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58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ED9858-82D8-411F-AA5E-0A8333270356}">
          <p14:sldIdLst>
            <p14:sldId id="256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Untitled Section" id="{28A44D24-BF42-491F-8859-20A5A8D229C2}">
          <p14:sldIdLst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84AB6-3499-49CC-A6D1-98C0FF127B7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32A695-18B6-4B24-ABE9-4A2DE00352CC}">
      <dgm:prSet custT="1"/>
      <dgm:spPr/>
      <dgm:t>
        <a:bodyPr/>
        <a:lstStyle/>
        <a:p>
          <a:pPr rtl="0"/>
          <a:r>
            <a:rPr lang="en-US" sz="2400" dirty="0" smtClean="0"/>
            <a:t>Run Regressions  Periodically</a:t>
          </a:r>
        </a:p>
        <a:p>
          <a:pPr rtl="0"/>
          <a:r>
            <a:rPr lang="en-US" sz="1400" dirty="0" smtClean="0"/>
            <a:t>To Confirm all Tests marked  PASS are still passing !</a:t>
          </a:r>
          <a:endParaRPr lang="en-IN" sz="1400" dirty="0"/>
        </a:p>
      </dgm:t>
    </dgm:pt>
    <dgm:pt modelId="{515B5FC8-960F-485C-87F5-1013971DC85A}" type="parTrans" cxnId="{8DBA1C44-597E-4A2F-85CF-B96B8540ABD4}">
      <dgm:prSet/>
      <dgm:spPr/>
      <dgm:t>
        <a:bodyPr/>
        <a:lstStyle/>
        <a:p>
          <a:endParaRPr lang="en-US"/>
        </a:p>
      </dgm:t>
    </dgm:pt>
    <dgm:pt modelId="{8F0256EC-EAA6-48E4-A6EA-BBB1CE062004}" type="sibTrans" cxnId="{8DBA1C44-597E-4A2F-85CF-B96B8540ABD4}">
      <dgm:prSet/>
      <dgm:spPr/>
      <dgm:t>
        <a:bodyPr/>
        <a:lstStyle/>
        <a:p>
          <a:endParaRPr lang="en-US"/>
        </a:p>
      </dgm:t>
    </dgm:pt>
    <dgm:pt modelId="{005CDF0C-912A-43FB-B25A-E681FFBC0C5E}">
      <dgm:prSet custT="1"/>
      <dgm:spPr/>
      <dgm:t>
        <a:bodyPr/>
        <a:lstStyle/>
        <a:p>
          <a:pPr rtl="0"/>
          <a:r>
            <a:rPr lang="en-IN" sz="2400" dirty="0" smtClean="0"/>
            <a:t>Any Change may </a:t>
          </a:r>
          <a:r>
            <a:rPr lang="en-IN" sz="2400" b="1" dirty="0" smtClean="0"/>
            <a:t>Break</a:t>
          </a:r>
          <a:r>
            <a:rPr lang="en-IN" sz="2400" dirty="0" smtClean="0"/>
            <a:t> already passing test</a:t>
          </a:r>
          <a:endParaRPr lang="en-IN" sz="2400" dirty="0"/>
        </a:p>
      </dgm:t>
    </dgm:pt>
    <dgm:pt modelId="{93325E4E-5DFA-4156-9191-4040E11B11D9}" type="parTrans" cxnId="{16036F82-DD71-4B19-85D4-0303B5CE8728}">
      <dgm:prSet/>
      <dgm:spPr/>
      <dgm:t>
        <a:bodyPr/>
        <a:lstStyle/>
        <a:p>
          <a:endParaRPr lang="en-US"/>
        </a:p>
      </dgm:t>
    </dgm:pt>
    <dgm:pt modelId="{361B0EAF-A849-4FB2-9954-6DBDBD4D7FCC}" type="sibTrans" cxnId="{16036F82-DD71-4B19-85D4-0303B5CE8728}">
      <dgm:prSet/>
      <dgm:spPr/>
      <dgm:t>
        <a:bodyPr/>
        <a:lstStyle/>
        <a:p>
          <a:endParaRPr lang="en-US"/>
        </a:p>
      </dgm:t>
    </dgm:pt>
    <dgm:pt modelId="{FAD1812D-E181-4A67-9C1B-DE92DAFBA9B8}">
      <dgm:prSet custT="1"/>
      <dgm:spPr/>
      <dgm:t>
        <a:bodyPr/>
        <a:lstStyle/>
        <a:p>
          <a:pPr algn="ctr" rtl="0"/>
          <a:endParaRPr lang="en-IN" sz="1200" dirty="0" smtClean="0"/>
        </a:p>
        <a:p>
          <a:pPr algn="ctr" rtl="0"/>
          <a:endParaRPr lang="en-IN" sz="2000" dirty="0" smtClean="0"/>
        </a:p>
        <a:p>
          <a:pPr algn="ctr" rtl="0"/>
          <a:r>
            <a:rPr lang="en-IN" sz="2400" dirty="0" smtClean="0"/>
            <a:t>Common reasons</a:t>
          </a:r>
          <a:endParaRPr lang="en-IN" sz="2400" dirty="0"/>
        </a:p>
      </dgm:t>
    </dgm:pt>
    <dgm:pt modelId="{80FA40A1-E74F-40A3-B20C-C0653C0A75B0}" type="parTrans" cxnId="{E2148ABC-4581-4A88-8B17-FDFF05A54163}">
      <dgm:prSet/>
      <dgm:spPr/>
      <dgm:t>
        <a:bodyPr/>
        <a:lstStyle/>
        <a:p>
          <a:endParaRPr lang="en-US"/>
        </a:p>
      </dgm:t>
    </dgm:pt>
    <dgm:pt modelId="{A528EB72-A8FF-4474-9FA1-2F6657F866CA}" type="sibTrans" cxnId="{E2148ABC-4581-4A88-8B17-FDFF05A54163}">
      <dgm:prSet/>
      <dgm:spPr/>
      <dgm:t>
        <a:bodyPr/>
        <a:lstStyle/>
        <a:p>
          <a:endParaRPr lang="en-US"/>
        </a:p>
      </dgm:t>
    </dgm:pt>
    <dgm:pt modelId="{64BC4EBA-26D2-4DEA-AB73-8FBA28BC90FA}">
      <dgm:prSet custT="1"/>
      <dgm:spPr/>
      <dgm:t>
        <a:bodyPr/>
        <a:lstStyle/>
        <a:p>
          <a:pPr algn="l" rtl="0"/>
          <a:r>
            <a:rPr lang="en-IN" sz="1400" smtClean="0"/>
            <a:t>Design update/integration</a:t>
          </a:r>
          <a:endParaRPr lang="en-IN" sz="1400" dirty="0"/>
        </a:p>
      </dgm:t>
    </dgm:pt>
    <dgm:pt modelId="{7E67CF43-CE91-4149-8A14-536ACA0441AF}" type="parTrans" cxnId="{ACA5F875-A16C-47DF-BD87-731FF14E8E04}">
      <dgm:prSet/>
      <dgm:spPr/>
      <dgm:t>
        <a:bodyPr/>
        <a:lstStyle/>
        <a:p>
          <a:endParaRPr lang="en-US"/>
        </a:p>
      </dgm:t>
    </dgm:pt>
    <dgm:pt modelId="{D21C5288-2AC7-4A58-8F8B-1C93C8F8B003}" type="sibTrans" cxnId="{ACA5F875-A16C-47DF-BD87-731FF14E8E04}">
      <dgm:prSet/>
      <dgm:spPr/>
      <dgm:t>
        <a:bodyPr/>
        <a:lstStyle/>
        <a:p>
          <a:endParaRPr lang="en-US"/>
        </a:p>
      </dgm:t>
    </dgm:pt>
    <dgm:pt modelId="{2E3430BE-6A2C-470F-8FEB-9CA13893CE05}">
      <dgm:prSet custT="1"/>
      <dgm:spPr/>
      <dgm:t>
        <a:bodyPr/>
        <a:lstStyle/>
        <a:p>
          <a:pPr rtl="0"/>
          <a:r>
            <a:rPr lang="en-IN" sz="2400" b="1" dirty="0" smtClean="0"/>
            <a:t>Debug </a:t>
          </a:r>
          <a:r>
            <a:rPr lang="en-IN" sz="2400" dirty="0" smtClean="0"/>
            <a:t>Turnaround time</a:t>
          </a:r>
          <a:endParaRPr lang="en-IN" sz="2000" dirty="0"/>
        </a:p>
      </dgm:t>
    </dgm:pt>
    <dgm:pt modelId="{D5407703-F2ED-4BEC-AEB7-ABC27D0A2BBF}" type="parTrans" cxnId="{32AC634D-8F54-4F53-9794-462A0EFF1163}">
      <dgm:prSet/>
      <dgm:spPr/>
      <dgm:t>
        <a:bodyPr/>
        <a:lstStyle/>
        <a:p>
          <a:endParaRPr lang="en-US"/>
        </a:p>
      </dgm:t>
    </dgm:pt>
    <dgm:pt modelId="{FD2C5F9D-0288-45A5-AFA3-2DDE1E4F1528}" type="sibTrans" cxnId="{32AC634D-8F54-4F53-9794-462A0EFF1163}">
      <dgm:prSet/>
      <dgm:spPr/>
      <dgm:t>
        <a:bodyPr/>
        <a:lstStyle/>
        <a:p>
          <a:endParaRPr lang="en-US"/>
        </a:p>
      </dgm:t>
    </dgm:pt>
    <dgm:pt modelId="{60A29909-7EE9-4172-9CF4-53928D1858E8}">
      <dgm:prSet custT="1"/>
      <dgm:spPr/>
      <dgm:t>
        <a:bodyPr/>
        <a:lstStyle/>
        <a:p>
          <a:pPr rtl="0"/>
          <a:r>
            <a:rPr lang="en-IN" sz="1400" dirty="0" smtClean="0"/>
            <a:t>Due to manual effort in debug and rerun the simulations</a:t>
          </a:r>
          <a:endParaRPr lang="en-IN" sz="1400" dirty="0"/>
        </a:p>
      </dgm:t>
    </dgm:pt>
    <dgm:pt modelId="{6C699518-116C-489E-BD1C-C6A5C60C498E}" type="parTrans" cxnId="{75D6EB26-9B48-4E6E-9D35-440FB53A9364}">
      <dgm:prSet/>
      <dgm:spPr/>
      <dgm:t>
        <a:bodyPr/>
        <a:lstStyle/>
        <a:p>
          <a:endParaRPr lang="en-US"/>
        </a:p>
      </dgm:t>
    </dgm:pt>
    <dgm:pt modelId="{A74C5F73-32CF-4D88-AE37-DFD815B19B1E}" type="sibTrans" cxnId="{75D6EB26-9B48-4E6E-9D35-440FB53A9364}">
      <dgm:prSet/>
      <dgm:spPr/>
      <dgm:t>
        <a:bodyPr/>
        <a:lstStyle/>
        <a:p>
          <a:endParaRPr lang="en-US"/>
        </a:p>
      </dgm:t>
    </dgm:pt>
    <dgm:pt modelId="{2EBD2BE7-4178-494E-842F-79452010B9CE}">
      <dgm:prSet custT="1"/>
      <dgm:spPr/>
      <dgm:t>
        <a:bodyPr/>
        <a:lstStyle/>
        <a:p>
          <a:pPr algn="l" rtl="0"/>
          <a:r>
            <a:rPr lang="en-IN" sz="1400" dirty="0" smtClean="0"/>
            <a:t>Test bench modification</a:t>
          </a:r>
          <a:endParaRPr lang="en-IN" sz="1400" dirty="0"/>
        </a:p>
      </dgm:t>
    </dgm:pt>
    <dgm:pt modelId="{6C0350AF-C8B2-4A49-9BA8-59A93404BD49}" type="parTrans" cxnId="{C5431CCE-488C-4CA7-9936-FF186CAB2858}">
      <dgm:prSet/>
      <dgm:spPr/>
      <dgm:t>
        <a:bodyPr/>
        <a:lstStyle/>
        <a:p>
          <a:endParaRPr lang="en-US"/>
        </a:p>
      </dgm:t>
    </dgm:pt>
    <dgm:pt modelId="{6187262B-FAFD-451A-98DB-90408F69E88D}" type="sibTrans" cxnId="{C5431CCE-488C-4CA7-9936-FF186CAB2858}">
      <dgm:prSet/>
      <dgm:spPr/>
      <dgm:t>
        <a:bodyPr/>
        <a:lstStyle/>
        <a:p>
          <a:endParaRPr lang="en-US"/>
        </a:p>
      </dgm:t>
    </dgm:pt>
    <dgm:pt modelId="{C4E2DFA1-5360-4EF7-BC2C-AE077F745BEC}">
      <dgm:prSet custT="1"/>
      <dgm:spPr/>
      <dgm:t>
        <a:bodyPr/>
        <a:lstStyle/>
        <a:p>
          <a:pPr rtl="0"/>
          <a:r>
            <a:rPr lang="en-US" sz="1400" dirty="0" smtClean="0"/>
            <a:t>Week of time</a:t>
          </a:r>
          <a:endParaRPr lang="en-IN" sz="1400" dirty="0"/>
        </a:p>
      </dgm:t>
    </dgm:pt>
    <dgm:pt modelId="{D376804E-5142-427B-B04E-B162E8391A28}" type="parTrans" cxnId="{9292E103-3E8E-4B7F-ADAB-4DB5F7565426}">
      <dgm:prSet/>
      <dgm:spPr/>
      <dgm:t>
        <a:bodyPr/>
        <a:lstStyle/>
        <a:p>
          <a:endParaRPr lang="en-US"/>
        </a:p>
      </dgm:t>
    </dgm:pt>
    <dgm:pt modelId="{8B575292-190A-4FE8-B77B-3E2562550F91}" type="sibTrans" cxnId="{9292E103-3E8E-4B7F-ADAB-4DB5F7565426}">
      <dgm:prSet/>
      <dgm:spPr/>
      <dgm:t>
        <a:bodyPr/>
        <a:lstStyle/>
        <a:p>
          <a:endParaRPr lang="en-US"/>
        </a:p>
      </dgm:t>
    </dgm:pt>
    <dgm:pt modelId="{D7F38BE6-652A-430B-B773-5B567BE7BC45}">
      <dgm:prSet custT="1"/>
      <dgm:spPr/>
      <dgm:t>
        <a:bodyPr/>
        <a:lstStyle/>
        <a:p>
          <a:pPr algn="l" rtl="0"/>
          <a:r>
            <a:rPr lang="en-IN" sz="1400" dirty="0" smtClean="0"/>
            <a:t>Simulation Environment</a:t>
          </a:r>
          <a:endParaRPr lang="en-IN" sz="1400" dirty="0"/>
        </a:p>
      </dgm:t>
    </dgm:pt>
    <dgm:pt modelId="{F0CDAE63-7604-44EC-9705-07C8588AAB97}" type="parTrans" cxnId="{347A961E-FBB5-4EF3-A479-CC289DDAC226}">
      <dgm:prSet/>
      <dgm:spPr/>
      <dgm:t>
        <a:bodyPr/>
        <a:lstStyle/>
        <a:p>
          <a:endParaRPr lang="en-US"/>
        </a:p>
      </dgm:t>
    </dgm:pt>
    <dgm:pt modelId="{5BBDE606-17CB-46BC-8756-B3909EBE943B}" type="sibTrans" cxnId="{347A961E-FBB5-4EF3-A479-CC289DDAC226}">
      <dgm:prSet/>
      <dgm:spPr/>
      <dgm:t>
        <a:bodyPr/>
        <a:lstStyle/>
        <a:p>
          <a:endParaRPr lang="en-US"/>
        </a:p>
      </dgm:t>
    </dgm:pt>
    <dgm:pt modelId="{2D49584E-6DF0-4273-BDA9-27175E17980B}" type="pres">
      <dgm:prSet presAssocID="{CED84AB6-3499-49CC-A6D1-98C0FF127B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70FE22-6580-44BE-BD22-2849ADDDF90C}" type="pres">
      <dgm:prSet presAssocID="{C332A695-18B6-4B24-ABE9-4A2DE00352CC}" presName="node" presStyleLbl="node1" presStyleIdx="0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7FBD3-BD05-47D8-80F5-DDFA79E028CF}" type="pres">
      <dgm:prSet presAssocID="{8F0256EC-EAA6-48E4-A6EA-BBB1CE062004}" presName="sibTrans" presStyleLbl="sibTrans2D1" presStyleIdx="0" presStyleCnt="3" custScaleY="113139"/>
      <dgm:spPr/>
      <dgm:t>
        <a:bodyPr/>
        <a:lstStyle/>
        <a:p>
          <a:endParaRPr lang="en-US"/>
        </a:p>
      </dgm:t>
    </dgm:pt>
    <dgm:pt modelId="{8066DBBB-0B19-46FF-A1FA-6CE3C23BFA41}" type="pres">
      <dgm:prSet presAssocID="{8F0256EC-EAA6-48E4-A6EA-BBB1CE06200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E7A5288-BB3B-41BD-B714-C1761C6CA658}" type="pres">
      <dgm:prSet presAssocID="{005CDF0C-912A-43FB-B25A-E681FFBC0C5E}" presName="node" presStyleLbl="node1" presStyleIdx="1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908A9-6646-4A82-9B2B-2CE0965FC264}" type="pres">
      <dgm:prSet presAssocID="{361B0EAF-A849-4FB2-9954-6DBDBD4D7FCC}" presName="sibTrans" presStyleLbl="sibTrans2D1" presStyleIdx="1" presStyleCnt="3" custScaleY="113139"/>
      <dgm:spPr/>
      <dgm:t>
        <a:bodyPr/>
        <a:lstStyle/>
        <a:p>
          <a:endParaRPr lang="en-US"/>
        </a:p>
      </dgm:t>
    </dgm:pt>
    <dgm:pt modelId="{5AAA2C46-246D-4E91-83C7-CA16524461B8}" type="pres">
      <dgm:prSet presAssocID="{361B0EAF-A849-4FB2-9954-6DBDBD4D7FC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4D6A905-2088-47B6-BB45-BA06FCE632E3}" type="pres">
      <dgm:prSet presAssocID="{FAD1812D-E181-4A67-9C1B-DE92DAFBA9B8}" presName="node" presStyleLbl="node1" presStyleIdx="2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941A4-015D-41B5-9D03-BA8A4840E784}" type="pres">
      <dgm:prSet presAssocID="{A528EB72-A8FF-4474-9FA1-2F6657F866CA}" presName="sibTrans" presStyleLbl="sibTrans2D1" presStyleIdx="2" presStyleCnt="3" custScaleY="113139"/>
      <dgm:spPr/>
      <dgm:t>
        <a:bodyPr/>
        <a:lstStyle/>
        <a:p>
          <a:endParaRPr lang="en-US"/>
        </a:p>
      </dgm:t>
    </dgm:pt>
    <dgm:pt modelId="{13E4E456-F5E9-4675-913C-F4292AA5DD0B}" type="pres">
      <dgm:prSet presAssocID="{A528EB72-A8FF-4474-9FA1-2F6657F866C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406DEBD-5CBD-43D9-9D2F-80FD989E265D}" type="pres">
      <dgm:prSet presAssocID="{2E3430BE-6A2C-470F-8FEB-9CA13893CE05}" presName="node" presStyleLbl="node1" presStyleIdx="3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8AB56-3663-4C69-BD40-1033D32204CC}" type="presOf" srcId="{C4E2DFA1-5360-4EF7-BC2C-AE077F745BEC}" destId="{B406DEBD-5CBD-43D9-9D2F-80FD989E265D}" srcOrd="0" destOrd="1" presId="urn:microsoft.com/office/officeart/2005/8/layout/process1"/>
    <dgm:cxn modelId="{9292E103-3E8E-4B7F-ADAB-4DB5F7565426}" srcId="{2E3430BE-6A2C-470F-8FEB-9CA13893CE05}" destId="{C4E2DFA1-5360-4EF7-BC2C-AE077F745BEC}" srcOrd="0" destOrd="0" parTransId="{D376804E-5142-427B-B04E-B162E8391A28}" sibTransId="{8B575292-190A-4FE8-B77B-3E2562550F91}"/>
    <dgm:cxn modelId="{16036F82-DD71-4B19-85D4-0303B5CE8728}" srcId="{CED84AB6-3499-49CC-A6D1-98C0FF127B78}" destId="{005CDF0C-912A-43FB-B25A-E681FFBC0C5E}" srcOrd="1" destOrd="0" parTransId="{93325E4E-5DFA-4156-9191-4040E11B11D9}" sibTransId="{361B0EAF-A849-4FB2-9954-6DBDBD4D7FCC}"/>
    <dgm:cxn modelId="{C5431CCE-488C-4CA7-9936-FF186CAB2858}" srcId="{FAD1812D-E181-4A67-9C1B-DE92DAFBA9B8}" destId="{2EBD2BE7-4178-494E-842F-79452010B9CE}" srcOrd="1" destOrd="0" parTransId="{6C0350AF-C8B2-4A49-9BA8-59A93404BD49}" sibTransId="{6187262B-FAFD-451A-98DB-90408F69E88D}"/>
    <dgm:cxn modelId="{75D6EB26-9B48-4E6E-9D35-440FB53A9364}" srcId="{2E3430BE-6A2C-470F-8FEB-9CA13893CE05}" destId="{60A29909-7EE9-4172-9CF4-53928D1858E8}" srcOrd="1" destOrd="0" parTransId="{6C699518-116C-489E-BD1C-C6A5C60C498E}" sibTransId="{A74C5F73-32CF-4D88-AE37-DFD815B19B1E}"/>
    <dgm:cxn modelId="{1ABF17E6-761F-46C5-BA92-24C2A043C0B5}" type="presOf" srcId="{2EBD2BE7-4178-494E-842F-79452010B9CE}" destId="{74D6A905-2088-47B6-BB45-BA06FCE632E3}" srcOrd="0" destOrd="2" presId="urn:microsoft.com/office/officeart/2005/8/layout/process1"/>
    <dgm:cxn modelId="{557CF82D-EB8A-4725-8964-D57CD2D64394}" type="presOf" srcId="{FAD1812D-E181-4A67-9C1B-DE92DAFBA9B8}" destId="{74D6A905-2088-47B6-BB45-BA06FCE632E3}" srcOrd="0" destOrd="0" presId="urn:microsoft.com/office/officeart/2005/8/layout/process1"/>
    <dgm:cxn modelId="{8DBA1C44-597E-4A2F-85CF-B96B8540ABD4}" srcId="{CED84AB6-3499-49CC-A6D1-98C0FF127B78}" destId="{C332A695-18B6-4B24-ABE9-4A2DE00352CC}" srcOrd="0" destOrd="0" parTransId="{515B5FC8-960F-485C-87F5-1013971DC85A}" sibTransId="{8F0256EC-EAA6-48E4-A6EA-BBB1CE062004}"/>
    <dgm:cxn modelId="{3E8F02CA-6106-4346-9308-E76BB82340C4}" type="presOf" srcId="{8F0256EC-EAA6-48E4-A6EA-BBB1CE062004}" destId="{8066DBBB-0B19-46FF-A1FA-6CE3C23BFA41}" srcOrd="1" destOrd="0" presId="urn:microsoft.com/office/officeart/2005/8/layout/process1"/>
    <dgm:cxn modelId="{347A961E-FBB5-4EF3-A479-CC289DDAC226}" srcId="{FAD1812D-E181-4A67-9C1B-DE92DAFBA9B8}" destId="{D7F38BE6-652A-430B-B773-5B567BE7BC45}" srcOrd="2" destOrd="0" parTransId="{F0CDAE63-7604-44EC-9705-07C8588AAB97}" sibTransId="{5BBDE606-17CB-46BC-8756-B3909EBE943B}"/>
    <dgm:cxn modelId="{ACA5F875-A16C-47DF-BD87-731FF14E8E04}" srcId="{FAD1812D-E181-4A67-9C1B-DE92DAFBA9B8}" destId="{64BC4EBA-26D2-4DEA-AB73-8FBA28BC90FA}" srcOrd="0" destOrd="0" parTransId="{7E67CF43-CE91-4149-8A14-536ACA0441AF}" sibTransId="{D21C5288-2AC7-4A58-8F8B-1C93C8F8B003}"/>
    <dgm:cxn modelId="{161CD324-1230-40ED-8552-46885DD7904E}" type="presOf" srcId="{A528EB72-A8FF-4474-9FA1-2F6657F866CA}" destId="{567941A4-015D-41B5-9D03-BA8A4840E784}" srcOrd="0" destOrd="0" presId="urn:microsoft.com/office/officeart/2005/8/layout/process1"/>
    <dgm:cxn modelId="{43BEFEDE-3319-4EB7-932B-D872748AC849}" type="presOf" srcId="{64BC4EBA-26D2-4DEA-AB73-8FBA28BC90FA}" destId="{74D6A905-2088-47B6-BB45-BA06FCE632E3}" srcOrd="0" destOrd="1" presId="urn:microsoft.com/office/officeart/2005/8/layout/process1"/>
    <dgm:cxn modelId="{1AAD0DFF-E9A2-4AEF-A5B6-67057919A138}" type="presOf" srcId="{CED84AB6-3499-49CC-A6D1-98C0FF127B78}" destId="{2D49584E-6DF0-4273-BDA9-27175E17980B}" srcOrd="0" destOrd="0" presId="urn:microsoft.com/office/officeart/2005/8/layout/process1"/>
    <dgm:cxn modelId="{A39FE19D-4380-48D6-9681-70124FF03B71}" type="presOf" srcId="{361B0EAF-A849-4FB2-9954-6DBDBD4D7FCC}" destId="{5AAA2C46-246D-4E91-83C7-CA16524461B8}" srcOrd="1" destOrd="0" presId="urn:microsoft.com/office/officeart/2005/8/layout/process1"/>
    <dgm:cxn modelId="{6309F4F0-2735-45B5-8414-CD1FCAD8C6FD}" type="presOf" srcId="{D7F38BE6-652A-430B-B773-5B567BE7BC45}" destId="{74D6A905-2088-47B6-BB45-BA06FCE632E3}" srcOrd="0" destOrd="3" presId="urn:microsoft.com/office/officeart/2005/8/layout/process1"/>
    <dgm:cxn modelId="{0E368E51-BC39-4403-AF54-8B3F5EFA9275}" type="presOf" srcId="{2E3430BE-6A2C-470F-8FEB-9CA13893CE05}" destId="{B406DEBD-5CBD-43D9-9D2F-80FD989E265D}" srcOrd="0" destOrd="0" presId="urn:microsoft.com/office/officeart/2005/8/layout/process1"/>
    <dgm:cxn modelId="{E2148ABC-4581-4A88-8B17-FDFF05A54163}" srcId="{CED84AB6-3499-49CC-A6D1-98C0FF127B78}" destId="{FAD1812D-E181-4A67-9C1B-DE92DAFBA9B8}" srcOrd="2" destOrd="0" parTransId="{80FA40A1-E74F-40A3-B20C-C0653C0A75B0}" sibTransId="{A528EB72-A8FF-4474-9FA1-2F6657F866CA}"/>
    <dgm:cxn modelId="{3EAC66D9-6758-4887-957F-E8FBAFDD35DD}" type="presOf" srcId="{60A29909-7EE9-4172-9CF4-53928D1858E8}" destId="{B406DEBD-5CBD-43D9-9D2F-80FD989E265D}" srcOrd="0" destOrd="2" presId="urn:microsoft.com/office/officeart/2005/8/layout/process1"/>
    <dgm:cxn modelId="{12E8CD85-3EC1-4730-846D-9FA339FBBFB6}" type="presOf" srcId="{C332A695-18B6-4B24-ABE9-4A2DE00352CC}" destId="{F170FE22-6580-44BE-BD22-2849ADDDF90C}" srcOrd="0" destOrd="0" presId="urn:microsoft.com/office/officeart/2005/8/layout/process1"/>
    <dgm:cxn modelId="{15059866-C9B5-46E3-8914-1A0FD6A73C2A}" type="presOf" srcId="{005CDF0C-912A-43FB-B25A-E681FFBC0C5E}" destId="{8E7A5288-BB3B-41BD-B714-C1761C6CA658}" srcOrd="0" destOrd="0" presId="urn:microsoft.com/office/officeart/2005/8/layout/process1"/>
    <dgm:cxn modelId="{D709C890-C47B-45CC-AC3C-62CE449744F2}" type="presOf" srcId="{361B0EAF-A849-4FB2-9954-6DBDBD4D7FCC}" destId="{D29908A9-6646-4A82-9B2B-2CE0965FC264}" srcOrd="0" destOrd="0" presId="urn:microsoft.com/office/officeart/2005/8/layout/process1"/>
    <dgm:cxn modelId="{90A55868-5375-4CAA-BB2E-7DB51F0551AB}" type="presOf" srcId="{8F0256EC-EAA6-48E4-A6EA-BBB1CE062004}" destId="{6E47FBD3-BD05-47D8-80F5-DDFA79E028CF}" srcOrd="0" destOrd="0" presId="urn:microsoft.com/office/officeart/2005/8/layout/process1"/>
    <dgm:cxn modelId="{32AC634D-8F54-4F53-9794-462A0EFF1163}" srcId="{CED84AB6-3499-49CC-A6D1-98C0FF127B78}" destId="{2E3430BE-6A2C-470F-8FEB-9CA13893CE05}" srcOrd="3" destOrd="0" parTransId="{D5407703-F2ED-4BEC-AEB7-ABC27D0A2BBF}" sibTransId="{FD2C5F9D-0288-45A5-AFA3-2DDE1E4F1528}"/>
    <dgm:cxn modelId="{10D54CF3-CD1D-4D9E-9D6B-E55FC0C3B260}" type="presOf" srcId="{A528EB72-A8FF-4474-9FA1-2F6657F866CA}" destId="{13E4E456-F5E9-4675-913C-F4292AA5DD0B}" srcOrd="1" destOrd="0" presId="urn:microsoft.com/office/officeart/2005/8/layout/process1"/>
    <dgm:cxn modelId="{6D82DFF6-C3A2-411B-B138-F31BCFC06FC0}" type="presParOf" srcId="{2D49584E-6DF0-4273-BDA9-27175E17980B}" destId="{F170FE22-6580-44BE-BD22-2849ADDDF90C}" srcOrd="0" destOrd="0" presId="urn:microsoft.com/office/officeart/2005/8/layout/process1"/>
    <dgm:cxn modelId="{D8615B2B-C769-444D-A9E5-F4F1AEFCFE68}" type="presParOf" srcId="{2D49584E-6DF0-4273-BDA9-27175E17980B}" destId="{6E47FBD3-BD05-47D8-80F5-DDFA79E028CF}" srcOrd="1" destOrd="0" presId="urn:microsoft.com/office/officeart/2005/8/layout/process1"/>
    <dgm:cxn modelId="{B5210E35-8B92-48D7-ACB9-E9BE62E8A2E3}" type="presParOf" srcId="{6E47FBD3-BD05-47D8-80F5-DDFA79E028CF}" destId="{8066DBBB-0B19-46FF-A1FA-6CE3C23BFA41}" srcOrd="0" destOrd="0" presId="urn:microsoft.com/office/officeart/2005/8/layout/process1"/>
    <dgm:cxn modelId="{01FAA912-47F0-4FA5-813F-A228CC948197}" type="presParOf" srcId="{2D49584E-6DF0-4273-BDA9-27175E17980B}" destId="{8E7A5288-BB3B-41BD-B714-C1761C6CA658}" srcOrd="2" destOrd="0" presId="urn:microsoft.com/office/officeart/2005/8/layout/process1"/>
    <dgm:cxn modelId="{FA5C3CF6-F4A1-4421-8C40-74470B79B919}" type="presParOf" srcId="{2D49584E-6DF0-4273-BDA9-27175E17980B}" destId="{D29908A9-6646-4A82-9B2B-2CE0965FC264}" srcOrd="3" destOrd="0" presId="urn:microsoft.com/office/officeart/2005/8/layout/process1"/>
    <dgm:cxn modelId="{D69F72B2-5F73-4F1A-97CA-A98C4613E292}" type="presParOf" srcId="{D29908A9-6646-4A82-9B2B-2CE0965FC264}" destId="{5AAA2C46-246D-4E91-83C7-CA16524461B8}" srcOrd="0" destOrd="0" presId="urn:microsoft.com/office/officeart/2005/8/layout/process1"/>
    <dgm:cxn modelId="{986FDF9F-9B74-4727-9C6B-ADC16E78B5EE}" type="presParOf" srcId="{2D49584E-6DF0-4273-BDA9-27175E17980B}" destId="{74D6A905-2088-47B6-BB45-BA06FCE632E3}" srcOrd="4" destOrd="0" presId="urn:microsoft.com/office/officeart/2005/8/layout/process1"/>
    <dgm:cxn modelId="{57B7F6AD-8E2E-4712-BDB5-EE52A0F126E7}" type="presParOf" srcId="{2D49584E-6DF0-4273-BDA9-27175E17980B}" destId="{567941A4-015D-41B5-9D03-BA8A4840E784}" srcOrd="5" destOrd="0" presId="urn:microsoft.com/office/officeart/2005/8/layout/process1"/>
    <dgm:cxn modelId="{5040F623-D7A4-4913-8E00-A97654DE1827}" type="presParOf" srcId="{567941A4-015D-41B5-9D03-BA8A4840E784}" destId="{13E4E456-F5E9-4675-913C-F4292AA5DD0B}" srcOrd="0" destOrd="0" presId="urn:microsoft.com/office/officeart/2005/8/layout/process1"/>
    <dgm:cxn modelId="{6076BE51-D53E-4559-AE96-E3DCD8ACB955}" type="presParOf" srcId="{2D49584E-6DF0-4273-BDA9-27175E17980B}" destId="{B406DEBD-5CBD-43D9-9D2F-80FD989E265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242A6-F4E5-4D48-A1AA-3417739B11B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FB9E83B-7BDC-4E0F-9BC0-4670E483C116}">
      <dgm:prSet/>
      <dgm:spPr/>
      <dgm:t>
        <a:bodyPr/>
        <a:lstStyle/>
        <a:p>
          <a:pPr rtl="0"/>
          <a:r>
            <a:rPr lang="en-US" dirty="0" smtClean="0"/>
            <a:t>Introduction</a:t>
          </a:r>
          <a:endParaRPr lang="en-IN" dirty="0"/>
        </a:p>
      </dgm:t>
    </dgm:pt>
    <dgm:pt modelId="{ADD13D4A-5F12-414E-82E4-A647C66915E7}" type="parTrans" cxnId="{554F545D-69F1-46C7-A114-368FF5429FB4}">
      <dgm:prSet/>
      <dgm:spPr/>
      <dgm:t>
        <a:bodyPr/>
        <a:lstStyle/>
        <a:p>
          <a:endParaRPr lang="en-US"/>
        </a:p>
      </dgm:t>
    </dgm:pt>
    <dgm:pt modelId="{B1255D83-C70F-4365-B1C7-FDF6F27D2735}" type="sibTrans" cxnId="{554F545D-69F1-46C7-A114-368FF5429FB4}">
      <dgm:prSet/>
      <dgm:spPr/>
      <dgm:t>
        <a:bodyPr/>
        <a:lstStyle/>
        <a:p>
          <a:endParaRPr lang="en-US"/>
        </a:p>
      </dgm:t>
    </dgm:pt>
    <dgm:pt modelId="{53641F76-16A0-4DBF-86BC-10817874CB1D}">
      <dgm:prSet/>
      <dgm:spPr/>
      <dgm:t>
        <a:bodyPr/>
        <a:lstStyle/>
        <a:p>
          <a:pPr rtl="0"/>
          <a:r>
            <a:rPr lang="en-US" dirty="0" smtClean="0"/>
            <a:t>Verification Flow</a:t>
          </a:r>
          <a:endParaRPr lang="en-IN" dirty="0"/>
        </a:p>
      </dgm:t>
    </dgm:pt>
    <dgm:pt modelId="{DB20FE9E-D546-48F0-AF2D-834159D1E405}" type="parTrans" cxnId="{2B76906E-8EFB-41E5-80CF-FA129585F60A}">
      <dgm:prSet/>
      <dgm:spPr/>
      <dgm:t>
        <a:bodyPr/>
        <a:lstStyle/>
        <a:p>
          <a:endParaRPr lang="en-US"/>
        </a:p>
      </dgm:t>
    </dgm:pt>
    <dgm:pt modelId="{74009AA5-B530-428C-A926-DD1B70CABA16}" type="sibTrans" cxnId="{2B76906E-8EFB-41E5-80CF-FA129585F60A}">
      <dgm:prSet/>
      <dgm:spPr/>
      <dgm:t>
        <a:bodyPr/>
        <a:lstStyle/>
        <a:p>
          <a:endParaRPr lang="en-US"/>
        </a:p>
      </dgm:t>
    </dgm:pt>
    <dgm:pt modelId="{1C810CF0-FBB9-45CA-B490-FA822FDD61BB}">
      <dgm:prSet/>
      <dgm:spPr/>
      <dgm:t>
        <a:bodyPr/>
        <a:lstStyle/>
        <a:p>
          <a:pPr rtl="0"/>
          <a:r>
            <a:rPr lang="en-US" dirty="0" smtClean="0"/>
            <a:t>Concept</a:t>
          </a:r>
          <a:endParaRPr lang="en-IN" dirty="0"/>
        </a:p>
      </dgm:t>
    </dgm:pt>
    <dgm:pt modelId="{DC23315C-E898-4A24-B727-99EE58274A4A}" type="parTrans" cxnId="{02D87116-36AE-4149-BCE4-A71445255312}">
      <dgm:prSet/>
      <dgm:spPr/>
      <dgm:t>
        <a:bodyPr/>
        <a:lstStyle/>
        <a:p>
          <a:endParaRPr lang="en-US"/>
        </a:p>
      </dgm:t>
    </dgm:pt>
    <dgm:pt modelId="{85FAFF7A-FEA9-4172-97B9-CEA395A20EF1}" type="sibTrans" cxnId="{02D87116-36AE-4149-BCE4-A71445255312}">
      <dgm:prSet/>
      <dgm:spPr/>
      <dgm:t>
        <a:bodyPr/>
        <a:lstStyle/>
        <a:p>
          <a:endParaRPr lang="en-US"/>
        </a:p>
      </dgm:t>
    </dgm:pt>
    <dgm:pt modelId="{C8EB2B3E-816A-41C6-9AE1-99AB7D77B6BB}">
      <dgm:prSet/>
      <dgm:spPr/>
      <dgm:t>
        <a:bodyPr/>
        <a:lstStyle/>
        <a:p>
          <a:pPr rtl="0"/>
          <a:r>
            <a:rPr lang="en-US" dirty="0" smtClean="0"/>
            <a:t>Phased execution Flow</a:t>
          </a:r>
          <a:endParaRPr lang="en-IN" dirty="0"/>
        </a:p>
      </dgm:t>
    </dgm:pt>
    <dgm:pt modelId="{8EF80915-08BF-45E7-B1CE-79897B9CBCC8}" type="parTrans" cxnId="{C0002009-66FA-4560-80BF-7187276E25F9}">
      <dgm:prSet/>
      <dgm:spPr/>
      <dgm:t>
        <a:bodyPr/>
        <a:lstStyle/>
        <a:p>
          <a:endParaRPr lang="en-US"/>
        </a:p>
      </dgm:t>
    </dgm:pt>
    <dgm:pt modelId="{7C182E28-C80B-4A69-8EB6-AE4BBB70C22C}" type="sibTrans" cxnId="{C0002009-66FA-4560-80BF-7187276E25F9}">
      <dgm:prSet/>
      <dgm:spPr/>
      <dgm:t>
        <a:bodyPr/>
        <a:lstStyle/>
        <a:p>
          <a:endParaRPr lang="en-US"/>
        </a:p>
      </dgm:t>
    </dgm:pt>
    <dgm:pt modelId="{96E666EF-3645-4BD8-B393-32EF718421F3}">
      <dgm:prSet/>
      <dgm:spPr/>
      <dgm:t>
        <a:bodyPr/>
        <a:lstStyle/>
        <a:p>
          <a:pPr rtl="0"/>
          <a:r>
            <a:rPr lang="en-US" smtClean="0"/>
            <a:t>Use Cases</a:t>
          </a:r>
          <a:endParaRPr lang="en-IN"/>
        </a:p>
      </dgm:t>
    </dgm:pt>
    <dgm:pt modelId="{0AF6A5FB-5621-4DDE-8A7E-6C7690A0888D}" type="parTrans" cxnId="{5D8575BB-EA41-439E-8328-3A25B63EC990}">
      <dgm:prSet/>
      <dgm:spPr/>
      <dgm:t>
        <a:bodyPr/>
        <a:lstStyle/>
        <a:p>
          <a:endParaRPr lang="en-US"/>
        </a:p>
      </dgm:t>
    </dgm:pt>
    <dgm:pt modelId="{DF8D56EC-0BE4-470B-914A-E4F2F1F384C3}" type="sibTrans" cxnId="{5D8575BB-EA41-439E-8328-3A25B63EC990}">
      <dgm:prSet/>
      <dgm:spPr/>
      <dgm:t>
        <a:bodyPr/>
        <a:lstStyle/>
        <a:p>
          <a:endParaRPr lang="en-US"/>
        </a:p>
      </dgm:t>
    </dgm:pt>
    <dgm:pt modelId="{65C3216A-C283-48B5-A489-430825554B52}">
      <dgm:prSet/>
      <dgm:spPr/>
      <dgm:t>
        <a:bodyPr/>
        <a:lstStyle/>
        <a:p>
          <a:pPr rtl="0"/>
          <a:r>
            <a:rPr lang="en-US" smtClean="0"/>
            <a:t>Results </a:t>
          </a:r>
          <a:endParaRPr lang="en-IN"/>
        </a:p>
      </dgm:t>
    </dgm:pt>
    <dgm:pt modelId="{4436FBC5-F406-4F14-8C37-AB41C3F467F6}" type="parTrans" cxnId="{63F69576-96C1-45FF-9D4D-1EC2AA47C4A4}">
      <dgm:prSet/>
      <dgm:spPr/>
      <dgm:t>
        <a:bodyPr/>
        <a:lstStyle/>
        <a:p>
          <a:endParaRPr lang="en-US"/>
        </a:p>
      </dgm:t>
    </dgm:pt>
    <dgm:pt modelId="{4C21CFAF-60F9-40DF-91FB-F3E038D63485}" type="sibTrans" cxnId="{63F69576-96C1-45FF-9D4D-1EC2AA47C4A4}">
      <dgm:prSet/>
      <dgm:spPr/>
      <dgm:t>
        <a:bodyPr/>
        <a:lstStyle/>
        <a:p>
          <a:endParaRPr lang="en-US"/>
        </a:p>
      </dgm:t>
    </dgm:pt>
    <dgm:pt modelId="{621FF393-6688-49D5-8249-B6982DFEA7E0}">
      <dgm:prSet/>
      <dgm:spPr/>
      <dgm:t>
        <a:bodyPr/>
        <a:lstStyle/>
        <a:p>
          <a:pPr rtl="0"/>
          <a:r>
            <a:rPr lang="en-US" smtClean="0"/>
            <a:t>Conclusion</a:t>
          </a:r>
          <a:endParaRPr lang="en-IN"/>
        </a:p>
      </dgm:t>
    </dgm:pt>
    <dgm:pt modelId="{A5C7859B-3803-4EA9-9A85-7B92022E1C50}" type="parTrans" cxnId="{9D65DC21-F78E-4F0A-A80C-9F7C6058FE27}">
      <dgm:prSet/>
      <dgm:spPr/>
      <dgm:t>
        <a:bodyPr/>
        <a:lstStyle/>
        <a:p>
          <a:endParaRPr lang="en-US"/>
        </a:p>
      </dgm:t>
    </dgm:pt>
    <dgm:pt modelId="{03378A75-D2BA-4106-8B48-303D12DB00DB}" type="sibTrans" cxnId="{9D65DC21-F78E-4F0A-A80C-9F7C6058FE27}">
      <dgm:prSet/>
      <dgm:spPr/>
      <dgm:t>
        <a:bodyPr/>
        <a:lstStyle/>
        <a:p>
          <a:endParaRPr lang="en-US"/>
        </a:p>
      </dgm:t>
    </dgm:pt>
    <dgm:pt modelId="{D15D84FC-7137-496C-93FD-9DF12333CB2D}" type="pres">
      <dgm:prSet presAssocID="{ABF242A6-F4E5-4D48-A1AA-3417739B11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105AC-0985-4C54-ACDE-72EE8DD7946F}" type="pres">
      <dgm:prSet presAssocID="{EFB9E83B-7BDC-4E0F-9BC0-4670E483C116}" presName="parentText" presStyleLbl="node1" presStyleIdx="0" presStyleCnt="5" custLinFactNeighborX="36416" custLinFactNeighborY="9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E8455-28D0-4952-81EA-43318A6F5999}" type="pres">
      <dgm:prSet presAssocID="{EFB9E83B-7BDC-4E0F-9BC0-4670E483C11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B37FC-6CFA-45F3-8B9D-6167B07F4691}" type="pres">
      <dgm:prSet presAssocID="{1C810CF0-FBB9-45CA-B490-FA822FDD61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8EA68-F46E-4DA4-9FEB-F90EAD65DF41}" type="pres">
      <dgm:prSet presAssocID="{1C810CF0-FBB9-45CA-B490-FA822FDD61B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00ABF-3CDA-455A-9792-A91A08CB3C43}" type="pres">
      <dgm:prSet presAssocID="{96E666EF-3645-4BD8-B393-32EF718421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4B205-5E5F-4946-9592-8D581DC22553}" type="pres">
      <dgm:prSet presAssocID="{DF8D56EC-0BE4-470B-914A-E4F2F1F384C3}" presName="spacer" presStyleCnt="0"/>
      <dgm:spPr/>
      <dgm:t>
        <a:bodyPr/>
        <a:lstStyle/>
        <a:p>
          <a:endParaRPr lang="en-US"/>
        </a:p>
      </dgm:t>
    </dgm:pt>
    <dgm:pt modelId="{AF04251B-352B-4AD2-8BAA-97ECB26E1AD6}" type="pres">
      <dgm:prSet presAssocID="{65C3216A-C283-48B5-A489-430825554B5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D3583-6FA5-4F04-9219-41F1EF3684BD}" type="pres">
      <dgm:prSet presAssocID="{4C21CFAF-60F9-40DF-91FB-F3E038D63485}" presName="spacer" presStyleCnt="0"/>
      <dgm:spPr/>
      <dgm:t>
        <a:bodyPr/>
        <a:lstStyle/>
        <a:p>
          <a:endParaRPr lang="en-US"/>
        </a:p>
      </dgm:t>
    </dgm:pt>
    <dgm:pt modelId="{702B4827-E6B4-46CA-9E57-0886F6CEBCFE}" type="pres">
      <dgm:prSet presAssocID="{621FF393-6688-49D5-8249-B6982DFEA7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45E68-0CBB-4A64-BF9A-8F1EB5A5623C}" type="presOf" srcId="{53641F76-16A0-4DBF-86BC-10817874CB1D}" destId="{E5AE8455-28D0-4952-81EA-43318A6F5999}" srcOrd="0" destOrd="0" presId="urn:microsoft.com/office/officeart/2005/8/layout/vList2"/>
    <dgm:cxn modelId="{554F545D-69F1-46C7-A114-368FF5429FB4}" srcId="{ABF242A6-F4E5-4D48-A1AA-3417739B11B1}" destId="{EFB9E83B-7BDC-4E0F-9BC0-4670E483C116}" srcOrd="0" destOrd="0" parTransId="{ADD13D4A-5F12-414E-82E4-A647C66915E7}" sibTransId="{B1255D83-C70F-4365-B1C7-FDF6F27D2735}"/>
    <dgm:cxn modelId="{BA4D0D6B-7FAB-4CA5-9EDE-44D47F30842E}" type="presOf" srcId="{65C3216A-C283-48B5-A489-430825554B52}" destId="{AF04251B-352B-4AD2-8BAA-97ECB26E1AD6}" srcOrd="0" destOrd="0" presId="urn:microsoft.com/office/officeart/2005/8/layout/vList2"/>
    <dgm:cxn modelId="{9D65DC21-F78E-4F0A-A80C-9F7C6058FE27}" srcId="{ABF242A6-F4E5-4D48-A1AA-3417739B11B1}" destId="{621FF393-6688-49D5-8249-B6982DFEA7E0}" srcOrd="4" destOrd="0" parTransId="{A5C7859B-3803-4EA9-9A85-7B92022E1C50}" sibTransId="{03378A75-D2BA-4106-8B48-303D12DB00DB}"/>
    <dgm:cxn modelId="{63F69576-96C1-45FF-9D4D-1EC2AA47C4A4}" srcId="{ABF242A6-F4E5-4D48-A1AA-3417739B11B1}" destId="{65C3216A-C283-48B5-A489-430825554B52}" srcOrd="3" destOrd="0" parTransId="{4436FBC5-F406-4F14-8C37-AB41C3F467F6}" sibTransId="{4C21CFAF-60F9-40DF-91FB-F3E038D63485}"/>
    <dgm:cxn modelId="{CC559A4B-16CC-423D-BB24-F866E7BB10CC}" type="presOf" srcId="{EFB9E83B-7BDC-4E0F-9BC0-4670E483C116}" destId="{C6B105AC-0985-4C54-ACDE-72EE8DD7946F}" srcOrd="0" destOrd="0" presId="urn:microsoft.com/office/officeart/2005/8/layout/vList2"/>
    <dgm:cxn modelId="{A4C5E8EC-84EF-4F9C-A30D-6E687DEDBF06}" type="presOf" srcId="{1C810CF0-FBB9-45CA-B490-FA822FDD61BB}" destId="{DB4B37FC-6CFA-45F3-8B9D-6167B07F4691}" srcOrd="0" destOrd="0" presId="urn:microsoft.com/office/officeart/2005/8/layout/vList2"/>
    <dgm:cxn modelId="{5A631808-71D4-42FD-AF16-1466C62072A9}" type="presOf" srcId="{C8EB2B3E-816A-41C6-9AE1-99AB7D77B6BB}" destId="{6578EA68-F46E-4DA4-9FEB-F90EAD65DF41}" srcOrd="0" destOrd="0" presId="urn:microsoft.com/office/officeart/2005/8/layout/vList2"/>
    <dgm:cxn modelId="{0812E599-9C3B-406F-A432-65CFF0A3F8F1}" type="presOf" srcId="{96E666EF-3645-4BD8-B393-32EF718421F3}" destId="{10500ABF-3CDA-455A-9792-A91A08CB3C43}" srcOrd="0" destOrd="0" presId="urn:microsoft.com/office/officeart/2005/8/layout/vList2"/>
    <dgm:cxn modelId="{2B76906E-8EFB-41E5-80CF-FA129585F60A}" srcId="{EFB9E83B-7BDC-4E0F-9BC0-4670E483C116}" destId="{53641F76-16A0-4DBF-86BC-10817874CB1D}" srcOrd="0" destOrd="0" parTransId="{DB20FE9E-D546-48F0-AF2D-834159D1E405}" sibTransId="{74009AA5-B530-428C-A926-DD1B70CABA16}"/>
    <dgm:cxn modelId="{5D8575BB-EA41-439E-8328-3A25B63EC990}" srcId="{ABF242A6-F4E5-4D48-A1AA-3417739B11B1}" destId="{96E666EF-3645-4BD8-B393-32EF718421F3}" srcOrd="2" destOrd="0" parTransId="{0AF6A5FB-5621-4DDE-8A7E-6C7690A0888D}" sibTransId="{DF8D56EC-0BE4-470B-914A-E4F2F1F384C3}"/>
    <dgm:cxn modelId="{2BAB1A0E-3BC0-4391-9B01-31902C8C6580}" type="presOf" srcId="{ABF242A6-F4E5-4D48-A1AA-3417739B11B1}" destId="{D15D84FC-7137-496C-93FD-9DF12333CB2D}" srcOrd="0" destOrd="0" presId="urn:microsoft.com/office/officeart/2005/8/layout/vList2"/>
    <dgm:cxn modelId="{D2419152-809E-419A-8A36-FC7606FF7FE9}" type="presOf" srcId="{621FF393-6688-49D5-8249-B6982DFEA7E0}" destId="{702B4827-E6B4-46CA-9E57-0886F6CEBCFE}" srcOrd="0" destOrd="0" presId="urn:microsoft.com/office/officeart/2005/8/layout/vList2"/>
    <dgm:cxn modelId="{C0002009-66FA-4560-80BF-7187276E25F9}" srcId="{1C810CF0-FBB9-45CA-B490-FA822FDD61BB}" destId="{C8EB2B3E-816A-41C6-9AE1-99AB7D77B6BB}" srcOrd="0" destOrd="0" parTransId="{8EF80915-08BF-45E7-B1CE-79897B9CBCC8}" sibTransId="{7C182E28-C80B-4A69-8EB6-AE4BBB70C22C}"/>
    <dgm:cxn modelId="{02D87116-36AE-4149-BCE4-A71445255312}" srcId="{ABF242A6-F4E5-4D48-A1AA-3417739B11B1}" destId="{1C810CF0-FBB9-45CA-B490-FA822FDD61BB}" srcOrd="1" destOrd="0" parTransId="{DC23315C-E898-4A24-B727-99EE58274A4A}" sibTransId="{85FAFF7A-FEA9-4172-97B9-CEA395A20EF1}"/>
    <dgm:cxn modelId="{F5C9AB0D-5369-4BB3-B9CF-6C3AA5774824}" type="presParOf" srcId="{D15D84FC-7137-496C-93FD-9DF12333CB2D}" destId="{C6B105AC-0985-4C54-ACDE-72EE8DD7946F}" srcOrd="0" destOrd="0" presId="urn:microsoft.com/office/officeart/2005/8/layout/vList2"/>
    <dgm:cxn modelId="{E4BB2275-5587-46E2-BE7A-A928AAF1D5B0}" type="presParOf" srcId="{D15D84FC-7137-496C-93FD-9DF12333CB2D}" destId="{E5AE8455-28D0-4952-81EA-43318A6F5999}" srcOrd="1" destOrd="0" presId="urn:microsoft.com/office/officeart/2005/8/layout/vList2"/>
    <dgm:cxn modelId="{122F8BA5-07D0-4D56-A7E7-270567C9559F}" type="presParOf" srcId="{D15D84FC-7137-496C-93FD-9DF12333CB2D}" destId="{DB4B37FC-6CFA-45F3-8B9D-6167B07F4691}" srcOrd="2" destOrd="0" presId="urn:microsoft.com/office/officeart/2005/8/layout/vList2"/>
    <dgm:cxn modelId="{9E165AEE-31DA-4CBD-B08D-AFD500E7BE21}" type="presParOf" srcId="{D15D84FC-7137-496C-93FD-9DF12333CB2D}" destId="{6578EA68-F46E-4DA4-9FEB-F90EAD65DF41}" srcOrd="3" destOrd="0" presId="urn:microsoft.com/office/officeart/2005/8/layout/vList2"/>
    <dgm:cxn modelId="{EF5A4407-6287-4C88-9348-F77157A78025}" type="presParOf" srcId="{D15D84FC-7137-496C-93FD-9DF12333CB2D}" destId="{10500ABF-3CDA-455A-9792-A91A08CB3C43}" srcOrd="4" destOrd="0" presId="urn:microsoft.com/office/officeart/2005/8/layout/vList2"/>
    <dgm:cxn modelId="{EF56A419-1027-424C-9F5A-68E01E59616D}" type="presParOf" srcId="{D15D84FC-7137-496C-93FD-9DF12333CB2D}" destId="{A9E4B205-5E5F-4946-9592-8D581DC22553}" srcOrd="5" destOrd="0" presId="urn:microsoft.com/office/officeart/2005/8/layout/vList2"/>
    <dgm:cxn modelId="{AD5906C6-382B-4E03-8E01-81568544CD2E}" type="presParOf" srcId="{D15D84FC-7137-496C-93FD-9DF12333CB2D}" destId="{AF04251B-352B-4AD2-8BAA-97ECB26E1AD6}" srcOrd="6" destOrd="0" presId="urn:microsoft.com/office/officeart/2005/8/layout/vList2"/>
    <dgm:cxn modelId="{85B665D2-6A8D-4E30-9E4A-F7AD8BF5D2B4}" type="presParOf" srcId="{D15D84FC-7137-496C-93FD-9DF12333CB2D}" destId="{5D2D3583-6FA5-4F04-9219-41F1EF3684BD}" srcOrd="7" destOrd="0" presId="urn:microsoft.com/office/officeart/2005/8/layout/vList2"/>
    <dgm:cxn modelId="{135A07BB-A068-4D26-B33A-25E2841C3DBC}" type="presParOf" srcId="{D15D84FC-7137-496C-93FD-9DF12333CB2D}" destId="{702B4827-E6B4-46CA-9E57-0886F6CEBC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84AB6-3499-49CC-A6D1-98C0FF127B7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32A695-18B6-4B24-ABE9-4A2DE00352CC}">
      <dgm:prSet custT="1"/>
      <dgm:spPr/>
      <dgm:t>
        <a:bodyPr/>
        <a:lstStyle/>
        <a:p>
          <a:pPr rtl="0"/>
          <a:r>
            <a:rPr lang="en-US" sz="2400" dirty="0" smtClean="0"/>
            <a:t>Run Regressions  Periodically</a:t>
          </a:r>
        </a:p>
        <a:p>
          <a:pPr rtl="0"/>
          <a:r>
            <a:rPr lang="en-US" sz="1400" dirty="0" smtClean="0"/>
            <a:t>To Confirm all Tests marked  PASS are still passing !</a:t>
          </a:r>
          <a:endParaRPr lang="en-IN" sz="1400" dirty="0"/>
        </a:p>
      </dgm:t>
    </dgm:pt>
    <dgm:pt modelId="{515B5FC8-960F-485C-87F5-1013971DC85A}" type="parTrans" cxnId="{8DBA1C44-597E-4A2F-85CF-B96B8540ABD4}">
      <dgm:prSet/>
      <dgm:spPr/>
      <dgm:t>
        <a:bodyPr/>
        <a:lstStyle/>
        <a:p>
          <a:endParaRPr lang="en-US"/>
        </a:p>
      </dgm:t>
    </dgm:pt>
    <dgm:pt modelId="{8F0256EC-EAA6-48E4-A6EA-BBB1CE062004}" type="sibTrans" cxnId="{8DBA1C44-597E-4A2F-85CF-B96B8540ABD4}">
      <dgm:prSet/>
      <dgm:spPr/>
      <dgm:t>
        <a:bodyPr/>
        <a:lstStyle/>
        <a:p>
          <a:endParaRPr lang="en-US"/>
        </a:p>
      </dgm:t>
    </dgm:pt>
    <dgm:pt modelId="{005CDF0C-912A-43FB-B25A-E681FFBC0C5E}">
      <dgm:prSet custT="1"/>
      <dgm:spPr/>
      <dgm:t>
        <a:bodyPr/>
        <a:lstStyle/>
        <a:p>
          <a:pPr rtl="0"/>
          <a:r>
            <a:rPr lang="en-IN" sz="2400" dirty="0" smtClean="0"/>
            <a:t>Any Change may </a:t>
          </a:r>
          <a:r>
            <a:rPr lang="en-IN" sz="2400" b="1" dirty="0" smtClean="0"/>
            <a:t>Break</a:t>
          </a:r>
          <a:r>
            <a:rPr lang="en-IN" sz="2400" dirty="0" smtClean="0"/>
            <a:t> already passing test</a:t>
          </a:r>
          <a:endParaRPr lang="en-IN" sz="2400" dirty="0"/>
        </a:p>
      </dgm:t>
    </dgm:pt>
    <dgm:pt modelId="{93325E4E-5DFA-4156-9191-4040E11B11D9}" type="parTrans" cxnId="{16036F82-DD71-4B19-85D4-0303B5CE8728}">
      <dgm:prSet/>
      <dgm:spPr/>
      <dgm:t>
        <a:bodyPr/>
        <a:lstStyle/>
        <a:p>
          <a:endParaRPr lang="en-US"/>
        </a:p>
      </dgm:t>
    </dgm:pt>
    <dgm:pt modelId="{361B0EAF-A849-4FB2-9954-6DBDBD4D7FCC}" type="sibTrans" cxnId="{16036F82-DD71-4B19-85D4-0303B5CE8728}">
      <dgm:prSet/>
      <dgm:spPr/>
      <dgm:t>
        <a:bodyPr/>
        <a:lstStyle/>
        <a:p>
          <a:endParaRPr lang="en-US"/>
        </a:p>
      </dgm:t>
    </dgm:pt>
    <dgm:pt modelId="{FAD1812D-E181-4A67-9C1B-DE92DAFBA9B8}">
      <dgm:prSet custT="1"/>
      <dgm:spPr/>
      <dgm:t>
        <a:bodyPr/>
        <a:lstStyle/>
        <a:p>
          <a:pPr algn="ctr" rtl="0"/>
          <a:endParaRPr lang="en-IN" sz="1200" dirty="0" smtClean="0"/>
        </a:p>
        <a:p>
          <a:pPr algn="ctr" rtl="0"/>
          <a:endParaRPr lang="en-IN" sz="2000" dirty="0" smtClean="0"/>
        </a:p>
        <a:p>
          <a:pPr algn="ctr" rtl="0"/>
          <a:r>
            <a:rPr lang="en-IN" sz="2400" dirty="0" smtClean="0"/>
            <a:t>Common reasons</a:t>
          </a:r>
          <a:endParaRPr lang="en-IN" sz="2400" dirty="0"/>
        </a:p>
      </dgm:t>
    </dgm:pt>
    <dgm:pt modelId="{80FA40A1-E74F-40A3-B20C-C0653C0A75B0}" type="parTrans" cxnId="{E2148ABC-4581-4A88-8B17-FDFF05A54163}">
      <dgm:prSet/>
      <dgm:spPr/>
      <dgm:t>
        <a:bodyPr/>
        <a:lstStyle/>
        <a:p>
          <a:endParaRPr lang="en-US"/>
        </a:p>
      </dgm:t>
    </dgm:pt>
    <dgm:pt modelId="{A528EB72-A8FF-4474-9FA1-2F6657F866CA}" type="sibTrans" cxnId="{E2148ABC-4581-4A88-8B17-FDFF05A54163}">
      <dgm:prSet/>
      <dgm:spPr/>
      <dgm:t>
        <a:bodyPr/>
        <a:lstStyle/>
        <a:p>
          <a:endParaRPr lang="en-US"/>
        </a:p>
      </dgm:t>
    </dgm:pt>
    <dgm:pt modelId="{64BC4EBA-26D2-4DEA-AB73-8FBA28BC90FA}">
      <dgm:prSet custT="1"/>
      <dgm:spPr/>
      <dgm:t>
        <a:bodyPr/>
        <a:lstStyle/>
        <a:p>
          <a:pPr algn="l" rtl="0"/>
          <a:r>
            <a:rPr lang="en-IN" sz="1400" smtClean="0"/>
            <a:t>Design update/integration</a:t>
          </a:r>
          <a:endParaRPr lang="en-IN" sz="1400" dirty="0"/>
        </a:p>
      </dgm:t>
    </dgm:pt>
    <dgm:pt modelId="{7E67CF43-CE91-4149-8A14-536ACA0441AF}" type="parTrans" cxnId="{ACA5F875-A16C-47DF-BD87-731FF14E8E04}">
      <dgm:prSet/>
      <dgm:spPr/>
      <dgm:t>
        <a:bodyPr/>
        <a:lstStyle/>
        <a:p>
          <a:endParaRPr lang="en-US"/>
        </a:p>
      </dgm:t>
    </dgm:pt>
    <dgm:pt modelId="{D21C5288-2AC7-4A58-8F8B-1C93C8F8B003}" type="sibTrans" cxnId="{ACA5F875-A16C-47DF-BD87-731FF14E8E04}">
      <dgm:prSet/>
      <dgm:spPr/>
      <dgm:t>
        <a:bodyPr/>
        <a:lstStyle/>
        <a:p>
          <a:endParaRPr lang="en-US"/>
        </a:p>
      </dgm:t>
    </dgm:pt>
    <dgm:pt modelId="{2E3430BE-6A2C-470F-8FEB-9CA13893CE05}">
      <dgm:prSet custT="1"/>
      <dgm:spPr/>
      <dgm:t>
        <a:bodyPr/>
        <a:lstStyle/>
        <a:p>
          <a:pPr rtl="0"/>
          <a:r>
            <a:rPr lang="en-IN" sz="2400" b="1" dirty="0" smtClean="0"/>
            <a:t>Debug </a:t>
          </a:r>
          <a:r>
            <a:rPr lang="en-IN" sz="2400" dirty="0" smtClean="0"/>
            <a:t>Turnaround time</a:t>
          </a:r>
          <a:endParaRPr lang="en-IN" sz="2000" dirty="0"/>
        </a:p>
      </dgm:t>
    </dgm:pt>
    <dgm:pt modelId="{D5407703-F2ED-4BEC-AEB7-ABC27D0A2BBF}" type="parTrans" cxnId="{32AC634D-8F54-4F53-9794-462A0EFF1163}">
      <dgm:prSet/>
      <dgm:spPr/>
      <dgm:t>
        <a:bodyPr/>
        <a:lstStyle/>
        <a:p>
          <a:endParaRPr lang="en-US"/>
        </a:p>
      </dgm:t>
    </dgm:pt>
    <dgm:pt modelId="{FD2C5F9D-0288-45A5-AFA3-2DDE1E4F1528}" type="sibTrans" cxnId="{32AC634D-8F54-4F53-9794-462A0EFF1163}">
      <dgm:prSet/>
      <dgm:spPr/>
      <dgm:t>
        <a:bodyPr/>
        <a:lstStyle/>
        <a:p>
          <a:endParaRPr lang="en-US"/>
        </a:p>
      </dgm:t>
    </dgm:pt>
    <dgm:pt modelId="{60A29909-7EE9-4172-9CF4-53928D1858E8}">
      <dgm:prSet custT="1"/>
      <dgm:spPr/>
      <dgm:t>
        <a:bodyPr/>
        <a:lstStyle/>
        <a:p>
          <a:pPr rtl="0"/>
          <a:r>
            <a:rPr lang="en-IN" sz="1400" dirty="0" smtClean="0"/>
            <a:t>Due to manual effort in debug and rerun the simulations</a:t>
          </a:r>
          <a:endParaRPr lang="en-IN" sz="1400" dirty="0"/>
        </a:p>
      </dgm:t>
    </dgm:pt>
    <dgm:pt modelId="{6C699518-116C-489E-BD1C-C6A5C60C498E}" type="parTrans" cxnId="{75D6EB26-9B48-4E6E-9D35-440FB53A9364}">
      <dgm:prSet/>
      <dgm:spPr/>
      <dgm:t>
        <a:bodyPr/>
        <a:lstStyle/>
        <a:p>
          <a:endParaRPr lang="en-US"/>
        </a:p>
      </dgm:t>
    </dgm:pt>
    <dgm:pt modelId="{A74C5F73-32CF-4D88-AE37-DFD815B19B1E}" type="sibTrans" cxnId="{75D6EB26-9B48-4E6E-9D35-440FB53A9364}">
      <dgm:prSet/>
      <dgm:spPr/>
      <dgm:t>
        <a:bodyPr/>
        <a:lstStyle/>
        <a:p>
          <a:endParaRPr lang="en-US"/>
        </a:p>
      </dgm:t>
    </dgm:pt>
    <dgm:pt modelId="{2EBD2BE7-4178-494E-842F-79452010B9CE}">
      <dgm:prSet custT="1"/>
      <dgm:spPr/>
      <dgm:t>
        <a:bodyPr/>
        <a:lstStyle/>
        <a:p>
          <a:pPr algn="l" rtl="0"/>
          <a:r>
            <a:rPr lang="en-IN" sz="1400" dirty="0" smtClean="0"/>
            <a:t>Test bench modification</a:t>
          </a:r>
          <a:endParaRPr lang="en-IN" sz="1400" dirty="0"/>
        </a:p>
      </dgm:t>
    </dgm:pt>
    <dgm:pt modelId="{6C0350AF-C8B2-4A49-9BA8-59A93404BD49}" type="parTrans" cxnId="{C5431CCE-488C-4CA7-9936-FF186CAB2858}">
      <dgm:prSet/>
      <dgm:spPr/>
      <dgm:t>
        <a:bodyPr/>
        <a:lstStyle/>
        <a:p>
          <a:endParaRPr lang="en-US"/>
        </a:p>
      </dgm:t>
    </dgm:pt>
    <dgm:pt modelId="{6187262B-FAFD-451A-98DB-90408F69E88D}" type="sibTrans" cxnId="{C5431CCE-488C-4CA7-9936-FF186CAB2858}">
      <dgm:prSet/>
      <dgm:spPr/>
      <dgm:t>
        <a:bodyPr/>
        <a:lstStyle/>
        <a:p>
          <a:endParaRPr lang="en-US"/>
        </a:p>
      </dgm:t>
    </dgm:pt>
    <dgm:pt modelId="{C4E2DFA1-5360-4EF7-BC2C-AE077F745BEC}">
      <dgm:prSet custT="1"/>
      <dgm:spPr/>
      <dgm:t>
        <a:bodyPr/>
        <a:lstStyle/>
        <a:p>
          <a:pPr rtl="0"/>
          <a:r>
            <a:rPr lang="en-US" sz="1400" dirty="0" smtClean="0"/>
            <a:t>Week of time</a:t>
          </a:r>
          <a:endParaRPr lang="en-IN" sz="1400" dirty="0"/>
        </a:p>
      </dgm:t>
    </dgm:pt>
    <dgm:pt modelId="{D376804E-5142-427B-B04E-B162E8391A28}" type="parTrans" cxnId="{9292E103-3E8E-4B7F-ADAB-4DB5F7565426}">
      <dgm:prSet/>
      <dgm:spPr/>
      <dgm:t>
        <a:bodyPr/>
        <a:lstStyle/>
        <a:p>
          <a:endParaRPr lang="en-US"/>
        </a:p>
      </dgm:t>
    </dgm:pt>
    <dgm:pt modelId="{8B575292-190A-4FE8-B77B-3E2562550F91}" type="sibTrans" cxnId="{9292E103-3E8E-4B7F-ADAB-4DB5F7565426}">
      <dgm:prSet/>
      <dgm:spPr/>
      <dgm:t>
        <a:bodyPr/>
        <a:lstStyle/>
        <a:p>
          <a:endParaRPr lang="en-US"/>
        </a:p>
      </dgm:t>
    </dgm:pt>
    <dgm:pt modelId="{D7F38BE6-652A-430B-B773-5B567BE7BC45}">
      <dgm:prSet custT="1"/>
      <dgm:spPr/>
      <dgm:t>
        <a:bodyPr/>
        <a:lstStyle/>
        <a:p>
          <a:pPr algn="l" rtl="0"/>
          <a:r>
            <a:rPr lang="en-IN" sz="1400" dirty="0" smtClean="0"/>
            <a:t>Simulation Environment</a:t>
          </a:r>
          <a:endParaRPr lang="en-IN" sz="1400" dirty="0"/>
        </a:p>
      </dgm:t>
    </dgm:pt>
    <dgm:pt modelId="{F0CDAE63-7604-44EC-9705-07C8588AAB97}" type="parTrans" cxnId="{347A961E-FBB5-4EF3-A479-CC289DDAC226}">
      <dgm:prSet/>
      <dgm:spPr/>
      <dgm:t>
        <a:bodyPr/>
        <a:lstStyle/>
        <a:p>
          <a:endParaRPr lang="en-US"/>
        </a:p>
      </dgm:t>
    </dgm:pt>
    <dgm:pt modelId="{5BBDE606-17CB-46BC-8756-B3909EBE943B}" type="sibTrans" cxnId="{347A961E-FBB5-4EF3-A479-CC289DDAC226}">
      <dgm:prSet/>
      <dgm:spPr/>
      <dgm:t>
        <a:bodyPr/>
        <a:lstStyle/>
        <a:p>
          <a:endParaRPr lang="en-US"/>
        </a:p>
      </dgm:t>
    </dgm:pt>
    <dgm:pt modelId="{2D49584E-6DF0-4273-BDA9-27175E17980B}" type="pres">
      <dgm:prSet presAssocID="{CED84AB6-3499-49CC-A6D1-98C0FF127B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70FE22-6580-44BE-BD22-2849ADDDF90C}" type="pres">
      <dgm:prSet presAssocID="{C332A695-18B6-4B24-ABE9-4A2DE00352CC}" presName="node" presStyleLbl="node1" presStyleIdx="0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7FBD3-BD05-47D8-80F5-DDFA79E028CF}" type="pres">
      <dgm:prSet presAssocID="{8F0256EC-EAA6-48E4-A6EA-BBB1CE062004}" presName="sibTrans" presStyleLbl="sibTrans2D1" presStyleIdx="0" presStyleCnt="3" custScaleY="113139"/>
      <dgm:spPr/>
      <dgm:t>
        <a:bodyPr/>
        <a:lstStyle/>
        <a:p>
          <a:endParaRPr lang="en-US"/>
        </a:p>
      </dgm:t>
    </dgm:pt>
    <dgm:pt modelId="{8066DBBB-0B19-46FF-A1FA-6CE3C23BFA41}" type="pres">
      <dgm:prSet presAssocID="{8F0256EC-EAA6-48E4-A6EA-BBB1CE06200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E7A5288-BB3B-41BD-B714-C1761C6CA658}" type="pres">
      <dgm:prSet presAssocID="{005CDF0C-912A-43FB-B25A-E681FFBC0C5E}" presName="node" presStyleLbl="node1" presStyleIdx="1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908A9-6646-4A82-9B2B-2CE0965FC264}" type="pres">
      <dgm:prSet presAssocID="{361B0EAF-A849-4FB2-9954-6DBDBD4D7FCC}" presName="sibTrans" presStyleLbl="sibTrans2D1" presStyleIdx="1" presStyleCnt="3" custScaleY="113139"/>
      <dgm:spPr/>
      <dgm:t>
        <a:bodyPr/>
        <a:lstStyle/>
        <a:p>
          <a:endParaRPr lang="en-US"/>
        </a:p>
      </dgm:t>
    </dgm:pt>
    <dgm:pt modelId="{5AAA2C46-246D-4E91-83C7-CA16524461B8}" type="pres">
      <dgm:prSet presAssocID="{361B0EAF-A849-4FB2-9954-6DBDBD4D7FC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4D6A905-2088-47B6-BB45-BA06FCE632E3}" type="pres">
      <dgm:prSet presAssocID="{FAD1812D-E181-4A67-9C1B-DE92DAFBA9B8}" presName="node" presStyleLbl="node1" presStyleIdx="2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941A4-015D-41B5-9D03-BA8A4840E784}" type="pres">
      <dgm:prSet presAssocID="{A528EB72-A8FF-4474-9FA1-2F6657F866CA}" presName="sibTrans" presStyleLbl="sibTrans2D1" presStyleIdx="2" presStyleCnt="3" custScaleY="113139"/>
      <dgm:spPr/>
      <dgm:t>
        <a:bodyPr/>
        <a:lstStyle/>
        <a:p>
          <a:endParaRPr lang="en-US"/>
        </a:p>
      </dgm:t>
    </dgm:pt>
    <dgm:pt modelId="{13E4E456-F5E9-4675-913C-F4292AA5DD0B}" type="pres">
      <dgm:prSet presAssocID="{A528EB72-A8FF-4474-9FA1-2F6657F866C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406DEBD-5CBD-43D9-9D2F-80FD989E265D}" type="pres">
      <dgm:prSet presAssocID="{2E3430BE-6A2C-470F-8FEB-9CA13893CE05}" presName="node" presStyleLbl="node1" presStyleIdx="3" presStyleCnt="4" custScaleX="269385" custScaleY="1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8AB56-3663-4C69-BD40-1033D32204CC}" type="presOf" srcId="{C4E2DFA1-5360-4EF7-BC2C-AE077F745BEC}" destId="{B406DEBD-5CBD-43D9-9D2F-80FD989E265D}" srcOrd="0" destOrd="1" presId="urn:microsoft.com/office/officeart/2005/8/layout/process1"/>
    <dgm:cxn modelId="{9292E103-3E8E-4B7F-ADAB-4DB5F7565426}" srcId="{2E3430BE-6A2C-470F-8FEB-9CA13893CE05}" destId="{C4E2DFA1-5360-4EF7-BC2C-AE077F745BEC}" srcOrd="0" destOrd="0" parTransId="{D376804E-5142-427B-B04E-B162E8391A28}" sibTransId="{8B575292-190A-4FE8-B77B-3E2562550F91}"/>
    <dgm:cxn modelId="{16036F82-DD71-4B19-85D4-0303B5CE8728}" srcId="{CED84AB6-3499-49CC-A6D1-98C0FF127B78}" destId="{005CDF0C-912A-43FB-B25A-E681FFBC0C5E}" srcOrd="1" destOrd="0" parTransId="{93325E4E-5DFA-4156-9191-4040E11B11D9}" sibTransId="{361B0EAF-A849-4FB2-9954-6DBDBD4D7FCC}"/>
    <dgm:cxn modelId="{C5431CCE-488C-4CA7-9936-FF186CAB2858}" srcId="{FAD1812D-E181-4A67-9C1B-DE92DAFBA9B8}" destId="{2EBD2BE7-4178-494E-842F-79452010B9CE}" srcOrd="1" destOrd="0" parTransId="{6C0350AF-C8B2-4A49-9BA8-59A93404BD49}" sibTransId="{6187262B-FAFD-451A-98DB-90408F69E88D}"/>
    <dgm:cxn modelId="{75D6EB26-9B48-4E6E-9D35-440FB53A9364}" srcId="{2E3430BE-6A2C-470F-8FEB-9CA13893CE05}" destId="{60A29909-7EE9-4172-9CF4-53928D1858E8}" srcOrd="1" destOrd="0" parTransId="{6C699518-116C-489E-BD1C-C6A5C60C498E}" sibTransId="{A74C5F73-32CF-4D88-AE37-DFD815B19B1E}"/>
    <dgm:cxn modelId="{1ABF17E6-761F-46C5-BA92-24C2A043C0B5}" type="presOf" srcId="{2EBD2BE7-4178-494E-842F-79452010B9CE}" destId="{74D6A905-2088-47B6-BB45-BA06FCE632E3}" srcOrd="0" destOrd="2" presId="urn:microsoft.com/office/officeart/2005/8/layout/process1"/>
    <dgm:cxn modelId="{557CF82D-EB8A-4725-8964-D57CD2D64394}" type="presOf" srcId="{FAD1812D-E181-4A67-9C1B-DE92DAFBA9B8}" destId="{74D6A905-2088-47B6-BB45-BA06FCE632E3}" srcOrd="0" destOrd="0" presId="urn:microsoft.com/office/officeart/2005/8/layout/process1"/>
    <dgm:cxn modelId="{8DBA1C44-597E-4A2F-85CF-B96B8540ABD4}" srcId="{CED84AB6-3499-49CC-A6D1-98C0FF127B78}" destId="{C332A695-18B6-4B24-ABE9-4A2DE00352CC}" srcOrd="0" destOrd="0" parTransId="{515B5FC8-960F-485C-87F5-1013971DC85A}" sibTransId="{8F0256EC-EAA6-48E4-A6EA-BBB1CE062004}"/>
    <dgm:cxn modelId="{3E8F02CA-6106-4346-9308-E76BB82340C4}" type="presOf" srcId="{8F0256EC-EAA6-48E4-A6EA-BBB1CE062004}" destId="{8066DBBB-0B19-46FF-A1FA-6CE3C23BFA41}" srcOrd="1" destOrd="0" presId="urn:microsoft.com/office/officeart/2005/8/layout/process1"/>
    <dgm:cxn modelId="{347A961E-FBB5-4EF3-A479-CC289DDAC226}" srcId="{FAD1812D-E181-4A67-9C1B-DE92DAFBA9B8}" destId="{D7F38BE6-652A-430B-B773-5B567BE7BC45}" srcOrd="2" destOrd="0" parTransId="{F0CDAE63-7604-44EC-9705-07C8588AAB97}" sibTransId="{5BBDE606-17CB-46BC-8756-B3909EBE943B}"/>
    <dgm:cxn modelId="{ACA5F875-A16C-47DF-BD87-731FF14E8E04}" srcId="{FAD1812D-E181-4A67-9C1B-DE92DAFBA9B8}" destId="{64BC4EBA-26D2-4DEA-AB73-8FBA28BC90FA}" srcOrd="0" destOrd="0" parTransId="{7E67CF43-CE91-4149-8A14-536ACA0441AF}" sibTransId="{D21C5288-2AC7-4A58-8F8B-1C93C8F8B003}"/>
    <dgm:cxn modelId="{161CD324-1230-40ED-8552-46885DD7904E}" type="presOf" srcId="{A528EB72-A8FF-4474-9FA1-2F6657F866CA}" destId="{567941A4-015D-41B5-9D03-BA8A4840E784}" srcOrd="0" destOrd="0" presId="urn:microsoft.com/office/officeart/2005/8/layout/process1"/>
    <dgm:cxn modelId="{43BEFEDE-3319-4EB7-932B-D872748AC849}" type="presOf" srcId="{64BC4EBA-26D2-4DEA-AB73-8FBA28BC90FA}" destId="{74D6A905-2088-47B6-BB45-BA06FCE632E3}" srcOrd="0" destOrd="1" presId="urn:microsoft.com/office/officeart/2005/8/layout/process1"/>
    <dgm:cxn modelId="{1AAD0DFF-E9A2-4AEF-A5B6-67057919A138}" type="presOf" srcId="{CED84AB6-3499-49CC-A6D1-98C0FF127B78}" destId="{2D49584E-6DF0-4273-BDA9-27175E17980B}" srcOrd="0" destOrd="0" presId="urn:microsoft.com/office/officeart/2005/8/layout/process1"/>
    <dgm:cxn modelId="{A39FE19D-4380-48D6-9681-70124FF03B71}" type="presOf" srcId="{361B0EAF-A849-4FB2-9954-6DBDBD4D7FCC}" destId="{5AAA2C46-246D-4E91-83C7-CA16524461B8}" srcOrd="1" destOrd="0" presId="urn:microsoft.com/office/officeart/2005/8/layout/process1"/>
    <dgm:cxn modelId="{6309F4F0-2735-45B5-8414-CD1FCAD8C6FD}" type="presOf" srcId="{D7F38BE6-652A-430B-B773-5B567BE7BC45}" destId="{74D6A905-2088-47B6-BB45-BA06FCE632E3}" srcOrd="0" destOrd="3" presId="urn:microsoft.com/office/officeart/2005/8/layout/process1"/>
    <dgm:cxn modelId="{0E368E51-BC39-4403-AF54-8B3F5EFA9275}" type="presOf" srcId="{2E3430BE-6A2C-470F-8FEB-9CA13893CE05}" destId="{B406DEBD-5CBD-43D9-9D2F-80FD989E265D}" srcOrd="0" destOrd="0" presId="urn:microsoft.com/office/officeart/2005/8/layout/process1"/>
    <dgm:cxn modelId="{E2148ABC-4581-4A88-8B17-FDFF05A54163}" srcId="{CED84AB6-3499-49CC-A6D1-98C0FF127B78}" destId="{FAD1812D-E181-4A67-9C1B-DE92DAFBA9B8}" srcOrd="2" destOrd="0" parTransId="{80FA40A1-E74F-40A3-B20C-C0653C0A75B0}" sibTransId="{A528EB72-A8FF-4474-9FA1-2F6657F866CA}"/>
    <dgm:cxn modelId="{3EAC66D9-6758-4887-957F-E8FBAFDD35DD}" type="presOf" srcId="{60A29909-7EE9-4172-9CF4-53928D1858E8}" destId="{B406DEBD-5CBD-43D9-9D2F-80FD989E265D}" srcOrd="0" destOrd="2" presId="urn:microsoft.com/office/officeart/2005/8/layout/process1"/>
    <dgm:cxn modelId="{12E8CD85-3EC1-4730-846D-9FA339FBBFB6}" type="presOf" srcId="{C332A695-18B6-4B24-ABE9-4A2DE00352CC}" destId="{F170FE22-6580-44BE-BD22-2849ADDDF90C}" srcOrd="0" destOrd="0" presId="urn:microsoft.com/office/officeart/2005/8/layout/process1"/>
    <dgm:cxn modelId="{15059866-C9B5-46E3-8914-1A0FD6A73C2A}" type="presOf" srcId="{005CDF0C-912A-43FB-B25A-E681FFBC0C5E}" destId="{8E7A5288-BB3B-41BD-B714-C1761C6CA658}" srcOrd="0" destOrd="0" presId="urn:microsoft.com/office/officeart/2005/8/layout/process1"/>
    <dgm:cxn modelId="{D709C890-C47B-45CC-AC3C-62CE449744F2}" type="presOf" srcId="{361B0EAF-A849-4FB2-9954-6DBDBD4D7FCC}" destId="{D29908A9-6646-4A82-9B2B-2CE0965FC264}" srcOrd="0" destOrd="0" presId="urn:microsoft.com/office/officeart/2005/8/layout/process1"/>
    <dgm:cxn modelId="{90A55868-5375-4CAA-BB2E-7DB51F0551AB}" type="presOf" srcId="{8F0256EC-EAA6-48E4-A6EA-BBB1CE062004}" destId="{6E47FBD3-BD05-47D8-80F5-DDFA79E028CF}" srcOrd="0" destOrd="0" presId="urn:microsoft.com/office/officeart/2005/8/layout/process1"/>
    <dgm:cxn modelId="{32AC634D-8F54-4F53-9794-462A0EFF1163}" srcId="{CED84AB6-3499-49CC-A6D1-98C0FF127B78}" destId="{2E3430BE-6A2C-470F-8FEB-9CA13893CE05}" srcOrd="3" destOrd="0" parTransId="{D5407703-F2ED-4BEC-AEB7-ABC27D0A2BBF}" sibTransId="{FD2C5F9D-0288-45A5-AFA3-2DDE1E4F1528}"/>
    <dgm:cxn modelId="{10D54CF3-CD1D-4D9E-9D6B-E55FC0C3B260}" type="presOf" srcId="{A528EB72-A8FF-4474-9FA1-2F6657F866CA}" destId="{13E4E456-F5E9-4675-913C-F4292AA5DD0B}" srcOrd="1" destOrd="0" presId="urn:microsoft.com/office/officeart/2005/8/layout/process1"/>
    <dgm:cxn modelId="{6D82DFF6-C3A2-411B-B138-F31BCFC06FC0}" type="presParOf" srcId="{2D49584E-6DF0-4273-BDA9-27175E17980B}" destId="{F170FE22-6580-44BE-BD22-2849ADDDF90C}" srcOrd="0" destOrd="0" presId="urn:microsoft.com/office/officeart/2005/8/layout/process1"/>
    <dgm:cxn modelId="{D8615B2B-C769-444D-A9E5-F4F1AEFCFE68}" type="presParOf" srcId="{2D49584E-6DF0-4273-BDA9-27175E17980B}" destId="{6E47FBD3-BD05-47D8-80F5-DDFA79E028CF}" srcOrd="1" destOrd="0" presId="urn:microsoft.com/office/officeart/2005/8/layout/process1"/>
    <dgm:cxn modelId="{B5210E35-8B92-48D7-ACB9-E9BE62E8A2E3}" type="presParOf" srcId="{6E47FBD3-BD05-47D8-80F5-DDFA79E028CF}" destId="{8066DBBB-0B19-46FF-A1FA-6CE3C23BFA41}" srcOrd="0" destOrd="0" presId="urn:microsoft.com/office/officeart/2005/8/layout/process1"/>
    <dgm:cxn modelId="{01FAA912-47F0-4FA5-813F-A228CC948197}" type="presParOf" srcId="{2D49584E-6DF0-4273-BDA9-27175E17980B}" destId="{8E7A5288-BB3B-41BD-B714-C1761C6CA658}" srcOrd="2" destOrd="0" presId="urn:microsoft.com/office/officeart/2005/8/layout/process1"/>
    <dgm:cxn modelId="{FA5C3CF6-F4A1-4421-8C40-74470B79B919}" type="presParOf" srcId="{2D49584E-6DF0-4273-BDA9-27175E17980B}" destId="{D29908A9-6646-4A82-9B2B-2CE0965FC264}" srcOrd="3" destOrd="0" presId="urn:microsoft.com/office/officeart/2005/8/layout/process1"/>
    <dgm:cxn modelId="{D69F72B2-5F73-4F1A-97CA-A98C4613E292}" type="presParOf" srcId="{D29908A9-6646-4A82-9B2B-2CE0965FC264}" destId="{5AAA2C46-246D-4E91-83C7-CA16524461B8}" srcOrd="0" destOrd="0" presId="urn:microsoft.com/office/officeart/2005/8/layout/process1"/>
    <dgm:cxn modelId="{986FDF9F-9B74-4727-9C6B-ADC16E78B5EE}" type="presParOf" srcId="{2D49584E-6DF0-4273-BDA9-27175E17980B}" destId="{74D6A905-2088-47B6-BB45-BA06FCE632E3}" srcOrd="4" destOrd="0" presId="urn:microsoft.com/office/officeart/2005/8/layout/process1"/>
    <dgm:cxn modelId="{57B7F6AD-8E2E-4712-BDB5-EE52A0F126E7}" type="presParOf" srcId="{2D49584E-6DF0-4273-BDA9-27175E17980B}" destId="{567941A4-015D-41B5-9D03-BA8A4840E784}" srcOrd="5" destOrd="0" presId="urn:microsoft.com/office/officeart/2005/8/layout/process1"/>
    <dgm:cxn modelId="{5040F623-D7A4-4913-8E00-A97654DE1827}" type="presParOf" srcId="{567941A4-015D-41B5-9D03-BA8A4840E784}" destId="{13E4E456-F5E9-4675-913C-F4292AA5DD0B}" srcOrd="0" destOrd="0" presId="urn:microsoft.com/office/officeart/2005/8/layout/process1"/>
    <dgm:cxn modelId="{6076BE51-D53E-4559-AE96-E3DCD8ACB955}" type="presParOf" srcId="{2D49584E-6DF0-4273-BDA9-27175E17980B}" destId="{B406DEBD-5CBD-43D9-9D2F-80FD989E265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2FF4E-7119-4787-A21E-98D0376E504E}" type="doc">
      <dgm:prSet loTypeId="urn:microsoft.com/office/officeart/2005/8/layout/vList4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8F4C039-B4E7-4FCF-89E4-E58F64B7096C}">
      <dgm:prSet custT="1"/>
      <dgm:spPr/>
      <dgm:t>
        <a:bodyPr/>
        <a:lstStyle/>
        <a:p>
          <a:pPr rtl="0"/>
          <a:r>
            <a:rPr lang="en-IN" sz="1600" b="1" dirty="0" smtClean="0"/>
            <a:t>Regression manager </a:t>
          </a:r>
          <a:r>
            <a:rPr lang="en-IN" sz="1600" dirty="0" smtClean="0"/>
            <a:t>launches the regression of tag (N+1)</a:t>
          </a:r>
          <a:endParaRPr lang="en-IN" sz="1600" dirty="0"/>
        </a:p>
      </dgm:t>
    </dgm:pt>
    <dgm:pt modelId="{5C49E428-1960-45AE-9096-2966D3C93AAD}" type="parTrans" cxnId="{6B769070-CA20-4159-AF5B-403DCD9A3D21}">
      <dgm:prSet/>
      <dgm:spPr/>
      <dgm:t>
        <a:bodyPr/>
        <a:lstStyle/>
        <a:p>
          <a:endParaRPr lang="en-US"/>
        </a:p>
      </dgm:t>
    </dgm:pt>
    <dgm:pt modelId="{F6671A63-5461-4976-A224-F631818CC8F8}" type="sibTrans" cxnId="{6B769070-CA20-4159-AF5B-403DCD9A3D21}">
      <dgm:prSet/>
      <dgm:spPr/>
      <dgm:t>
        <a:bodyPr/>
        <a:lstStyle/>
        <a:p>
          <a:endParaRPr lang="en-US"/>
        </a:p>
      </dgm:t>
    </dgm:pt>
    <dgm:pt modelId="{B4939D02-395F-4BE6-9717-E509215DAB38}">
      <dgm:prSet custT="1"/>
      <dgm:spPr/>
      <dgm:t>
        <a:bodyPr/>
        <a:lstStyle/>
        <a:p>
          <a:pPr rtl="0"/>
          <a:r>
            <a:rPr lang="en-IN" sz="1600" dirty="0" smtClean="0"/>
            <a:t>AI-ML </a:t>
          </a:r>
          <a:r>
            <a:rPr lang="en-IN" sz="1600" b="1" dirty="0" smtClean="0"/>
            <a:t>Flow</a:t>
          </a:r>
          <a:r>
            <a:rPr lang="en-IN" sz="1600" dirty="0" smtClean="0"/>
            <a:t> analyse the failure using ML DB (data base)</a:t>
          </a:r>
          <a:endParaRPr lang="en-IN" sz="1400" dirty="0"/>
        </a:p>
      </dgm:t>
    </dgm:pt>
    <dgm:pt modelId="{F4E27127-235F-4C3D-A889-29B2DFA1A426}" type="parTrans" cxnId="{7A2667CF-2A56-45A7-B237-6830E377CE0C}">
      <dgm:prSet/>
      <dgm:spPr/>
      <dgm:t>
        <a:bodyPr/>
        <a:lstStyle/>
        <a:p>
          <a:endParaRPr lang="en-US"/>
        </a:p>
      </dgm:t>
    </dgm:pt>
    <dgm:pt modelId="{E7D89B5E-642C-466A-98C0-4B3169730F13}" type="sibTrans" cxnId="{7A2667CF-2A56-45A7-B237-6830E377CE0C}">
      <dgm:prSet/>
      <dgm:spPr/>
      <dgm:t>
        <a:bodyPr/>
        <a:lstStyle/>
        <a:p>
          <a:endParaRPr lang="en-US"/>
        </a:p>
      </dgm:t>
    </dgm:pt>
    <dgm:pt modelId="{A149F3DA-E60E-4E68-AD31-87DE5DC1199E}">
      <dgm:prSet custT="1"/>
      <dgm:spPr/>
      <dgm:t>
        <a:bodyPr/>
        <a:lstStyle/>
        <a:p>
          <a:pPr rtl="0"/>
          <a:r>
            <a:rPr lang="en-IN" sz="1100" b="1" dirty="0" smtClean="0"/>
            <a:t>(Defect Tracking Tool) </a:t>
          </a:r>
          <a:r>
            <a:rPr lang="en-IN" sz="1100" dirty="0" smtClean="0"/>
            <a:t>will provide fix if its known failure</a:t>
          </a:r>
          <a:endParaRPr lang="en-IN" sz="1100" dirty="0"/>
        </a:p>
      </dgm:t>
    </dgm:pt>
    <dgm:pt modelId="{3164B7F8-A6B1-42B2-83C1-744E3C3D2508}" type="parTrans" cxnId="{062043D9-942F-4C58-9BCD-673D0FFEF751}">
      <dgm:prSet/>
      <dgm:spPr/>
      <dgm:t>
        <a:bodyPr/>
        <a:lstStyle/>
        <a:p>
          <a:endParaRPr lang="en-US"/>
        </a:p>
      </dgm:t>
    </dgm:pt>
    <dgm:pt modelId="{B3E851F0-5F7D-4571-BFA4-DA2B7B977D8E}" type="sibTrans" cxnId="{062043D9-942F-4C58-9BCD-673D0FFEF751}">
      <dgm:prSet/>
      <dgm:spPr/>
      <dgm:t>
        <a:bodyPr/>
        <a:lstStyle/>
        <a:p>
          <a:endParaRPr lang="en-US"/>
        </a:p>
      </dgm:t>
    </dgm:pt>
    <dgm:pt modelId="{52013F17-03C6-439C-9598-254D5565819E}">
      <dgm:prSet custT="1"/>
      <dgm:spPr/>
      <dgm:t>
        <a:bodyPr/>
        <a:lstStyle/>
        <a:p>
          <a:pPr rtl="0"/>
          <a:r>
            <a:rPr lang="en-IN" sz="1100" dirty="0" smtClean="0"/>
            <a:t>Otherwise, failure is going to be debugged by </a:t>
          </a:r>
          <a:r>
            <a:rPr lang="en-IN" sz="1100" b="1" dirty="0" smtClean="0"/>
            <a:t>AI-ML Debugger</a:t>
          </a:r>
          <a:endParaRPr lang="en-IN" sz="1100" b="1" dirty="0"/>
        </a:p>
      </dgm:t>
    </dgm:pt>
    <dgm:pt modelId="{E169D7C4-BECE-4AFB-824B-5FBA9B87089F}" type="parTrans" cxnId="{F0C808FB-9D18-47F1-BBB8-4EFB9E6D0688}">
      <dgm:prSet/>
      <dgm:spPr/>
      <dgm:t>
        <a:bodyPr/>
        <a:lstStyle/>
        <a:p>
          <a:endParaRPr lang="en-US"/>
        </a:p>
      </dgm:t>
    </dgm:pt>
    <dgm:pt modelId="{DAC86A5B-A232-421F-83D6-3E59A29C3079}" type="sibTrans" cxnId="{F0C808FB-9D18-47F1-BBB8-4EFB9E6D0688}">
      <dgm:prSet/>
      <dgm:spPr/>
      <dgm:t>
        <a:bodyPr/>
        <a:lstStyle/>
        <a:p>
          <a:endParaRPr lang="en-US"/>
        </a:p>
      </dgm:t>
    </dgm:pt>
    <dgm:pt modelId="{2E507F4E-5995-47BE-8FFE-C87F4F90FEA0}">
      <dgm:prSet custT="1"/>
      <dgm:spPr/>
      <dgm:t>
        <a:bodyPr/>
        <a:lstStyle/>
        <a:p>
          <a:pPr rtl="0"/>
          <a:r>
            <a:rPr lang="en-IN" sz="1600" b="1" dirty="0" smtClean="0"/>
            <a:t>AI-ML Debugger </a:t>
          </a:r>
          <a:r>
            <a:rPr lang="en-IN" sz="1600" dirty="0" smtClean="0"/>
            <a:t>is going to generate the snapshot of last Pass </a:t>
          </a:r>
          <a:endParaRPr lang="en-IN" sz="1600" dirty="0"/>
        </a:p>
      </dgm:t>
    </dgm:pt>
    <dgm:pt modelId="{5391AB5A-4290-4397-BC25-F91FFB58805F}" type="parTrans" cxnId="{076B665D-6E69-48E7-A542-6A3E6BE4699C}">
      <dgm:prSet/>
      <dgm:spPr/>
      <dgm:t>
        <a:bodyPr/>
        <a:lstStyle/>
        <a:p>
          <a:endParaRPr lang="en-US"/>
        </a:p>
      </dgm:t>
    </dgm:pt>
    <dgm:pt modelId="{B7950724-BE5E-48E9-BE41-684B37BD7E9F}" type="sibTrans" cxnId="{076B665D-6E69-48E7-A542-6A3E6BE4699C}">
      <dgm:prSet/>
      <dgm:spPr/>
      <dgm:t>
        <a:bodyPr/>
        <a:lstStyle/>
        <a:p>
          <a:endParaRPr lang="en-US"/>
        </a:p>
      </dgm:t>
    </dgm:pt>
    <dgm:pt modelId="{A365A009-D0B5-4305-8889-7DC7BB9FD9A7}">
      <dgm:prSet custT="1"/>
      <dgm:spPr/>
      <dgm:t>
        <a:bodyPr/>
        <a:lstStyle/>
        <a:p>
          <a:pPr rtl="0"/>
          <a:r>
            <a:rPr lang="en-IN" sz="1600" b="1" dirty="0" err="1" smtClean="0"/>
            <a:t>CodeMiner</a:t>
          </a:r>
          <a:r>
            <a:rPr lang="en-IN" sz="1600" dirty="0" smtClean="0"/>
            <a:t> </a:t>
          </a:r>
          <a:r>
            <a:rPr lang="en-IN" sz="1600" b="1" dirty="0" smtClean="0"/>
            <a:t>analyses</a:t>
          </a:r>
          <a:r>
            <a:rPr lang="en-IN" sz="1600" dirty="0" smtClean="0"/>
            <a:t> both Pass and Fail </a:t>
          </a:r>
          <a:r>
            <a:rPr lang="en-IN" sz="1600" b="1" dirty="0" smtClean="0"/>
            <a:t>snapshot</a:t>
          </a:r>
          <a:r>
            <a:rPr lang="en-IN" sz="1600" dirty="0" smtClean="0"/>
            <a:t> and sort list the root cause in ranking basis. (RTL, TB or both)</a:t>
          </a:r>
          <a:endParaRPr lang="en-IN" sz="1600" dirty="0"/>
        </a:p>
      </dgm:t>
    </dgm:pt>
    <dgm:pt modelId="{0FC7316D-A62B-434F-9633-5E305024397E}" type="parTrans" cxnId="{E203ED3A-0F77-43AC-83F7-361B09C417DC}">
      <dgm:prSet/>
      <dgm:spPr/>
      <dgm:t>
        <a:bodyPr/>
        <a:lstStyle/>
        <a:p>
          <a:endParaRPr lang="en-US"/>
        </a:p>
      </dgm:t>
    </dgm:pt>
    <dgm:pt modelId="{D3914DE1-E313-4489-AB45-6064D075604A}" type="sibTrans" cxnId="{E203ED3A-0F77-43AC-83F7-361B09C417DC}">
      <dgm:prSet/>
      <dgm:spPr/>
      <dgm:t>
        <a:bodyPr/>
        <a:lstStyle/>
        <a:p>
          <a:endParaRPr lang="en-US"/>
        </a:p>
      </dgm:t>
    </dgm:pt>
    <dgm:pt modelId="{8D19A07A-663D-432A-BCC4-EBB993C7E90E}">
      <dgm:prSet custT="1"/>
      <dgm:spPr/>
      <dgm:t>
        <a:bodyPr/>
        <a:lstStyle/>
        <a:p>
          <a:pPr rtl="0"/>
          <a:r>
            <a:rPr lang="en-IN" sz="1600" b="1" dirty="0" err="1" smtClean="0"/>
            <a:t>WaveMiner</a:t>
          </a:r>
          <a:r>
            <a:rPr lang="en-IN" sz="1600" dirty="0" smtClean="0"/>
            <a:t> will compare </a:t>
          </a:r>
          <a:r>
            <a:rPr lang="en-IN" sz="1600" b="1" dirty="0" smtClean="0"/>
            <a:t>wave dump </a:t>
          </a:r>
          <a:r>
            <a:rPr lang="en-IN" sz="1600" dirty="0" smtClean="0"/>
            <a:t>of passing and failing simulation</a:t>
          </a:r>
          <a:endParaRPr lang="en-IN" sz="1600" dirty="0"/>
        </a:p>
      </dgm:t>
    </dgm:pt>
    <dgm:pt modelId="{07D26708-9731-49F3-B534-2FD1712621B8}" type="parTrans" cxnId="{FCF5B152-300F-4265-B8E3-5DE087DF3332}">
      <dgm:prSet/>
      <dgm:spPr/>
      <dgm:t>
        <a:bodyPr/>
        <a:lstStyle/>
        <a:p>
          <a:endParaRPr lang="en-US"/>
        </a:p>
      </dgm:t>
    </dgm:pt>
    <dgm:pt modelId="{01E879B8-7B86-4247-9351-B5342A09C157}" type="sibTrans" cxnId="{FCF5B152-300F-4265-B8E3-5DE087DF3332}">
      <dgm:prSet/>
      <dgm:spPr/>
      <dgm:t>
        <a:bodyPr/>
        <a:lstStyle/>
        <a:p>
          <a:endParaRPr lang="en-US"/>
        </a:p>
      </dgm:t>
    </dgm:pt>
    <dgm:pt modelId="{A4E23767-A35D-42CC-8109-1E6340468FD7}">
      <dgm:prSet custT="1"/>
      <dgm:spPr/>
      <dgm:t>
        <a:bodyPr/>
        <a:lstStyle/>
        <a:p>
          <a:pPr rtl="0"/>
          <a:r>
            <a:rPr lang="en-IN" sz="1600" dirty="0" smtClean="0"/>
            <a:t>Once the fix is submitted, the same is stored in </a:t>
          </a:r>
          <a:r>
            <a:rPr lang="en-IN" sz="1600" b="1" dirty="0" smtClean="0"/>
            <a:t>ML DB</a:t>
          </a:r>
          <a:r>
            <a:rPr lang="en-IN" sz="1600" dirty="0" smtClean="0"/>
            <a:t> and updated for later reference</a:t>
          </a:r>
          <a:endParaRPr lang="en-IN" sz="1600" dirty="0"/>
        </a:p>
      </dgm:t>
    </dgm:pt>
    <dgm:pt modelId="{7E6A5006-43C8-483A-9668-322A3EF3343A}" type="parTrans" cxnId="{E02D42E5-29CB-49C0-9ABE-55EFE4E47863}">
      <dgm:prSet/>
      <dgm:spPr/>
      <dgm:t>
        <a:bodyPr/>
        <a:lstStyle/>
        <a:p>
          <a:endParaRPr lang="en-US"/>
        </a:p>
      </dgm:t>
    </dgm:pt>
    <dgm:pt modelId="{F1943CF3-E49D-4F6A-A009-C7DF002D2C6C}" type="sibTrans" cxnId="{E02D42E5-29CB-49C0-9ABE-55EFE4E47863}">
      <dgm:prSet/>
      <dgm:spPr/>
      <dgm:t>
        <a:bodyPr/>
        <a:lstStyle/>
        <a:p>
          <a:endParaRPr lang="en-US"/>
        </a:p>
      </dgm:t>
    </dgm:pt>
    <dgm:pt modelId="{6A67D82E-CE0B-4305-9AB4-9BAC1D30AF76}">
      <dgm:prSet custT="1"/>
      <dgm:spPr/>
      <dgm:t>
        <a:bodyPr/>
        <a:lstStyle/>
        <a:p>
          <a:pPr rtl="0"/>
          <a:r>
            <a:rPr lang="en-IN" sz="1600" dirty="0" smtClean="0"/>
            <a:t>Latest passing Tag will be updated in Test plan</a:t>
          </a:r>
          <a:endParaRPr lang="en-IN" sz="1600" dirty="0"/>
        </a:p>
      </dgm:t>
    </dgm:pt>
    <dgm:pt modelId="{217FD0F8-6AA3-45E9-BF05-F42DA84AA4BB}" type="parTrans" cxnId="{8594AC02-B903-428D-916F-1228E2C82D91}">
      <dgm:prSet/>
      <dgm:spPr/>
      <dgm:t>
        <a:bodyPr/>
        <a:lstStyle/>
        <a:p>
          <a:endParaRPr lang="en-US"/>
        </a:p>
      </dgm:t>
    </dgm:pt>
    <dgm:pt modelId="{91DA2126-3AF0-4A17-BAEA-91148D002AD1}" type="sibTrans" cxnId="{8594AC02-B903-428D-916F-1228E2C82D91}">
      <dgm:prSet/>
      <dgm:spPr/>
      <dgm:t>
        <a:bodyPr/>
        <a:lstStyle/>
        <a:p>
          <a:endParaRPr lang="en-US"/>
        </a:p>
      </dgm:t>
    </dgm:pt>
    <dgm:pt modelId="{AC8DE5C8-4B5C-41D6-B635-D4A9C00C6658}">
      <dgm:prSet custT="1"/>
      <dgm:spPr/>
      <dgm:t>
        <a:bodyPr/>
        <a:lstStyle/>
        <a:p>
          <a:pPr rtl="0"/>
          <a:r>
            <a:rPr lang="en-IN" sz="1100" dirty="0" smtClean="0"/>
            <a:t>by referring  the past database (ML DB) where that particular test had passed</a:t>
          </a:r>
          <a:endParaRPr lang="en-IN" sz="1100" dirty="0"/>
        </a:p>
      </dgm:t>
    </dgm:pt>
    <dgm:pt modelId="{CA047874-E936-4F7B-9101-B06BE2F86CC5}" type="parTrans" cxnId="{920CD585-1FE4-4FA0-93C4-D4ECC77F24C2}">
      <dgm:prSet/>
      <dgm:spPr/>
      <dgm:t>
        <a:bodyPr/>
        <a:lstStyle/>
        <a:p>
          <a:endParaRPr lang="en-US"/>
        </a:p>
      </dgm:t>
    </dgm:pt>
    <dgm:pt modelId="{37E15D5D-5560-4C30-A721-0D485FDC2BBE}" type="sibTrans" cxnId="{920CD585-1FE4-4FA0-93C4-D4ECC77F24C2}">
      <dgm:prSet/>
      <dgm:spPr/>
      <dgm:t>
        <a:bodyPr/>
        <a:lstStyle/>
        <a:p>
          <a:endParaRPr lang="en-US"/>
        </a:p>
      </dgm:t>
    </dgm:pt>
    <dgm:pt modelId="{DD2518A0-2173-46F5-8F5B-5830E28D4E42}" type="pres">
      <dgm:prSet presAssocID="{4E62FF4E-7119-4787-A21E-98D0376E50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3DB02-3357-4B20-9989-D171282B40F3}" type="pres">
      <dgm:prSet presAssocID="{E8F4C039-B4E7-4FCF-89E4-E58F64B7096C}" presName="comp" presStyleCnt="0"/>
      <dgm:spPr/>
      <dgm:t>
        <a:bodyPr/>
        <a:lstStyle/>
        <a:p>
          <a:endParaRPr lang="en-US"/>
        </a:p>
      </dgm:t>
    </dgm:pt>
    <dgm:pt modelId="{F61EDA51-B532-416A-ADB5-35BE30D66682}" type="pres">
      <dgm:prSet presAssocID="{E8F4C039-B4E7-4FCF-89E4-E58F64B7096C}" presName="box" presStyleLbl="node1" presStyleIdx="0" presStyleCnt="7"/>
      <dgm:spPr/>
      <dgm:t>
        <a:bodyPr/>
        <a:lstStyle/>
        <a:p>
          <a:endParaRPr lang="en-US"/>
        </a:p>
      </dgm:t>
    </dgm:pt>
    <dgm:pt modelId="{F6E3B838-E6FD-4C0B-B7AE-0AB47F72C5BA}" type="pres">
      <dgm:prSet presAssocID="{E8F4C039-B4E7-4FCF-89E4-E58F64B7096C}" presName="img" presStyleLbl="fgImgPlace1" presStyleIdx="0" presStyleCnt="7"/>
      <dgm:spPr/>
      <dgm:t>
        <a:bodyPr/>
        <a:lstStyle/>
        <a:p>
          <a:endParaRPr lang="en-US"/>
        </a:p>
      </dgm:t>
    </dgm:pt>
    <dgm:pt modelId="{C7646D17-4E8E-4FEB-BD22-B49EDB92E1CF}" type="pres">
      <dgm:prSet presAssocID="{E8F4C039-B4E7-4FCF-89E4-E58F64B7096C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C8CD8-39C8-4734-AA48-82190BE229AA}" type="pres">
      <dgm:prSet presAssocID="{F6671A63-5461-4976-A224-F631818CC8F8}" presName="spacer" presStyleCnt="0"/>
      <dgm:spPr/>
      <dgm:t>
        <a:bodyPr/>
        <a:lstStyle/>
        <a:p>
          <a:endParaRPr lang="en-US"/>
        </a:p>
      </dgm:t>
    </dgm:pt>
    <dgm:pt modelId="{FB9F46A3-0BB5-4D8E-AF4F-5B1AF5EC5D6C}" type="pres">
      <dgm:prSet presAssocID="{B4939D02-395F-4BE6-9717-E509215DAB38}" presName="comp" presStyleCnt="0"/>
      <dgm:spPr/>
      <dgm:t>
        <a:bodyPr/>
        <a:lstStyle/>
        <a:p>
          <a:endParaRPr lang="en-US"/>
        </a:p>
      </dgm:t>
    </dgm:pt>
    <dgm:pt modelId="{99E6B642-3B4E-424D-BEAA-DACE530F5102}" type="pres">
      <dgm:prSet presAssocID="{B4939D02-395F-4BE6-9717-E509215DAB38}" presName="box" presStyleLbl="node1" presStyleIdx="1" presStyleCnt="7"/>
      <dgm:spPr/>
      <dgm:t>
        <a:bodyPr/>
        <a:lstStyle/>
        <a:p>
          <a:endParaRPr lang="en-US"/>
        </a:p>
      </dgm:t>
    </dgm:pt>
    <dgm:pt modelId="{4DB62FE1-BD0F-4166-8E8B-9502577FA5FD}" type="pres">
      <dgm:prSet presAssocID="{B4939D02-395F-4BE6-9717-E509215DAB38}" presName="img" presStyleLbl="fgImgPlace1" presStyleIdx="1" presStyleCnt="7"/>
      <dgm:spPr/>
      <dgm:t>
        <a:bodyPr/>
        <a:lstStyle/>
        <a:p>
          <a:endParaRPr lang="en-US"/>
        </a:p>
      </dgm:t>
    </dgm:pt>
    <dgm:pt modelId="{9B7FE8B5-0741-454D-8838-15A3C18F86A0}" type="pres">
      <dgm:prSet presAssocID="{B4939D02-395F-4BE6-9717-E509215DAB3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5CA57-4DDF-47BE-BEAB-421D502551D3}" type="pres">
      <dgm:prSet presAssocID="{E7D89B5E-642C-466A-98C0-4B3169730F13}" presName="spacer" presStyleCnt="0"/>
      <dgm:spPr/>
      <dgm:t>
        <a:bodyPr/>
        <a:lstStyle/>
        <a:p>
          <a:endParaRPr lang="en-US"/>
        </a:p>
      </dgm:t>
    </dgm:pt>
    <dgm:pt modelId="{85130DF5-73B4-4599-B56A-B5E1920CFBF9}" type="pres">
      <dgm:prSet presAssocID="{2E507F4E-5995-47BE-8FFE-C87F4F90FEA0}" presName="comp" presStyleCnt="0"/>
      <dgm:spPr/>
      <dgm:t>
        <a:bodyPr/>
        <a:lstStyle/>
        <a:p>
          <a:endParaRPr lang="en-US"/>
        </a:p>
      </dgm:t>
    </dgm:pt>
    <dgm:pt modelId="{0776E4D6-99DA-492E-83B1-4CD3511D688B}" type="pres">
      <dgm:prSet presAssocID="{2E507F4E-5995-47BE-8FFE-C87F4F90FEA0}" presName="box" presStyleLbl="node1" presStyleIdx="2" presStyleCnt="7"/>
      <dgm:spPr/>
      <dgm:t>
        <a:bodyPr/>
        <a:lstStyle/>
        <a:p>
          <a:endParaRPr lang="en-US"/>
        </a:p>
      </dgm:t>
    </dgm:pt>
    <dgm:pt modelId="{C1268700-BE5A-49EA-A401-A30FDADB5AB3}" type="pres">
      <dgm:prSet presAssocID="{2E507F4E-5995-47BE-8FFE-C87F4F90FEA0}" presName="img" presStyleLbl="fgImgPlace1" presStyleIdx="2" presStyleCnt="7"/>
      <dgm:spPr/>
      <dgm:t>
        <a:bodyPr/>
        <a:lstStyle/>
        <a:p>
          <a:endParaRPr lang="en-US"/>
        </a:p>
      </dgm:t>
    </dgm:pt>
    <dgm:pt modelId="{B530EAFD-2C81-470F-AC0C-C6CA72FA9A8A}" type="pres">
      <dgm:prSet presAssocID="{2E507F4E-5995-47BE-8FFE-C87F4F90FEA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DD19E-C447-447F-955F-A8E8199D30F2}" type="pres">
      <dgm:prSet presAssocID="{B7950724-BE5E-48E9-BE41-684B37BD7E9F}" presName="spacer" presStyleCnt="0"/>
      <dgm:spPr/>
      <dgm:t>
        <a:bodyPr/>
        <a:lstStyle/>
        <a:p>
          <a:endParaRPr lang="en-US"/>
        </a:p>
      </dgm:t>
    </dgm:pt>
    <dgm:pt modelId="{4586D30C-0179-4E8F-A567-8B0FB896E148}" type="pres">
      <dgm:prSet presAssocID="{A365A009-D0B5-4305-8889-7DC7BB9FD9A7}" presName="comp" presStyleCnt="0"/>
      <dgm:spPr/>
      <dgm:t>
        <a:bodyPr/>
        <a:lstStyle/>
        <a:p>
          <a:endParaRPr lang="en-US"/>
        </a:p>
      </dgm:t>
    </dgm:pt>
    <dgm:pt modelId="{E51FB89E-D4E2-4F9F-BCBC-6080D243BBF5}" type="pres">
      <dgm:prSet presAssocID="{A365A009-D0B5-4305-8889-7DC7BB9FD9A7}" presName="box" presStyleLbl="node1" presStyleIdx="3" presStyleCnt="7"/>
      <dgm:spPr/>
      <dgm:t>
        <a:bodyPr/>
        <a:lstStyle/>
        <a:p>
          <a:endParaRPr lang="en-US"/>
        </a:p>
      </dgm:t>
    </dgm:pt>
    <dgm:pt modelId="{FDCA325C-4AAE-4B6C-B914-151B52B9EB06}" type="pres">
      <dgm:prSet presAssocID="{A365A009-D0B5-4305-8889-7DC7BB9FD9A7}" presName="img" presStyleLbl="fgImgPlace1" presStyleIdx="3" presStyleCnt="7"/>
      <dgm:spPr/>
      <dgm:t>
        <a:bodyPr/>
        <a:lstStyle/>
        <a:p>
          <a:endParaRPr lang="en-US"/>
        </a:p>
      </dgm:t>
    </dgm:pt>
    <dgm:pt modelId="{84326AB5-CEEC-4E35-9F68-485C6A948F50}" type="pres">
      <dgm:prSet presAssocID="{A365A009-D0B5-4305-8889-7DC7BB9FD9A7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D9767-F597-4A8A-AC50-0239E362C444}" type="pres">
      <dgm:prSet presAssocID="{D3914DE1-E313-4489-AB45-6064D075604A}" presName="spacer" presStyleCnt="0"/>
      <dgm:spPr/>
      <dgm:t>
        <a:bodyPr/>
        <a:lstStyle/>
        <a:p>
          <a:endParaRPr lang="en-US"/>
        </a:p>
      </dgm:t>
    </dgm:pt>
    <dgm:pt modelId="{08F229F5-B04E-4FC1-A185-7C1E0DEA883A}" type="pres">
      <dgm:prSet presAssocID="{8D19A07A-663D-432A-BCC4-EBB993C7E90E}" presName="comp" presStyleCnt="0"/>
      <dgm:spPr/>
      <dgm:t>
        <a:bodyPr/>
        <a:lstStyle/>
        <a:p>
          <a:endParaRPr lang="en-US"/>
        </a:p>
      </dgm:t>
    </dgm:pt>
    <dgm:pt modelId="{8885003A-C7DB-468B-8893-676F169A478E}" type="pres">
      <dgm:prSet presAssocID="{8D19A07A-663D-432A-BCC4-EBB993C7E90E}" presName="box" presStyleLbl="node1" presStyleIdx="4" presStyleCnt="7"/>
      <dgm:spPr/>
      <dgm:t>
        <a:bodyPr/>
        <a:lstStyle/>
        <a:p>
          <a:endParaRPr lang="en-US"/>
        </a:p>
      </dgm:t>
    </dgm:pt>
    <dgm:pt modelId="{D1D7F48D-EA72-4E61-B832-15AF870A2784}" type="pres">
      <dgm:prSet presAssocID="{8D19A07A-663D-432A-BCC4-EBB993C7E90E}" presName="img" presStyleLbl="fgImgPlace1" presStyleIdx="4" presStyleCnt="7"/>
      <dgm:spPr/>
      <dgm:t>
        <a:bodyPr/>
        <a:lstStyle/>
        <a:p>
          <a:endParaRPr lang="en-US"/>
        </a:p>
      </dgm:t>
    </dgm:pt>
    <dgm:pt modelId="{D54723A1-34F5-43C4-B0EC-7C27C0EEE6AA}" type="pres">
      <dgm:prSet presAssocID="{8D19A07A-663D-432A-BCC4-EBB993C7E90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0502A-A7E8-4824-85DA-96A0445FB56C}" type="pres">
      <dgm:prSet presAssocID="{01E879B8-7B86-4247-9351-B5342A09C157}" presName="spacer" presStyleCnt="0"/>
      <dgm:spPr/>
      <dgm:t>
        <a:bodyPr/>
        <a:lstStyle/>
        <a:p>
          <a:endParaRPr lang="en-US"/>
        </a:p>
      </dgm:t>
    </dgm:pt>
    <dgm:pt modelId="{FD7E38E8-AB0F-4B47-963B-903E0A0ED713}" type="pres">
      <dgm:prSet presAssocID="{A4E23767-A35D-42CC-8109-1E6340468FD7}" presName="comp" presStyleCnt="0"/>
      <dgm:spPr/>
      <dgm:t>
        <a:bodyPr/>
        <a:lstStyle/>
        <a:p>
          <a:endParaRPr lang="en-US"/>
        </a:p>
      </dgm:t>
    </dgm:pt>
    <dgm:pt modelId="{C162162A-B0EB-4056-91E1-D394D20A1FAD}" type="pres">
      <dgm:prSet presAssocID="{A4E23767-A35D-42CC-8109-1E6340468FD7}" presName="box" presStyleLbl="node1" presStyleIdx="5" presStyleCnt="7"/>
      <dgm:spPr/>
      <dgm:t>
        <a:bodyPr/>
        <a:lstStyle/>
        <a:p>
          <a:endParaRPr lang="en-US"/>
        </a:p>
      </dgm:t>
    </dgm:pt>
    <dgm:pt modelId="{2366CBED-1783-490C-BA47-FE98F3703540}" type="pres">
      <dgm:prSet presAssocID="{A4E23767-A35D-42CC-8109-1E6340468FD7}" presName="img" presStyleLbl="fgImgPlace1" presStyleIdx="5" presStyleCnt="7"/>
      <dgm:spPr/>
      <dgm:t>
        <a:bodyPr/>
        <a:lstStyle/>
        <a:p>
          <a:endParaRPr lang="en-US"/>
        </a:p>
      </dgm:t>
    </dgm:pt>
    <dgm:pt modelId="{CED9C34A-6CF4-481E-8AEC-E56299B84574}" type="pres">
      <dgm:prSet presAssocID="{A4E23767-A35D-42CC-8109-1E6340468FD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2D6A4-1FCB-4991-ABED-FF0A97F1010B}" type="pres">
      <dgm:prSet presAssocID="{F1943CF3-E49D-4F6A-A009-C7DF002D2C6C}" presName="spacer" presStyleCnt="0"/>
      <dgm:spPr/>
      <dgm:t>
        <a:bodyPr/>
        <a:lstStyle/>
        <a:p>
          <a:endParaRPr lang="en-US"/>
        </a:p>
      </dgm:t>
    </dgm:pt>
    <dgm:pt modelId="{7ACEEC03-46D9-4400-9549-E60E0C95E75E}" type="pres">
      <dgm:prSet presAssocID="{6A67D82E-CE0B-4305-9AB4-9BAC1D30AF76}" presName="comp" presStyleCnt="0"/>
      <dgm:spPr/>
      <dgm:t>
        <a:bodyPr/>
        <a:lstStyle/>
        <a:p>
          <a:endParaRPr lang="en-US"/>
        </a:p>
      </dgm:t>
    </dgm:pt>
    <dgm:pt modelId="{062296A5-76CB-40B7-ADA2-9FC30B6401CB}" type="pres">
      <dgm:prSet presAssocID="{6A67D82E-CE0B-4305-9AB4-9BAC1D30AF76}" presName="box" presStyleLbl="node1" presStyleIdx="6" presStyleCnt="7"/>
      <dgm:spPr/>
      <dgm:t>
        <a:bodyPr/>
        <a:lstStyle/>
        <a:p>
          <a:endParaRPr lang="en-US"/>
        </a:p>
      </dgm:t>
    </dgm:pt>
    <dgm:pt modelId="{A4BEC764-9BC3-448B-927C-5C15B1CD28E6}" type="pres">
      <dgm:prSet presAssocID="{6A67D82E-CE0B-4305-9AB4-9BAC1D30AF76}" presName="img" presStyleLbl="fgImgPlace1" presStyleIdx="6" presStyleCnt="7"/>
      <dgm:spPr/>
      <dgm:t>
        <a:bodyPr/>
        <a:lstStyle/>
        <a:p>
          <a:endParaRPr lang="en-US"/>
        </a:p>
      </dgm:t>
    </dgm:pt>
    <dgm:pt modelId="{686D254E-DD93-445E-8274-EA250A0C7B1D}" type="pres">
      <dgm:prSet presAssocID="{6A67D82E-CE0B-4305-9AB4-9BAC1D30AF7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82075-7A85-4792-94A9-2971ACDCD5C6}" type="presOf" srcId="{4E62FF4E-7119-4787-A21E-98D0376E504E}" destId="{DD2518A0-2173-46F5-8F5B-5830E28D4E42}" srcOrd="0" destOrd="0" presId="urn:microsoft.com/office/officeart/2005/8/layout/vList4"/>
    <dgm:cxn modelId="{00D7DB16-F558-436F-9656-AB25BA8577D7}" type="presOf" srcId="{AC8DE5C8-4B5C-41D6-B635-D4A9C00C6658}" destId="{0776E4D6-99DA-492E-83B1-4CD3511D688B}" srcOrd="0" destOrd="1" presId="urn:microsoft.com/office/officeart/2005/8/layout/vList4"/>
    <dgm:cxn modelId="{E02D42E5-29CB-49C0-9ABE-55EFE4E47863}" srcId="{4E62FF4E-7119-4787-A21E-98D0376E504E}" destId="{A4E23767-A35D-42CC-8109-1E6340468FD7}" srcOrd="5" destOrd="0" parTransId="{7E6A5006-43C8-483A-9668-322A3EF3343A}" sibTransId="{F1943CF3-E49D-4F6A-A009-C7DF002D2C6C}"/>
    <dgm:cxn modelId="{8594AC02-B903-428D-916F-1228E2C82D91}" srcId="{4E62FF4E-7119-4787-A21E-98D0376E504E}" destId="{6A67D82E-CE0B-4305-9AB4-9BAC1D30AF76}" srcOrd="6" destOrd="0" parTransId="{217FD0F8-6AA3-45E9-BF05-F42DA84AA4BB}" sibTransId="{91DA2126-3AF0-4A17-BAEA-91148D002AD1}"/>
    <dgm:cxn modelId="{E203ED3A-0F77-43AC-83F7-361B09C417DC}" srcId="{4E62FF4E-7119-4787-A21E-98D0376E504E}" destId="{A365A009-D0B5-4305-8889-7DC7BB9FD9A7}" srcOrd="3" destOrd="0" parTransId="{0FC7316D-A62B-434F-9633-5E305024397E}" sibTransId="{D3914DE1-E313-4489-AB45-6064D075604A}"/>
    <dgm:cxn modelId="{CBAA6927-1331-40E3-8B40-4166F28EE51D}" type="presOf" srcId="{A365A009-D0B5-4305-8889-7DC7BB9FD9A7}" destId="{E51FB89E-D4E2-4F9F-BCBC-6080D243BBF5}" srcOrd="0" destOrd="0" presId="urn:microsoft.com/office/officeart/2005/8/layout/vList4"/>
    <dgm:cxn modelId="{C253CCBB-830B-4536-A78D-A38336F777BC}" type="presOf" srcId="{52013F17-03C6-439C-9598-254D5565819E}" destId="{9B7FE8B5-0741-454D-8838-15A3C18F86A0}" srcOrd="1" destOrd="2" presId="urn:microsoft.com/office/officeart/2005/8/layout/vList4"/>
    <dgm:cxn modelId="{6B769070-CA20-4159-AF5B-403DCD9A3D21}" srcId="{4E62FF4E-7119-4787-A21E-98D0376E504E}" destId="{E8F4C039-B4E7-4FCF-89E4-E58F64B7096C}" srcOrd="0" destOrd="0" parTransId="{5C49E428-1960-45AE-9096-2966D3C93AAD}" sibTransId="{F6671A63-5461-4976-A224-F631818CC8F8}"/>
    <dgm:cxn modelId="{F57DF5B1-A891-4167-8094-8421864266B8}" type="presOf" srcId="{E8F4C039-B4E7-4FCF-89E4-E58F64B7096C}" destId="{C7646D17-4E8E-4FEB-BD22-B49EDB92E1CF}" srcOrd="1" destOrd="0" presId="urn:microsoft.com/office/officeart/2005/8/layout/vList4"/>
    <dgm:cxn modelId="{076B665D-6E69-48E7-A542-6A3E6BE4699C}" srcId="{4E62FF4E-7119-4787-A21E-98D0376E504E}" destId="{2E507F4E-5995-47BE-8FFE-C87F4F90FEA0}" srcOrd="2" destOrd="0" parTransId="{5391AB5A-4290-4397-BC25-F91FFB58805F}" sibTransId="{B7950724-BE5E-48E9-BE41-684B37BD7E9F}"/>
    <dgm:cxn modelId="{578EC27E-6444-4A30-BD4F-058CC2A06FC1}" type="presOf" srcId="{A149F3DA-E60E-4E68-AD31-87DE5DC1199E}" destId="{99E6B642-3B4E-424D-BEAA-DACE530F5102}" srcOrd="0" destOrd="1" presId="urn:microsoft.com/office/officeart/2005/8/layout/vList4"/>
    <dgm:cxn modelId="{71D0A632-1783-4C2C-9CCF-23A685DA343D}" type="presOf" srcId="{AC8DE5C8-4B5C-41D6-B635-D4A9C00C6658}" destId="{B530EAFD-2C81-470F-AC0C-C6CA72FA9A8A}" srcOrd="1" destOrd="1" presId="urn:microsoft.com/office/officeart/2005/8/layout/vList4"/>
    <dgm:cxn modelId="{749002A6-BC49-4D08-A43A-EAD510A928E9}" type="presOf" srcId="{8D19A07A-663D-432A-BCC4-EBB993C7E90E}" destId="{8885003A-C7DB-468B-8893-676F169A478E}" srcOrd="0" destOrd="0" presId="urn:microsoft.com/office/officeart/2005/8/layout/vList4"/>
    <dgm:cxn modelId="{5E703FC4-B991-4818-8D05-677787F66723}" type="presOf" srcId="{B4939D02-395F-4BE6-9717-E509215DAB38}" destId="{9B7FE8B5-0741-454D-8838-15A3C18F86A0}" srcOrd="1" destOrd="0" presId="urn:microsoft.com/office/officeart/2005/8/layout/vList4"/>
    <dgm:cxn modelId="{41FFE4B1-BF73-4CCF-BB13-8E0CDD4C1338}" type="presOf" srcId="{A4E23767-A35D-42CC-8109-1E6340468FD7}" destId="{CED9C34A-6CF4-481E-8AEC-E56299B84574}" srcOrd="1" destOrd="0" presId="urn:microsoft.com/office/officeart/2005/8/layout/vList4"/>
    <dgm:cxn modelId="{9D33A3EE-F655-4EF4-A9E4-BE37AA2F5D53}" type="presOf" srcId="{E8F4C039-B4E7-4FCF-89E4-E58F64B7096C}" destId="{F61EDA51-B532-416A-ADB5-35BE30D66682}" srcOrd="0" destOrd="0" presId="urn:microsoft.com/office/officeart/2005/8/layout/vList4"/>
    <dgm:cxn modelId="{B97FB374-59A3-48C1-AA9D-835473F3ECF4}" type="presOf" srcId="{A365A009-D0B5-4305-8889-7DC7BB9FD9A7}" destId="{84326AB5-CEEC-4E35-9F68-485C6A948F50}" srcOrd="1" destOrd="0" presId="urn:microsoft.com/office/officeart/2005/8/layout/vList4"/>
    <dgm:cxn modelId="{FCF5B152-300F-4265-B8E3-5DE087DF3332}" srcId="{4E62FF4E-7119-4787-A21E-98D0376E504E}" destId="{8D19A07A-663D-432A-BCC4-EBB993C7E90E}" srcOrd="4" destOrd="0" parTransId="{07D26708-9731-49F3-B534-2FD1712621B8}" sibTransId="{01E879B8-7B86-4247-9351-B5342A09C157}"/>
    <dgm:cxn modelId="{7A2667CF-2A56-45A7-B237-6830E377CE0C}" srcId="{4E62FF4E-7119-4787-A21E-98D0376E504E}" destId="{B4939D02-395F-4BE6-9717-E509215DAB38}" srcOrd="1" destOrd="0" parTransId="{F4E27127-235F-4C3D-A889-29B2DFA1A426}" sibTransId="{E7D89B5E-642C-466A-98C0-4B3169730F13}"/>
    <dgm:cxn modelId="{71B0AB17-58EA-4186-8A62-7D42B94601EB}" type="presOf" srcId="{A149F3DA-E60E-4E68-AD31-87DE5DC1199E}" destId="{9B7FE8B5-0741-454D-8838-15A3C18F86A0}" srcOrd="1" destOrd="1" presId="urn:microsoft.com/office/officeart/2005/8/layout/vList4"/>
    <dgm:cxn modelId="{920CD585-1FE4-4FA0-93C4-D4ECC77F24C2}" srcId="{2E507F4E-5995-47BE-8FFE-C87F4F90FEA0}" destId="{AC8DE5C8-4B5C-41D6-B635-D4A9C00C6658}" srcOrd="0" destOrd="0" parTransId="{CA047874-E936-4F7B-9101-B06BE2F86CC5}" sibTransId="{37E15D5D-5560-4C30-A721-0D485FDC2BBE}"/>
    <dgm:cxn modelId="{51147654-323B-4A6F-86FA-B1114A74E86D}" type="presOf" srcId="{52013F17-03C6-439C-9598-254D5565819E}" destId="{99E6B642-3B4E-424D-BEAA-DACE530F5102}" srcOrd="0" destOrd="2" presId="urn:microsoft.com/office/officeart/2005/8/layout/vList4"/>
    <dgm:cxn modelId="{CD35CE57-E1E7-4B2A-B16F-9DE2FD998A84}" type="presOf" srcId="{2E507F4E-5995-47BE-8FFE-C87F4F90FEA0}" destId="{B530EAFD-2C81-470F-AC0C-C6CA72FA9A8A}" srcOrd="1" destOrd="0" presId="urn:microsoft.com/office/officeart/2005/8/layout/vList4"/>
    <dgm:cxn modelId="{FC8F5BC1-BE0A-4BFB-9750-095A4C72620F}" type="presOf" srcId="{B4939D02-395F-4BE6-9717-E509215DAB38}" destId="{99E6B642-3B4E-424D-BEAA-DACE530F5102}" srcOrd="0" destOrd="0" presId="urn:microsoft.com/office/officeart/2005/8/layout/vList4"/>
    <dgm:cxn modelId="{81276644-BF2D-4D2C-B6EC-241ACED58A58}" type="presOf" srcId="{A4E23767-A35D-42CC-8109-1E6340468FD7}" destId="{C162162A-B0EB-4056-91E1-D394D20A1FAD}" srcOrd="0" destOrd="0" presId="urn:microsoft.com/office/officeart/2005/8/layout/vList4"/>
    <dgm:cxn modelId="{7B671B75-0BF2-4FA7-81CB-CDD5DAB6CA0D}" type="presOf" srcId="{8D19A07A-663D-432A-BCC4-EBB993C7E90E}" destId="{D54723A1-34F5-43C4-B0EC-7C27C0EEE6AA}" srcOrd="1" destOrd="0" presId="urn:microsoft.com/office/officeart/2005/8/layout/vList4"/>
    <dgm:cxn modelId="{0EF3016D-8CF0-4D9E-9E37-48C5D12260DF}" type="presOf" srcId="{2E507F4E-5995-47BE-8FFE-C87F4F90FEA0}" destId="{0776E4D6-99DA-492E-83B1-4CD3511D688B}" srcOrd="0" destOrd="0" presId="urn:microsoft.com/office/officeart/2005/8/layout/vList4"/>
    <dgm:cxn modelId="{F0C808FB-9D18-47F1-BBB8-4EFB9E6D0688}" srcId="{B4939D02-395F-4BE6-9717-E509215DAB38}" destId="{52013F17-03C6-439C-9598-254D5565819E}" srcOrd="1" destOrd="0" parTransId="{E169D7C4-BECE-4AFB-824B-5FBA9B87089F}" sibTransId="{DAC86A5B-A232-421F-83D6-3E59A29C3079}"/>
    <dgm:cxn modelId="{062043D9-942F-4C58-9BCD-673D0FFEF751}" srcId="{B4939D02-395F-4BE6-9717-E509215DAB38}" destId="{A149F3DA-E60E-4E68-AD31-87DE5DC1199E}" srcOrd="0" destOrd="0" parTransId="{3164B7F8-A6B1-42B2-83C1-744E3C3D2508}" sibTransId="{B3E851F0-5F7D-4571-BFA4-DA2B7B977D8E}"/>
    <dgm:cxn modelId="{2261DB65-05D7-4FED-A5C2-BAEE8DFA2160}" type="presOf" srcId="{6A67D82E-CE0B-4305-9AB4-9BAC1D30AF76}" destId="{686D254E-DD93-445E-8274-EA250A0C7B1D}" srcOrd="1" destOrd="0" presId="urn:microsoft.com/office/officeart/2005/8/layout/vList4"/>
    <dgm:cxn modelId="{68443970-8627-44D1-965D-AD18815D207C}" type="presOf" srcId="{6A67D82E-CE0B-4305-9AB4-9BAC1D30AF76}" destId="{062296A5-76CB-40B7-ADA2-9FC30B6401CB}" srcOrd="0" destOrd="0" presId="urn:microsoft.com/office/officeart/2005/8/layout/vList4"/>
    <dgm:cxn modelId="{0F386374-3F37-4376-931F-063547B9EDF1}" type="presParOf" srcId="{DD2518A0-2173-46F5-8F5B-5830E28D4E42}" destId="{9163DB02-3357-4B20-9989-D171282B40F3}" srcOrd="0" destOrd="0" presId="urn:microsoft.com/office/officeart/2005/8/layout/vList4"/>
    <dgm:cxn modelId="{0DC71D38-C408-47CF-8A4F-C2F041D11D05}" type="presParOf" srcId="{9163DB02-3357-4B20-9989-D171282B40F3}" destId="{F61EDA51-B532-416A-ADB5-35BE30D66682}" srcOrd="0" destOrd="0" presId="urn:microsoft.com/office/officeart/2005/8/layout/vList4"/>
    <dgm:cxn modelId="{89C75AC4-4239-46C8-85B7-487A8296C9F9}" type="presParOf" srcId="{9163DB02-3357-4B20-9989-D171282B40F3}" destId="{F6E3B838-E6FD-4C0B-B7AE-0AB47F72C5BA}" srcOrd="1" destOrd="0" presId="urn:microsoft.com/office/officeart/2005/8/layout/vList4"/>
    <dgm:cxn modelId="{91193650-1394-4277-A2D7-430B7160A7B6}" type="presParOf" srcId="{9163DB02-3357-4B20-9989-D171282B40F3}" destId="{C7646D17-4E8E-4FEB-BD22-B49EDB92E1CF}" srcOrd="2" destOrd="0" presId="urn:microsoft.com/office/officeart/2005/8/layout/vList4"/>
    <dgm:cxn modelId="{E0EE7B61-E1E1-4607-80DA-DE009AAEA474}" type="presParOf" srcId="{DD2518A0-2173-46F5-8F5B-5830E28D4E42}" destId="{9E2C8CD8-39C8-4734-AA48-82190BE229AA}" srcOrd="1" destOrd="0" presId="urn:microsoft.com/office/officeart/2005/8/layout/vList4"/>
    <dgm:cxn modelId="{6F8E4D6B-0319-4FDA-A2B9-6749FEBAA85F}" type="presParOf" srcId="{DD2518A0-2173-46F5-8F5B-5830E28D4E42}" destId="{FB9F46A3-0BB5-4D8E-AF4F-5B1AF5EC5D6C}" srcOrd="2" destOrd="0" presId="urn:microsoft.com/office/officeart/2005/8/layout/vList4"/>
    <dgm:cxn modelId="{5DCB8154-262E-46FE-8A30-6B9B906B60BD}" type="presParOf" srcId="{FB9F46A3-0BB5-4D8E-AF4F-5B1AF5EC5D6C}" destId="{99E6B642-3B4E-424D-BEAA-DACE530F5102}" srcOrd="0" destOrd="0" presId="urn:microsoft.com/office/officeart/2005/8/layout/vList4"/>
    <dgm:cxn modelId="{3F52CABE-95FC-4773-9752-29F93D718361}" type="presParOf" srcId="{FB9F46A3-0BB5-4D8E-AF4F-5B1AF5EC5D6C}" destId="{4DB62FE1-BD0F-4166-8E8B-9502577FA5FD}" srcOrd="1" destOrd="0" presId="urn:microsoft.com/office/officeart/2005/8/layout/vList4"/>
    <dgm:cxn modelId="{9C89FD4C-7895-4B05-8DB7-2DED6564E71B}" type="presParOf" srcId="{FB9F46A3-0BB5-4D8E-AF4F-5B1AF5EC5D6C}" destId="{9B7FE8B5-0741-454D-8838-15A3C18F86A0}" srcOrd="2" destOrd="0" presId="urn:microsoft.com/office/officeart/2005/8/layout/vList4"/>
    <dgm:cxn modelId="{FCA13BD8-1743-4439-BFB9-F8AD6684DF29}" type="presParOf" srcId="{DD2518A0-2173-46F5-8F5B-5830E28D4E42}" destId="{B5A5CA57-4DDF-47BE-BEAB-421D502551D3}" srcOrd="3" destOrd="0" presId="urn:microsoft.com/office/officeart/2005/8/layout/vList4"/>
    <dgm:cxn modelId="{34E0A159-324E-42DD-A39F-2C386D18BE85}" type="presParOf" srcId="{DD2518A0-2173-46F5-8F5B-5830E28D4E42}" destId="{85130DF5-73B4-4599-B56A-B5E1920CFBF9}" srcOrd="4" destOrd="0" presId="urn:microsoft.com/office/officeart/2005/8/layout/vList4"/>
    <dgm:cxn modelId="{E874A288-3D5D-4EF7-AA8F-9A8E2BB2E264}" type="presParOf" srcId="{85130DF5-73B4-4599-B56A-B5E1920CFBF9}" destId="{0776E4D6-99DA-492E-83B1-4CD3511D688B}" srcOrd="0" destOrd="0" presId="urn:microsoft.com/office/officeart/2005/8/layout/vList4"/>
    <dgm:cxn modelId="{6D5BF914-FFE8-4A22-B387-646ECB5C4D57}" type="presParOf" srcId="{85130DF5-73B4-4599-B56A-B5E1920CFBF9}" destId="{C1268700-BE5A-49EA-A401-A30FDADB5AB3}" srcOrd="1" destOrd="0" presId="urn:microsoft.com/office/officeart/2005/8/layout/vList4"/>
    <dgm:cxn modelId="{E97A2729-FF7F-42B5-86A9-F342D2593830}" type="presParOf" srcId="{85130DF5-73B4-4599-B56A-B5E1920CFBF9}" destId="{B530EAFD-2C81-470F-AC0C-C6CA72FA9A8A}" srcOrd="2" destOrd="0" presId="urn:microsoft.com/office/officeart/2005/8/layout/vList4"/>
    <dgm:cxn modelId="{C235E780-CF0F-4962-83C4-7518B4DA9152}" type="presParOf" srcId="{DD2518A0-2173-46F5-8F5B-5830E28D4E42}" destId="{C52DD19E-C447-447F-955F-A8E8199D30F2}" srcOrd="5" destOrd="0" presId="urn:microsoft.com/office/officeart/2005/8/layout/vList4"/>
    <dgm:cxn modelId="{9C626C8C-D8C2-4664-8ED4-B16E6230CB30}" type="presParOf" srcId="{DD2518A0-2173-46F5-8F5B-5830E28D4E42}" destId="{4586D30C-0179-4E8F-A567-8B0FB896E148}" srcOrd="6" destOrd="0" presId="urn:microsoft.com/office/officeart/2005/8/layout/vList4"/>
    <dgm:cxn modelId="{5C897F45-5488-433C-9A7F-A841A58D8A00}" type="presParOf" srcId="{4586D30C-0179-4E8F-A567-8B0FB896E148}" destId="{E51FB89E-D4E2-4F9F-BCBC-6080D243BBF5}" srcOrd="0" destOrd="0" presId="urn:microsoft.com/office/officeart/2005/8/layout/vList4"/>
    <dgm:cxn modelId="{46AC5310-D53D-4AD2-884A-DBB953E417F4}" type="presParOf" srcId="{4586D30C-0179-4E8F-A567-8B0FB896E148}" destId="{FDCA325C-4AAE-4B6C-B914-151B52B9EB06}" srcOrd="1" destOrd="0" presId="urn:microsoft.com/office/officeart/2005/8/layout/vList4"/>
    <dgm:cxn modelId="{87DB7FFB-4682-4E4C-B596-D7C5DC0012D7}" type="presParOf" srcId="{4586D30C-0179-4E8F-A567-8B0FB896E148}" destId="{84326AB5-CEEC-4E35-9F68-485C6A948F50}" srcOrd="2" destOrd="0" presId="urn:microsoft.com/office/officeart/2005/8/layout/vList4"/>
    <dgm:cxn modelId="{7B0FB24A-B41E-414E-9F86-B81E44E210AB}" type="presParOf" srcId="{DD2518A0-2173-46F5-8F5B-5830E28D4E42}" destId="{2A4D9767-F597-4A8A-AC50-0239E362C444}" srcOrd="7" destOrd="0" presId="urn:microsoft.com/office/officeart/2005/8/layout/vList4"/>
    <dgm:cxn modelId="{EE735D27-47CF-4586-9D3F-02E685C898B9}" type="presParOf" srcId="{DD2518A0-2173-46F5-8F5B-5830E28D4E42}" destId="{08F229F5-B04E-4FC1-A185-7C1E0DEA883A}" srcOrd="8" destOrd="0" presId="urn:microsoft.com/office/officeart/2005/8/layout/vList4"/>
    <dgm:cxn modelId="{464B15D0-9C6D-410A-AE8A-0783AD661A4D}" type="presParOf" srcId="{08F229F5-B04E-4FC1-A185-7C1E0DEA883A}" destId="{8885003A-C7DB-468B-8893-676F169A478E}" srcOrd="0" destOrd="0" presId="urn:microsoft.com/office/officeart/2005/8/layout/vList4"/>
    <dgm:cxn modelId="{BF7B53CA-6050-47C7-8836-90C81A5971AE}" type="presParOf" srcId="{08F229F5-B04E-4FC1-A185-7C1E0DEA883A}" destId="{D1D7F48D-EA72-4E61-B832-15AF870A2784}" srcOrd="1" destOrd="0" presId="urn:microsoft.com/office/officeart/2005/8/layout/vList4"/>
    <dgm:cxn modelId="{F8BE9547-C0FB-4E46-A416-4032A667C705}" type="presParOf" srcId="{08F229F5-B04E-4FC1-A185-7C1E0DEA883A}" destId="{D54723A1-34F5-43C4-B0EC-7C27C0EEE6AA}" srcOrd="2" destOrd="0" presId="urn:microsoft.com/office/officeart/2005/8/layout/vList4"/>
    <dgm:cxn modelId="{F9EA0236-60FE-4409-B199-F561FD69F986}" type="presParOf" srcId="{DD2518A0-2173-46F5-8F5B-5830E28D4E42}" destId="{B860502A-A7E8-4824-85DA-96A0445FB56C}" srcOrd="9" destOrd="0" presId="urn:microsoft.com/office/officeart/2005/8/layout/vList4"/>
    <dgm:cxn modelId="{A1165700-E2CA-4C52-994E-43B68B220D6A}" type="presParOf" srcId="{DD2518A0-2173-46F5-8F5B-5830E28D4E42}" destId="{FD7E38E8-AB0F-4B47-963B-903E0A0ED713}" srcOrd="10" destOrd="0" presId="urn:microsoft.com/office/officeart/2005/8/layout/vList4"/>
    <dgm:cxn modelId="{96E89756-BCD6-438A-A1B6-1DE4C2B8907A}" type="presParOf" srcId="{FD7E38E8-AB0F-4B47-963B-903E0A0ED713}" destId="{C162162A-B0EB-4056-91E1-D394D20A1FAD}" srcOrd="0" destOrd="0" presId="urn:microsoft.com/office/officeart/2005/8/layout/vList4"/>
    <dgm:cxn modelId="{46D64A6F-B831-4DC7-849B-A913261FC54C}" type="presParOf" srcId="{FD7E38E8-AB0F-4B47-963B-903E0A0ED713}" destId="{2366CBED-1783-490C-BA47-FE98F3703540}" srcOrd="1" destOrd="0" presId="urn:microsoft.com/office/officeart/2005/8/layout/vList4"/>
    <dgm:cxn modelId="{2065ADBD-0DD8-4373-836A-9C1457E99540}" type="presParOf" srcId="{FD7E38E8-AB0F-4B47-963B-903E0A0ED713}" destId="{CED9C34A-6CF4-481E-8AEC-E56299B84574}" srcOrd="2" destOrd="0" presId="urn:microsoft.com/office/officeart/2005/8/layout/vList4"/>
    <dgm:cxn modelId="{3C1D424E-8C23-4ED3-A381-8A82237ED1C3}" type="presParOf" srcId="{DD2518A0-2173-46F5-8F5B-5830E28D4E42}" destId="{FE42D6A4-1FCB-4991-ABED-FF0A97F1010B}" srcOrd="11" destOrd="0" presId="urn:microsoft.com/office/officeart/2005/8/layout/vList4"/>
    <dgm:cxn modelId="{48B438D9-9879-4A3F-B567-5CB95796AD7F}" type="presParOf" srcId="{DD2518A0-2173-46F5-8F5B-5830E28D4E42}" destId="{7ACEEC03-46D9-4400-9549-E60E0C95E75E}" srcOrd="12" destOrd="0" presId="urn:microsoft.com/office/officeart/2005/8/layout/vList4"/>
    <dgm:cxn modelId="{FCECEE2D-274B-47CA-83B9-C998AECE0935}" type="presParOf" srcId="{7ACEEC03-46D9-4400-9549-E60E0C95E75E}" destId="{062296A5-76CB-40B7-ADA2-9FC30B6401CB}" srcOrd="0" destOrd="0" presId="urn:microsoft.com/office/officeart/2005/8/layout/vList4"/>
    <dgm:cxn modelId="{B1987C91-1879-47E5-850E-23849C59F49D}" type="presParOf" srcId="{7ACEEC03-46D9-4400-9549-E60E0C95E75E}" destId="{A4BEC764-9BC3-448B-927C-5C15B1CD28E6}" srcOrd="1" destOrd="0" presId="urn:microsoft.com/office/officeart/2005/8/layout/vList4"/>
    <dgm:cxn modelId="{E10C056D-D660-48A7-AF85-0ADAE1D93E3D}" type="presParOf" srcId="{7ACEEC03-46D9-4400-9549-E60E0C95E75E}" destId="{686D254E-DD93-445E-8274-EA250A0C7B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650836-A14A-4AB3-A5BF-19ED49C09C8A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205C37-CE44-4280-8DA8-B87DDFF6A420}">
      <dgm:prSet/>
      <dgm:spPr/>
      <dgm:t>
        <a:bodyPr/>
        <a:lstStyle/>
        <a:p>
          <a:pPr rtl="0"/>
          <a:r>
            <a:rPr lang="en-IN" dirty="0" smtClean="0"/>
            <a:t>Known failure </a:t>
          </a:r>
        </a:p>
        <a:p>
          <a:pPr rtl="0"/>
          <a:r>
            <a:rPr lang="en-IN" dirty="0" smtClean="0"/>
            <a:t>(</a:t>
          </a:r>
          <a:r>
            <a:rPr lang="en-IN" b="1" dirty="0" smtClean="0">
              <a:solidFill>
                <a:srgbClr val="FFFF00"/>
              </a:solidFill>
            </a:rPr>
            <a:t>Defect Tracking tool</a:t>
          </a:r>
          <a:r>
            <a:rPr lang="en-IN" dirty="0" smtClean="0"/>
            <a:t>)</a:t>
          </a:r>
          <a:endParaRPr lang="en-IN" dirty="0"/>
        </a:p>
      </dgm:t>
    </dgm:pt>
    <dgm:pt modelId="{9AC45390-2A8D-4B09-8B64-FD45565B0C52}" type="parTrans" cxnId="{B175DF14-2C61-4AB2-87E9-24CEE6CB56C8}">
      <dgm:prSet/>
      <dgm:spPr/>
      <dgm:t>
        <a:bodyPr/>
        <a:lstStyle/>
        <a:p>
          <a:endParaRPr lang="en-US"/>
        </a:p>
      </dgm:t>
    </dgm:pt>
    <dgm:pt modelId="{EB89D5F8-7140-4064-9E11-A0880E3AA328}" type="sibTrans" cxnId="{B175DF14-2C61-4AB2-87E9-24CEE6CB56C8}">
      <dgm:prSet/>
      <dgm:spPr/>
      <dgm:t>
        <a:bodyPr/>
        <a:lstStyle/>
        <a:p>
          <a:endParaRPr lang="en-US"/>
        </a:p>
      </dgm:t>
    </dgm:pt>
    <dgm:pt modelId="{6E4BF4A2-A3E1-46E1-B2E1-D81D73C565BA}">
      <dgm:prSet custT="1"/>
      <dgm:spPr/>
      <dgm:t>
        <a:bodyPr/>
        <a:lstStyle/>
        <a:p>
          <a:pPr rtl="0"/>
          <a:r>
            <a:rPr lang="en-GB" sz="1600" b="1" dirty="0" smtClean="0"/>
            <a:t>In house tool</a:t>
          </a:r>
          <a:endParaRPr lang="en-IN" sz="1600" b="1" dirty="0"/>
        </a:p>
      </dgm:t>
    </dgm:pt>
    <dgm:pt modelId="{078811B7-E32E-4EA4-BA44-3EB8BDF01F9A}" type="parTrans" cxnId="{3036648E-E867-4916-9FF6-4D86297766E1}">
      <dgm:prSet/>
      <dgm:spPr/>
      <dgm:t>
        <a:bodyPr/>
        <a:lstStyle/>
        <a:p>
          <a:endParaRPr lang="en-US"/>
        </a:p>
      </dgm:t>
    </dgm:pt>
    <dgm:pt modelId="{5CAB3633-3308-49F6-A2FF-1E3754419230}" type="sibTrans" cxnId="{3036648E-E867-4916-9FF6-4D86297766E1}">
      <dgm:prSet/>
      <dgm:spPr/>
      <dgm:t>
        <a:bodyPr/>
        <a:lstStyle/>
        <a:p>
          <a:endParaRPr lang="en-US"/>
        </a:p>
      </dgm:t>
    </dgm:pt>
    <dgm:pt modelId="{F39E8174-C18B-47A0-B887-9E7A08A2426D}">
      <dgm:prSet custT="1"/>
      <dgm:spPr/>
      <dgm:t>
        <a:bodyPr/>
        <a:lstStyle/>
        <a:p>
          <a:pPr rtl="0"/>
          <a:r>
            <a:rPr lang="en-GB" sz="2000" dirty="0" smtClean="0"/>
            <a:t>Newly added feature (</a:t>
          </a:r>
          <a:r>
            <a:rPr lang="en-GB" sz="2000" b="1" dirty="0" err="1" smtClean="0">
              <a:solidFill>
                <a:srgbClr val="FFFF00"/>
              </a:solidFill>
            </a:rPr>
            <a:t>CodeMiner</a:t>
          </a:r>
          <a:r>
            <a:rPr lang="en-GB" sz="2000" dirty="0" smtClean="0"/>
            <a:t>)</a:t>
          </a:r>
          <a:endParaRPr lang="en-IN" sz="2000" dirty="0"/>
        </a:p>
      </dgm:t>
    </dgm:pt>
    <dgm:pt modelId="{655C44FC-50CA-4019-80CC-4993F1EF0A24}" type="parTrans" cxnId="{AE264F1D-2715-4E77-9476-B5FBBD2A8318}">
      <dgm:prSet/>
      <dgm:spPr/>
      <dgm:t>
        <a:bodyPr/>
        <a:lstStyle/>
        <a:p>
          <a:endParaRPr lang="en-US"/>
        </a:p>
      </dgm:t>
    </dgm:pt>
    <dgm:pt modelId="{40C0BCE9-6648-4231-8BB7-C69F95A51BE1}" type="sibTrans" cxnId="{AE264F1D-2715-4E77-9476-B5FBBD2A8318}">
      <dgm:prSet/>
      <dgm:spPr/>
      <dgm:t>
        <a:bodyPr/>
        <a:lstStyle/>
        <a:p>
          <a:endParaRPr lang="en-US"/>
        </a:p>
      </dgm:t>
    </dgm:pt>
    <dgm:pt modelId="{A077C7B0-7024-43C3-BE10-8DAEB39490E4}">
      <dgm:prSet custT="1"/>
      <dgm:spPr/>
      <dgm:t>
        <a:bodyPr/>
        <a:lstStyle/>
        <a:p>
          <a:pPr rtl="0"/>
          <a:r>
            <a:rPr lang="en-GB" sz="1600" dirty="0" err="1" smtClean="0"/>
            <a:t>Prev</a:t>
          </a:r>
          <a:r>
            <a:rPr lang="en-GB" sz="1600" dirty="0" smtClean="0"/>
            <a:t> fix is </a:t>
          </a:r>
          <a:r>
            <a:rPr lang="en-GB" sz="1600" dirty="0" smtClean="0"/>
            <a:t>already registered(Jira</a:t>
          </a:r>
          <a:r>
            <a:rPr lang="en-GB" sz="1600" dirty="0" smtClean="0"/>
            <a:t>, file sync)</a:t>
          </a:r>
          <a:endParaRPr lang="en-IN" sz="1600" dirty="0"/>
        </a:p>
      </dgm:t>
    </dgm:pt>
    <dgm:pt modelId="{CBD31650-E09F-4C9A-8177-DAA4F84B906F}" type="parTrans" cxnId="{3B99BFFB-CA0F-40B7-83D2-32551A74760A}">
      <dgm:prSet/>
      <dgm:spPr/>
      <dgm:t>
        <a:bodyPr/>
        <a:lstStyle/>
        <a:p>
          <a:endParaRPr lang="en-US"/>
        </a:p>
      </dgm:t>
    </dgm:pt>
    <dgm:pt modelId="{51A6D76D-C55D-4DAD-B8DC-9436809EB7A5}" type="sibTrans" cxnId="{3B99BFFB-CA0F-40B7-83D2-32551A74760A}">
      <dgm:prSet/>
      <dgm:spPr/>
      <dgm:t>
        <a:bodyPr/>
        <a:lstStyle/>
        <a:p>
          <a:endParaRPr lang="en-US"/>
        </a:p>
      </dgm:t>
    </dgm:pt>
    <dgm:pt modelId="{D31E087A-625D-4E92-A6DC-837198E57535}">
      <dgm:prSet custT="1"/>
      <dgm:spPr/>
      <dgm:t>
        <a:bodyPr/>
        <a:lstStyle/>
        <a:p>
          <a:pPr rtl="0"/>
          <a:r>
            <a:rPr lang="en-GB" sz="1600" b="1" dirty="0" smtClean="0"/>
            <a:t>CDN tool</a:t>
          </a:r>
          <a:endParaRPr lang="en-IN" sz="1600" b="1" dirty="0"/>
        </a:p>
      </dgm:t>
    </dgm:pt>
    <dgm:pt modelId="{DC8348F3-C75D-40F4-A8E8-CA8559BB9D46}" type="parTrans" cxnId="{769F1B71-98C6-4A9F-96CE-7287E6103E1A}">
      <dgm:prSet/>
      <dgm:spPr/>
      <dgm:t>
        <a:bodyPr/>
        <a:lstStyle/>
        <a:p>
          <a:endParaRPr lang="en-US"/>
        </a:p>
      </dgm:t>
    </dgm:pt>
    <dgm:pt modelId="{404FC78F-8A39-430D-8B5E-74E569770BB5}" type="sibTrans" cxnId="{769F1B71-98C6-4A9F-96CE-7287E6103E1A}">
      <dgm:prSet/>
      <dgm:spPr/>
      <dgm:t>
        <a:bodyPr/>
        <a:lstStyle/>
        <a:p>
          <a:endParaRPr lang="en-US"/>
        </a:p>
      </dgm:t>
    </dgm:pt>
    <dgm:pt modelId="{9DC3A588-EE0D-40E4-92EB-77A6EFCB711D}">
      <dgm:prSet custT="1"/>
      <dgm:spPr/>
      <dgm:t>
        <a:bodyPr/>
        <a:lstStyle/>
        <a:p>
          <a:pPr rtl="0"/>
          <a:r>
            <a:rPr lang="en-GB" sz="1600" dirty="0" smtClean="0"/>
            <a:t>First time failure. Compare RTL snapshot</a:t>
          </a:r>
          <a:endParaRPr lang="en-IN" sz="1600" dirty="0"/>
        </a:p>
      </dgm:t>
    </dgm:pt>
    <dgm:pt modelId="{0E7067C3-D0EB-4F66-900E-A93C4E14DC0D}" type="parTrans" cxnId="{DB356BA1-C80D-4467-BC92-B066FF833914}">
      <dgm:prSet/>
      <dgm:spPr/>
      <dgm:t>
        <a:bodyPr/>
        <a:lstStyle/>
        <a:p>
          <a:endParaRPr lang="en-US"/>
        </a:p>
      </dgm:t>
    </dgm:pt>
    <dgm:pt modelId="{1D787652-C4FA-4FEB-BACF-57AF893208D6}" type="sibTrans" cxnId="{DB356BA1-C80D-4467-BC92-B066FF833914}">
      <dgm:prSet/>
      <dgm:spPr/>
      <dgm:t>
        <a:bodyPr/>
        <a:lstStyle/>
        <a:p>
          <a:endParaRPr lang="en-US"/>
        </a:p>
      </dgm:t>
    </dgm:pt>
    <dgm:pt modelId="{CB16191E-8A47-4F38-A9AD-56932D9260CF}">
      <dgm:prSet custT="1"/>
      <dgm:spPr/>
      <dgm:t>
        <a:bodyPr/>
        <a:lstStyle/>
        <a:p>
          <a:pPr rtl="0"/>
          <a:r>
            <a:rPr lang="en-IN" sz="1800" dirty="0" smtClean="0"/>
            <a:t>New failure</a:t>
          </a:r>
        </a:p>
        <a:p>
          <a:pPr rtl="0"/>
          <a:r>
            <a:rPr lang="en-IN" sz="1800" dirty="0" smtClean="0"/>
            <a:t>(</a:t>
          </a:r>
          <a:r>
            <a:rPr lang="en-IN" sz="1800" b="1" dirty="0" err="1" smtClean="0">
              <a:solidFill>
                <a:srgbClr val="FFFF00"/>
              </a:solidFill>
            </a:rPr>
            <a:t>WaveMiner</a:t>
          </a:r>
          <a:r>
            <a:rPr lang="en-IN" sz="1800" dirty="0" smtClean="0"/>
            <a:t>)</a:t>
          </a:r>
          <a:endParaRPr lang="en-IN" sz="1800" dirty="0"/>
        </a:p>
      </dgm:t>
    </dgm:pt>
    <dgm:pt modelId="{3C21F72E-62FD-49CE-84FB-DF6ACB69BFF0}" type="parTrans" cxnId="{33BB7F66-D87E-4238-BEA3-8261C65A8525}">
      <dgm:prSet/>
      <dgm:spPr/>
      <dgm:t>
        <a:bodyPr/>
        <a:lstStyle/>
        <a:p>
          <a:endParaRPr lang="en-US"/>
        </a:p>
      </dgm:t>
    </dgm:pt>
    <dgm:pt modelId="{83C81BE6-151B-4778-A905-4981FDA9E1C5}" type="sibTrans" cxnId="{33BB7F66-D87E-4238-BEA3-8261C65A8525}">
      <dgm:prSet/>
      <dgm:spPr/>
      <dgm:t>
        <a:bodyPr/>
        <a:lstStyle/>
        <a:p>
          <a:endParaRPr lang="en-US"/>
        </a:p>
      </dgm:t>
    </dgm:pt>
    <dgm:pt modelId="{BBD6A292-A94B-4BB6-8FD8-5656BC8B56DA}">
      <dgm:prSet custT="1"/>
      <dgm:spPr/>
      <dgm:t>
        <a:bodyPr/>
        <a:lstStyle/>
        <a:p>
          <a:pPr rtl="0"/>
          <a:r>
            <a:rPr lang="en-GB" sz="1600" b="1" dirty="0" smtClean="0"/>
            <a:t>CDN tool</a:t>
          </a:r>
          <a:endParaRPr lang="en-IN" sz="1600" b="1" dirty="0"/>
        </a:p>
      </dgm:t>
    </dgm:pt>
    <dgm:pt modelId="{7DCB1C51-E181-4C93-841A-9A81EA586F04}" type="parTrans" cxnId="{5AD470B9-261D-40AB-A285-8EB26CBD8536}">
      <dgm:prSet/>
      <dgm:spPr/>
      <dgm:t>
        <a:bodyPr/>
        <a:lstStyle/>
        <a:p>
          <a:endParaRPr lang="en-US"/>
        </a:p>
      </dgm:t>
    </dgm:pt>
    <dgm:pt modelId="{E157D2F5-9EBF-498D-BF26-B32CB9CA4E51}" type="sibTrans" cxnId="{5AD470B9-261D-40AB-A285-8EB26CBD8536}">
      <dgm:prSet/>
      <dgm:spPr/>
      <dgm:t>
        <a:bodyPr/>
        <a:lstStyle/>
        <a:p>
          <a:endParaRPr lang="en-US"/>
        </a:p>
      </dgm:t>
    </dgm:pt>
    <dgm:pt modelId="{2A8BACD6-5F6D-4347-95F6-F10EE6A31681}">
      <dgm:prSet custT="1"/>
      <dgm:spPr/>
      <dgm:t>
        <a:bodyPr/>
        <a:lstStyle/>
        <a:p>
          <a:pPr rtl="0"/>
          <a:r>
            <a:rPr lang="en-GB" sz="1600" dirty="0" smtClean="0"/>
            <a:t>Failure occurred in latest Tag. Compare against last PASS tag</a:t>
          </a:r>
          <a:endParaRPr lang="en-IN" sz="1600" dirty="0"/>
        </a:p>
      </dgm:t>
    </dgm:pt>
    <dgm:pt modelId="{BF1F34EE-AF80-4645-BFA8-A66DF520173E}" type="parTrans" cxnId="{A2A6DB40-4A9E-4703-9829-BB7182D9CEAE}">
      <dgm:prSet/>
      <dgm:spPr/>
      <dgm:t>
        <a:bodyPr/>
        <a:lstStyle/>
        <a:p>
          <a:endParaRPr lang="en-US"/>
        </a:p>
      </dgm:t>
    </dgm:pt>
    <dgm:pt modelId="{14F0D8EF-C452-4221-8547-ADCDF16B6D32}" type="sibTrans" cxnId="{A2A6DB40-4A9E-4703-9829-BB7182D9CEAE}">
      <dgm:prSet/>
      <dgm:spPr/>
      <dgm:t>
        <a:bodyPr/>
        <a:lstStyle/>
        <a:p>
          <a:endParaRPr lang="en-US"/>
        </a:p>
      </dgm:t>
    </dgm:pt>
    <dgm:pt modelId="{EAF0B39C-627E-410A-BFF9-A918D297E3E1}" type="pres">
      <dgm:prSet presAssocID="{5F650836-A14A-4AB3-A5BF-19ED49C09C8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27469B-51A5-4BB5-8C18-DCE5F94A58EC}" type="pres">
      <dgm:prSet presAssocID="{72205C37-CE44-4280-8DA8-B87DDFF6A42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91BE7-CE3C-4C28-AE9F-CF6E9F100AD5}" type="pres">
      <dgm:prSet presAssocID="{72205C37-CE44-4280-8DA8-B87DDFF6A420}" presName="gear1srcNode" presStyleLbl="node1" presStyleIdx="0" presStyleCnt="3"/>
      <dgm:spPr/>
      <dgm:t>
        <a:bodyPr/>
        <a:lstStyle/>
        <a:p>
          <a:endParaRPr lang="en-US"/>
        </a:p>
      </dgm:t>
    </dgm:pt>
    <dgm:pt modelId="{44CCC302-1678-4D39-BE9D-D2F5E53AA022}" type="pres">
      <dgm:prSet presAssocID="{72205C37-CE44-4280-8DA8-B87DDFF6A420}" presName="gear1dstNode" presStyleLbl="node1" presStyleIdx="0" presStyleCnt="3"/>
      <dgm:spPr/>
      <dgm:t>
        <a:bodyPr/>
        <a:lstStyle/>
        <a:p>
          <a:endParaRPr lang="en-US"/>
        </a:p>
      </dgm:t>
    </dgm:pt>
    <dgm:pt modelId="{E2BC257A-6E6D-4B7B-9530-C51AFCA52F89}" type="pres">
      <dgm:prSet presAssocID="{72205C37-CE44-4280-8DA8-B87DDFF6A420}" presName="gear1ch" presStyleLbl="fgAcc1" presStyleIdx="0" presStyleCnt="3" custScaleX="154972" custScaleY="76539" custLinFactNeighborX="-85019" custLinFactNeighborY="-35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BDE6A-624F-44EF-B983-503626A42D5C}" type="pres">
      <dgm:prSet presAssocID="{F39E8174-C18B-47A0-B887-9E7A08A2426D}" presName="gear2" presStyleLbl="node1" presStyleIdx="1" presStyleCnt="3" custScaleX="128792" custScaleY="118080" custLinFactNeighborX="-2811" custLinFactNeighborY="-3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86B9F-EABD-4F82-8CF2-CB6B65738331}" type="pres">
      <dgm:prSet presAssocID="{F39E8174-C18B-47A0-B887-9E7A08A2426D}" presName="gear2srcNode" presStyleLbl="node1" presStyleIdx="1" presStyleCnt="3"/>
      <dgm:spPr/>
      <dgm:t>
        <a:bodyPr/>
        <a:lstStyle/>
        <a:p>
          <a:endParaRPr lang="en-US"/>
        </a:p>
      </dgm:t>
    </dgm:pt>
    <dgm:pt modelId="{794C8714-24F6-4342-AA16-3E36309E5C9E}" type="pres">
      <dgm:prSet presAssocID="{F39E8174-C18B-47A0-B887-9E7A08A2426D}" presName="gear2dstNode" presStyleLbl="node1" presStyleIdx="1" presStyleCnt="3"/>
      <dgm:spPr/>
      <dgm:t>
        <a:bodyPr/>
        <a:lstStyle/>
        <a:p>
          <a:endParaRPr lang="en-US"/>
        </a:p>
      </dgm:t>
    </dgm:pt>
    <dgm:pt modelId="{11F48FD9-7503-436D-BB2F-1CEDFF71F531}" type="pres">
      <dgm:prSet presAssocID="{F39E8174-C18B-47A0-B887-9E7A08A2426D}" presName="gear2ch" presStyleLbl="fgAcc1" presStyleIdx="1" presStyleCnt="3" custScaleX="154972" custScaleY="75535" custLinFactNeighborX="-94068" custLinFactNeighborY="-42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4F11E-B0C5-4048-A796-CEA77A37AE8C}" type="pres">
      <dgm:prSet presAssocID="{CB16191E-8A47-4F38-A9AD-56932D9260CF}" presName="gear3" presStyleLbl="node1" presStyleIdx="2" presStyleCnt="3" custScaleX="116824" custScaleY="112586" custLinFactNeighborX="11985" custLinFactNeighborY="-4657"/>
      <dgm:spPr/>
      <dgm:t>
        <a:bodyPr/>
        <a:lstStyle/>
        <a:p>
          <a:endParaRPr lang="en-US"/>
        </a:p>
      </dgm:t>
    </dgm:pt>
    <dgm:pt modelId="{F7E12F1A-320B-463B-8DA3-85BF8EFB72AE}" type="pres">
      <dgm:prSet presAssocID="{CB16191E-8A47-4F38-A9AD-56932D9260C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98965-5CDE-4D69-A0E1-13E8F745A002}" type="pres">
      <dgm:prSet presAssocID="{CB16191E-8A47-4F38-A9AD-56932D9260CF}" presName="gear3srcNode" presStyleLbl="node1" presStyleIdx="2" presStyleCnt="3"/>
      <dgm:spPr/>
      <dgm:t>
        <a:bodyPr/>
        <a:lstStyle/>
        <a:p>
          <a:endParaRPr lang="en-US"/>
        </a:p>
      </dgm:t>
    </dgm:pt>
    <dgm:pt modelId="{316AF6A2-2233-4043-8568-09ED3671BBED}" type="pres">
      <dgm:prSet presAssocID="{CB16191E-8A47-4F38-A9AD-56932D9260CF}" presName="gear3dstNode" presStyleLbl="node1" presStyleIdx="2" presStyleCnt="3"/>
      <dgm:spPr/>
      <dgm:t>
        <a:bodyPr/>
        <a:lstStyle/>
        <a:p>
          <a:endParaRPr lang="en-US"/>
        </a:p>
      </dgm:t>
    </dgm:pt>
    <dgm:pt modelId="{4699B369-D164-4917-86FB-3E3047D4E6CF}" type="pres">
      <dgm:prSet presAssocID="{CB16191E-8A47-4F38-A9AD-56932D9260CF}" presName="gear3ch" presStyleLbl="fgAcc1" presStyleIdx="2" presStyleCnt="3" custScaleX="154972" custScaleY="78379" custLinFactNeighborX="75266" custLinFactNeighborY="-134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55BDE-AACD-47F3-966E-B84E1AACE40C}" type="pres">
      <dgm:prSet presAssocID="{EB89D5F8-7140-4064-9E11-A0880E3AA32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DF4AB1F-B36F-43FB-95C0-CF38C81702F3}" type="pres">
      <dgm:prSet presAssocID="{40C0BCE9-6648-4231-8BB7-C69F95A51BE1}" presName="connector2" presStyleLbl="sibTrans2D1" presStyleIdx="1" presStyleCnt="3" custLinFactNeighborX="-13186" custLinFactNeighborY="-7967"/>
      <dgm:spPr/>
      <dgm:t>
        <a:bodyPr/>
        <a:lstStyle/>
        <a:p>
          <a:endParaRPr lang="en-US"/>
        </a:p>
      </dgm:t>
    </dgm:pt>
    <dgm:pt modelId="{92CF02D8-9B64-4741-BE84-34BFB3D9855C}" type="pres">
      <dgm:prSet presAssocID="{83C81BE6-151B-4778-A905-4981FDA9E1C5}" presName="connector3" presStyleLbl="sibTrans2D1" presStyleIdx="2" presStyleCnt="3" custAng="1389754" custLinFactNeighborX="6138" custLinFactNeighborY="-2458"/>
      <dgm:spPr/>
      <dgm:t>
        <a:bodyPr/>
        <a:lstStyle/>
        <a:p>
          <a:endParaRPr lang="en-US"/>
        </a:p>
      </dgm:t>
    </dgm:pt>
  </dgm:ptLst>
  <dgm:cxnLst>
    <dgm:cxn modelId="{2B88925C-EB9F-4B44-B2FF-B65AAB28DC97}" type="presOf" srcId="{F39E8174-C18B-47A0-B887-9E7A08A2426D}" destId="{794C8714-24F6-4342-AA16-3E36309E5C9E}" srcOrd="2" destOrd="0" presId="urn:microsoft.com/office/officeart/2005/8/layout/gear1"/>
    <dgm:cxn modelId="{4F9F14D0-C393-4004-8A1E-D82AA61687B4}" type="presOf" srcId="{EB89D5F8-7140-4064-9E11-A0880E3AA328}" destId="{4FB55BDE-AACD-47F3-966E-B84E1AACE40C}" srcOrd="0" destOrd="0" presId="urn:microsoft.com/office/officeart/2005/8/layout/gear1"/>
    <dgm:cxn modelId="{B175DF14-2C61-4AB2-87E9-24CEE6CB56C8}" srcId="{5F650836-A14A-4AB3-A5BF-19ED49C09C8A}" destId="{72205C37-CE44-4280-8DA8-B87DDFF6A420}" srcOrd="0" destOrd="0" parTransId="{9AC45390-2A8D-4B09-8B64-FD45565B0C52}" sibTransId="{EB89D5F8-7140-4064-9E11-A0880E3AA328}"/>
    <dgm:cxn modelId="{0AEAF5EE-C352-41DE-B5D7-F9EAE4993B4C}" type="presOf" srcId="{5F650836-A14A-4AB3-A5BF-19ED49C09C8A}" destId="{EAF0B39C-627E-410A-BFF9-A918D297E3E1}" srcOrd="0" destOrd="0" presId="urn:microsoft.com/office/officeart/2005/8/layout/gear1"/>
    <dgm:cxn modelId="{5AD470B9-261D-40AB-A285-8EB26CBD8536}" srcId="{CB16191E-8A47-4F38-A9AD-56932D9260CF}" destId="{BBD6A292-A94B-4BB6-8FD8-5656BC8B56DA}" srcOrd="0" destOrd="0" parTransId="{7DCB1C51-E181-4C93-841A-9A81EA586F04}" sibTransId="{E157D2F5-9EBF-498D-BF26-B32CB9CA4E51}"/>
    <dgm:cxn modelId="{07BCA921-35C5-4D9B-A602-006CF33345EB}" type="presOf" srcId="{40C0BCE9-6648-4231-8BB7-C69F95A51BE1}" destId="{DDF4AB1F-B36F-43FB-95C0-CF38C81702F3}" srcOrd="0" destOrd="0" presId="urn:microsoft.com/office/officeart/2005/8/layout/gear1"/>
    <dgm:cxn modelId="{48190467-C62C-4E08-AA60-F2506BC03E44}" type="presOf" srcId="{A077C7B0-7024-43C3-BE10-8DAEB39490E4}" destId="{E2BC257A-6E6D-4B7B-9530-C51AFCA52F89}" srcOrd="0" destOrd="1" presId="urn:microsoft.com/office/officeart/2005/8/layout/gear1"/>
    <dgm:cxn modelId="{AE264F1D-2715-4E77-9476-B5FBBD2A8318}" srcId="{5F650836-A14A-4AB3-A5BF-19ED49C09C8A}" destId="{F39E8174-C18B-47A0-B887-9E7A08A2426D}" srcOrd="1" destOrd="0" parTransId="{655C44FC-50CA-4019-80CC-4993F1EF0A24}" sibTransId="{40C0BCE9-6648-4231-8BB7-C69F95A51BE1}"/>
    <dgm:cxn modelId="{3B99BFFB-CA0F-40B7-83D2-32551A74760A}" srcId="{72205C37-CE44-4280-8DA8-B87DDFF6A420}" destId="{A077C7B0-7024-43C3-BE10-8DAEB39490E4}" srcOrd="1" destOrd="0" parTransId="{CBD31650-E09F-4C9A-8177-DAA4F84B906F}" sibTransId="{51A6D76D-C55D-4DAD-B8DC-9436809EB7A5}"/>
    <dgm:cxn modelId="{769F1B71-98C6-4A9F-96CE-7287E6103E1A}" srcId="{F39E8174-C18B-47A0-B887-9E7A08A2426D}" destId="{D31E087A-625D-4E92-A6DC-837198E57535}" srcOrd="0" destOrd="0" parTransId="{DC8348F3-C75D-40F4-A8E8-CA8559BB9D46}" sibTransId="{404FC78F-8A39-430D-8B5E-74E569770BB5}"/>
    <dgm:cxn modelId="{7B30299A-EAD3-4029-9B6A-DA9819F202AA}" type="presOf" srcId="{2A8BACD6-5F6D-4347-95F6-F10EE6A31681}" destId="{4699B369-D164-4917-86FB-3E3047D4E6CF}" srcOrd="0" destOrd="1" presId="urn:microsoft.com/office/officeart/2005/8/layout/gear1"/>
    <dgm:cxn modelId="{ADC1C4F3-548C-4652-BB94-8BA213E60584}" type="presOf" srcId="{CB16191E-8A47-4F38-A9AD-56932D9260CF}" destId="{F7E12F1A-320B-463B-8DA3-85BF8EFB72AE}" srcOrd="1" destOrd="0" presId="urn:microsoft.com/office/officeart/2005/8/layout/gear1"/>
    <dgm:cxn modelId="{4496DD62-0E8D-4F2B-9028-45D89D95EF39}" type="presOf" srcId="{72205C37-CE44-4280-8DA8-B87DDFF6A420}" destId="{7727469B-51A5-4BB5-8C18-DCE5F94A58EC}" srcOrd="0" destOrd="0" presId="urn:microsoft.com/office/officeart/2005/8/layout/gear1"/>
    <dgm:cxn modelId="{33BB7F66-D87E-4238-BEA3-8261C65A8525}" srcId="{5F650836-A14A-4AB3-A5BF-19ED49C09C8A}" destId="{CB16191E-8A47-4F38-A9AD-56932D9260CF}" srcOrd="2" destOrd="0" parTransId="{3C21F72E-62FD-49CE-84FB-DF6ACB69BFF0}" sibTransId="{83C81BE6-151B-4778-A905-4981FDA9E1C5}"/>
    <dgm:cxn modelId="{A48DEAF4-DFE4-45EC-A937-3587CE16BC3A}" type="presOf" srcId="{9DC3A588-EE0D-40E4-92EB-77A6EFCB711D}" destId="{11F48FD9-7503-436D-BB2F-1CEDFF71F531}" srcOrd="0" destOrd="1" presId="urn:microsoft.com/office/officeart/2005/8/layout/gear1"/>
    <dgm:cxn modelId="{272EF3F5-E5FA-41A9-8162-CD2FAEDE0572}" type="presOf" srcId="{CB16191E-8A47-4F38-A9AD-56932D9260CF}" destId="{4B44F11E-B0C5-4048-A796-CEA77A37AE8C}" srcOrd="0" destOrd="0" presId="urn:microsoft.com/office/officeart/2005/8/layout/gear1"/>
    <dgm:cxn modelId="{DA770CED-9857-46B6-94FC-35B5B1BF479C}" type="presOf" srcId="{D31E087A-625D-4E92-A6DC-837198E57535}" destId="{11F48FD9-7503-436D-BB2F-1CEDFF71F531}" srcOrd="0" destOrd="0" presId="urn:microsoft.com/office/officeart/2005/8/layout/gear1"/>
    <dgm:cxn modelId="{448D343E-BAA7-4055-9DC9-66735A52CEB3}" type="presOf" srcId="{F39E8174-C18B-47A0-B887-9E7A08A2426D}" destId="{E0E86B9F-EABD-4F82-8CF2-CB6B65738331}" srcOrd="1" destOrd="0" presId="urn:microsoft.com/office/officeart/2005/8/layout/gear1"/>
    <dgm:cxn modelId="{E38B2D27-1668-413B-9B30-82F1EE375F9F}" type="presOf" srcId="{72205C37-CE44-4280-8DA8-B87DDFF6A420}" destId="{44CCC302-1678-4D39-BE9D-D2F5E53AA022}" srcOrd="2" destOrd="0" presId="urn:microsoft.com/office/officeart/2005/8/layout/gear1"/>
    <dgm:cxn modelId="{137CB37B-2098-48BF-849F-C4558D0D0E90}" type="presOf" srcId="{BBD6A292-A94B-4BB6-8FD8-5656BC8B56DA}" destId="{4699B369-D164-4917-86FB-3E3047D4E6CF}" srcOrd="0" destOrd="0" presId="urn:microsoft.com/office/officeart/2005/8/layout/gear1"/>
    <dgm:cxn modelId="{A2A6DB40-4A9E-4703-9829-BB7182D9CEAE}" srcId="{CB16191E-8A47-4F38-A9AD-56932D9260CF}" destId="{2A8BACD6-5F6D-4347-95F6-F10EE6A31681}" srcOrd="1" destOrd="0" parTransId="{BF1F34EE-AF80-4645-BFA8-A66DF520173E}" sibTransId="{14F0D8EF-C452-4221-8547-ADCDF16B6D32}"/>
    <dgm:cxn modelId="{F1033347-8EEA-41DB-B747-B35B6451D528}" type="presOf" srcId="{72205C37-CE44-4280-8DA8-B87DDFF6A420}" destId="{A1491BE7-CE3C-4C28-AE9F-CF6E9F100AD5}" srcOrd="1" destOrd="0" presId="urn:microsoft.com/office/officeart/2005/8/layout/gear1"/>
    <dgm:cxn modelId="{3036648E-E867-4916-9FF6-4D86297766E1}" srcId="{72205C37-CE44-4280-8DA8-B87DDFF6A420}" destId="{6E4BF4A2-A3E1-46E1-B2E1-D81D73C565BA}" srcOrd="0" destOrd="0" parTransId="{078811B7-E32E-4EA4-BA44-3EB8BDF01F9A}" sibTransId="{5CAB3633-3308-49F6-A2FF-1E3754419230}"/>
    <dgm:cxn modelId="{A2C04AEC-59A5-4C9F-9281-9D539A90C01C}" type="presOf" srcId="{83C81BE6-151B-4778-A905-4981FDA9E1C5}" destId="{92CF02D8-9B64-4741-BE84-34BFB3D9855C}" srcOrd="0" destOrd="0" presId="urn:microsoft.com/office/officeart/2005/8/layout/gear1"/>
    <dgm:cxn modelId="{4CAD3308-22A6-4CE3-A0B0-42518C0832C1}" type="presOf" srcId="{CB16191E-8A47-4F38-A9AD-56932D9260CF}" destId="{0B698965-5CDE-4D69-A0E1-13E8F745A002}" srcOrd="2" destOrd="0" presId="urn:microsoft.com/office/officeart/2005/8/layout/gear1"/>
    <dgm:cxn modelId="{8B331803-546A-4F68-98E1-36DC207C664A}" type="presOf" srcId="{CB16191E-8A47-4F38-A9AD-56932D9260CF}" destId="{316AF6A2-2233-4043-8568-09ED3671BBED}" srcOrd="3" destOrd="0" presId="urn:microsoft.com/office/officeart/2005/8/layout/gear1"/>
    <dgm:cxn modelId="{9FC8192A-FB5E-4C81-9993-712DA7CCC46A}" type="presOf" srcId="{F39E8174-C18B-47A0-B887-9E7A08A2426D}" destId="{79ABDE6A-624F-44EF-B983-503626A42D5C}" srcOrd="0" destOrd="0" presId="urn:microsoft.com/office/officeart/2005/8/layout/gear1"/>
    <dgm:cxn modelId="{DB356BA1-C80D-4467-BC92-B066FF833914}" srcId="{F39E8174-C18B-47A0-B887-9E7A08A2426D}" destId="{9DC3A588-EE0D-40E4-92EB-77A6EFCB711D}" srcOrd="1" destOrd="0" parTransId="{0E7067C3-D0EB-4F66-900E-A93C4E14DC0D}" sibTransId="{1D787652-C4FA-4FEB-BACF-57AF893208D6}"/>
    <dgm:cxn modelId="{D74D368F-3893-4FD0-9543-7AEEF2FE909A}" type="presOf" srcId="{6E4BF4A2-A3E1-46E1-B2E1-D81D73C565BA}" destId="{E2BC257A-6E6D-4B7B-9530-C51AFCA52F89}" srcOrd="0" destOrd="0" presId="urn:microsoft.com/office/officeart/2005/8/layout/gear1"/>
    <dgm:cxn modelId="{E74DBF5D-D4E6-4712-80E1-9E45CBD420AA}" type="presParOf" srcId="{EAF0B39C-627E-410A-BFF9-A918D297E3E1}" destId="{7727469B-51A5-4BB5-8C18-DCE5F94A58EC}" srcOrd="0" destOrd="0" presId="urn:microsoft.com/office/officeart/2005/8/layout/gear1"/>
    <dgm:cxn modelId="{4A1D7490-B6D6-470B-A701-14C2306DB7B1}" type="presParOf" srcId="{EAF0B39C-627E-410A-BFF9-A918D297E3E1}" destId="{A1491BE7-CE3C-4C28-AE9F-CF6E9F100AD5}" srcOrd="1" destOrd="0" presId="urn:microsoft.com/office/officeart/2005/8/layout/gear1"/>
    <dgm:cxn modelId="{B5E2FA11-5417-4738-B9A1-DB3A85226F14}" type="presParOf" srcId="{EAF0B39C-627E-410A-BFF9-A918D297E3E1}" destId="{44CCC302-1678-4D39-BE9D-D2F5E53AA022}" srcOrd="2" destOrd="0" presId="urn:microsoft.com/office/officeart/2005/8/layout/gear1"/>
    <dgm:cxn modelId="{F00BF0E1-5016-44CA-90C1-8AE0FC85D20C}" type="presParOf" srcId="{EAF0B39C-627E-410A-BFF9-A918D297E3E1}" destId="{E2BC257A-6E6D-4B7B-9530-C51AFCA52F89}" srcOrd="3" destOrd="0" presId="urn:microsoft.com/office/officeart/2005/8/layout/gear1"/>
    <dgm:cxn modelId="{140DCB80-F3C8-45B4-893B-52B17FD3D3CA}" type="presParOf" srcId="{EAF0B39C-627E-410A-BFF9-A918D297E3E1}" destId="{79ABDE6A-624F-44EF-B983-503626A42D5C}" srcOrd="4" destOrd="0" presId="urn:microsoft.com/office/officeart/2005/8/layout/gear1"/>
    <dgm:cxn modelId="{2AD23003-807E-45C5-9D57-634130F318FD}" type="presParOf" srcId="{EAF0B39C-627E-410A-BFF9-A918D297E3E1}" destId="{E0E86B9F-EABD-4F82-8CF2-CB6B65738331}" srcOrd="5" destOrd="0" presId="urn:microsoft.com/office/officeart/2005/8/layout/gear1"/>
    <dgm:cxn modelId="{B03BAB2F-53DB-4992-9562-429C8F3408D5}" type="presParOf" srcId="{EAF0B39C-627E-410A-BFF9-A918D297E3E1}" destId="{794C8714-24F6-4342-AA16-3E36309E5C9E}" srcOrd="6" destOrd="0" presId="urn:microsoft.com/office/officeart/2005/8/layout/gear1"/>
    <dgm:cxn modelId="{864A48E0-BC1A-449F-851E-626D37946034}" type="presParOf" srcId="{EAF0B39C-627E-410A-BFF9-A918D297E3E1}" destId="{11F48FD9-7503-436D-BB2F-1CEDFF71F531}" srcOrd="7" destOrd="0" presId="urn:microsoft.com/office/officeart/2005/8/layout/gear1"/>
    <dgm:cxn modelId="{B34F585F-0C06-41B2-B45F-C71725782743}" type="presParOf" srcId="{EAF0B39C-627E-410A-BFF9-A918D297E3E1}" destId="{4B44F11E-B0C5-4048-A796-CEA77A37AE8C}" srcOrd="8" destOrd="0" presId="urn:microsoft.com/office/officeart/2005/8/layout/gear1"/>
    <dgm:cxn modelId="{6A00B5C3-FD98-4306-82AC-14D398559089}" type="presParOf" srcId="{EAF0B39C-627E-410A-BFF9-A918D297E3E1}" destId="{F7E12F1A-320B-463B-8DA3-85BF8EFB72AE}" srcOrd="9" destOrd="0" presId="urn:microsoft.com/office/officeart/2005/8/layout/gear1"/>
    <dgm:cxn modelId="{2DB2882F-2146-4ABA-8D69-E276B65955E3}" type="presParOf" srcId="{EAF0B39C-627E-410A-BFF9-A918D297E3E1}" destId="{0B698965-5CDE-4D69-A0E1-13E8F745A002}" srcOrd="10" destOrd="0" presId="urn:microsoft.com/office/officeart/2005/8/layout/gear1"/>
    <dgm:cxn modelId="{4D22EFE3-1546-4015-8FE2-50CEA13DBAFC}" type="presParOf" srcId="{EAF0B39C-627E-410A-BFF9-A918D297E3E1}" destId="{316AF6A2-2233-4043-8568-09ED3671BBED}" srcOrd="11" destOrd="0" presId="urn:microsoft.com/office/officeart/2005/8/layout/gear1"/>
    <dgm:cxn modelId="{68714BBA-A421-4878-8532-DCD52B0E9A9C}" type="presParOf" srcId="{EAF0B39C-627E-410A-BFF9-A918D297E3E1}" destId="{4699B369-D164-4917-86FB-3E3047D4E6CF}" srcOrd="12" destOrd="0" presId="urn:microsoft.com/office/officeart/2005/8/layout/gear1"/>
    <dgm:cxn modelId="{B2B272E5-B992-4866-B002-42AA829111F5}" type="presParOf" srcId="{EAF0B39C-627E-410A-BFF9-A918D297E3E1}" destId="{4FB55BDE-AACD-47F3-966E-B84E1AACE40C}" srcOrd="13" destOrd="0" presId="urn:microsoft.com/office/officeart/2005/8/layout/gear1"/>
    <dgm:cxn modelId="{251CB164-6E23-47A8-AE11-76C99F2B7626}" type="presParOf" srcId="{EAF0B39C-627E-410A-BFF9-A918D297E3E1}" destId="{DDF4AB1F-B36F-43FB-95C0-CF38C81702F3}" srcOrd="14" destOrd="0" presId="urn:microsoft.com/office/officeart/2005/8/layout/gear1"/>
    <dgm:cxn modelId="{9F30F63F-EEDE-44AC-9E85-368D468EBBAA}" type="presParOf" srcId="{EAF0B39C-627E-410A-BFF9-A918D297E3E1}" destId="{92CF02D8-9B64-4741-BE84-34BFB3D9855C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3D280E-E1C3-4082-A97E-C760F6F96758}" type="doc">
      <dgm:prSet loTypeId="urn:microsoft.com/office/officeart/2005/8/layout/matrix2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1498ED-C3ED-4779-B496-B83C8B8432AF}">
      <dgm:prSet/>
      <dgm:spPr/>
      <dgm:t>
        <a:bodyPr/>
        <a:lstStyle/>
        <a:p>
          <a:pPr rtl="0"/>
          <a:r>
            <a:rPr lang="en-IN" dirty="0" smtClean="0"/>
            <a:t>Debug multiple failures </a:t>
          </a:r>
          <a:r>
            <a:rPr lang="en-IN" b="1" i="1" dirty="0" smtClean="0">
              <a:solidFill>
                <a:srgbClr val="FFC000"/>
              </a:solidFill>
            </a:rPr>
            <a:t>simultaneously</a:t>
          </a:r>
          <a:endParaRPr lang="en-IN" dirty="0">
            <a:solidFill>
              <a:srgbClr val="FFC000"/>
            </a:solidFill>
          </a:endParaRPr>
        </a:p>
      </dgm:t>
    </dgm:pt>
    <dgm:pt modelId="{49BF94D2-335D-4B4B-A748-4559C0AE2B64}" type="parTrans" cxnId="{30356785-59BD-4574-B34F-90847CE56F05}">
      <dgm:prSet/>
      <dgm:spPr/>
      <dgm:t>
        <a:bodyPr/>
        <a:lstStyle/>
        <a:p>
          <a:endParaRPr lang="en-US"/>
        </a:p>
      </dgm:t>
    </dgm:pt>
    <dgm:pt modelId="{AFF46E00-E637-4C44-AC73-EA1042F67572}" type="sibTrans" cxnId="{30356785-59BD-4574-B34F-90847CE56F05}">
      <dgm:prSet/>
      <dgm:spPr/>
      <dgm:t>
        <a:bodyPr/>
        <a:lstStyle/>
        <a:p>
          <a:endParaRPr lang="en-US"/>
        </a:p>
      </dgm:t>
    </dgm:pt>
    <dgm:pt modelId="{EF01056E-3907-4FC9-89B0-E6D68736F690}">
      <dgm:prSet/>
      <dgm:spPr/>
      <dgm:t>
        <a:bodyPr/>
        <a:lstStyle/>
        <a:p>
          <a:pPr rtl="0"/>
          <a:r>
            <a:rPr lang="en-IN" b="1" dirty="0" smtClean="0">
              <a:solidFill>
                <a:srgbClr val="FFC000"/>
              </a:solidFill>
            </a:rPr>
            <a:t>Scalable</a:t>
          </a:r>
          <a:r>
            <a:rPr lang="en-IN" dirty="0" smtClean="0"/>
            <a:t> to </a:t>
          </a:r>
          <a:r>
            <a:rPr lang="en-IN" b="0" i="1" dirty="0" smtClean="0"/>
            <a:t>IP/</a:t>
          </a:r>
          <a:r>
            <a:rPr lang="en-IN" b="0" i="1" dirty="0" err="1" smtClean="0"/>
            <a:t>SoC</a:t>
          </a:r>
          <a:r>
            <a:rPr lang="en-IN" b="0" i="1" dirty="0" smtClean="0"/>
            <a:t>/sub-system</a:t>
          </a:r>
          <a:r>
            <a:rPr lang="en-IN" b="0" dirty="0" smtClean="0"/>
            <a:t> level</a:t>
          </a:r>
          <a:endParaRPr lang="en-IN" b="0" dirty="0"/>
        </a:p>
      </dgm:t>
    </dgm:pt>
    <dgm:pt modelId="{965475CD-FAA6-4D0A-92C5-7EB049E65CF1}" type="parTrans" cxnId="{F7D12B3A-8332-44C0-A5A0-A3682BF57E5D}">
      <dgm:prSet/>
      <dgm:spPr/>
      <dgm:t>
        <a:bodyPr/>
        <a:lstStyle/>
        <a:p>
          <a:endParaRPr lang="en-US"/>
        </a:p>
      </dgm:t>
    </dgm:pt>
    <dgm:pt modelId="{217260B5-A5D1-47E1-9F90-2EA3453DE0A0}" type="sibTrans" cxnId="{F7D12B3A-8332-44C0-A5A0-A3682BF57E5D}">
      <dgm:prSet/>
      <dgm:spPr/>
      <dgm:t>
        <a:bodyPr/>
        <a:lstStyle/>
        <a:p>
          <a:endParaRPr lang="en-US"/>
        </a:p>
      </dgm:t>
    </dgm:pt>
    <dgm:pt modelId="{18C98FF7-A4D8-47CC-9B25-D653294A46EB}">
      <dgm:prSet/>
      <dgm:spPr/>
      <dgm:t>
        <a:bodyPr/>
        <a:lstStyle/>
        <a:p>
          <a:pPr rtl="0"/>
          <a:r>
            <a:rPr lang="en-IN" dirty="0" smtClean="0"/>
            <a:t>Easy </a:t>
          </a:r>
          <a:r>
            <a:rPr lang="en-IN" b="1" i="1" dirty="0" smtClean="0">
              <a:solidFill>
                <a:srgbClr val="FFC000"/>
              </a:solidFill>
            </a:rPr>
            <a:t>deployment</a:t>
          </a:r>
          <a:endParaRPr lang="en-IN" dirty="0"/>
        </a:p>
      </dgm:t>
    </dgm:pt>
    <dgm:pt modelId="{9F9FC770-7E24-4787-9526-78AF016C22DA}" type="parTrans" cxnId="{4C2724FE-9D5E-4E58-BD4D-1F98FA05170E}">
      <dgm:prSet/>
      <dgm:spPr/>
      <dgm:t>
        <a:bodyPr/>
        <a:lstStyle/>
        <a:p>
          <a:endParaRPr lang="en-US"/>
        </a:p>
      </dgm:t>
    </dgm:pt>
    <dgm:pt modelId="{4D71915B-E538-4B4B-B865-8AD584C9F801}" type="sibTrans" cxnId="{4C2724FE-9D5E-4E58-BD4D-1F98FA05170E}">
      <dgm:prSet/>
      <dgm:spPr/>
      <dgm:t>
        <a:bodyPr/>
        <a:lstStyle/>
        <a:p>
          <a:endParaRPr lang="en-US"/>
        </a:p>
      </dgm:t>
    </dgm:pt>
    <dgm:pt modelId="{0E5FE4F4-B65E-43C4-887F-BCD1BE4C2EEB}">
      <dgm:prSet/>
      <dgm:spPr/>
      <dgm:t>
        <a:bodyPr/>
        <a:lstStyle/>
        <a:p>
          <a:pPr rtl="0"/>
          <a:r>
            <a:rPr lang="en-GB" dirty="0" smtClean="0"/>
            <a:t>Save </a:t>
          </a:r>
          <a:r>
            <a:rPr lang="en-GB" b="1" i="1" dirty="0" smtClean="0">
              <a:solidFill>
                <a:srgbClr val="FFC000"/>
              </a:solidFill>
            </a:rPr>
            <a:t>debug time</a:t>
          </a:r>
          <a:r>
            <a:rPr lang="en-GB" dirty="0" smtClean="0">
              <a:solidFill>
                <a:srgbClr val="FFC000"/>
              </a:solidFill>
            </a:rPr>
            <a:t> </a:t>
          </a:r>
          <a:r>
            <a:rPr lang="en-GB" dirty="0" smtClean="0"/>
            <a:t>by many fold</a:t>
          </a:r>
          <a:endParaRPr lang="en-IN" dirty="0"/>
        </a:p>
      </dgm:t>
    </dgm:pt>
    <dgm:pt modelId="{069B6DE1-8557-4E94-9014-64C8DF8DD0F5}" type="parTrans" cxnId="{F998A91F-0D7A-4F9C-8733-ECAC9F80D551}">
      <dgm:prSet/>
      <dgm:spPr/>
      <dgm:t>
        <a:bodyPr/>
        <a:lstStyle/>
        <a:p>
          <a:endParaRPr lang="en-US"/>
        </a:p>
      </dgm:t>
    </dgm:pt>
    <dgm:pt modelId="{C0AAA244-3392-45B5-9EC1-F55A2367B3E9}" type="sibTrans" cxnId="{F998A91F-0D7A-4F9C-8733-ECAC9F80D551}">
      <dgm:prSet/>
      <dgm:spPr/>
      <dgm:t>
        <a:bodyPr/>
        <a:lstStyle/>
        <a:p>
          <a:endParaRPr lang="en-US"/>
        </a:p>
      </dgm:t>
    </dgm:pt>
    <dgm:pt modelId="{F77C2F00-7784-45DE-AD50-BA84B0578340}" type="pres">
      <dgm:prSet presAssocID="{583D280E-E1C3-4082-A97E-C760F6F9675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4B0C0-23BD-4270-9D8A-6B58D8340692}" type="pres">
      <dgm:prSet presAssocID="{583D280E-E1C3-4082-A97E-C760F6F96758}" presName="axisShape" presStyleLbl="bgShp" presStyleIdx="0" presStyleCnt="1"/>
      <dgm:spPr/>
      <dgm:t>
        <a:bodyPr/>
        <a:lstStyle/>
        <a:p>
          <a:endParaRPr lang="en-US"/>
        </a:p>
      </dgm:t>
    </dgm:pt>
    <dgm:pt modelId="{E566EDDA-926D-456A-B6EE-C69C82C14258}" type="pres">
      <dgm:prSet presAssocID="{583D280E-E1C3-4082-A97E-C760F6F9675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B54BF-6B4A-4422-B53B-F77E7495ED9F}" type="pres">
      <dgm:prSet presAssocID="{583D280E-E1C3-4082-A97E-C760F6F9675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45FCF-0905-4ECD-A575-43CF0DDEEAB2}" type="pres">
      <dgm:prSet presAssocID="{583D280E-E1C3-4082-A97E-C760F6F9675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8939-77B3-422F-A451-1135E5986D54}" type="pres">
      <dgm:prSet presAssocID="{583D280E-E1C3-4082-A97E-C760F6F9675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12B3A-8332-44C0-A5A0-A3682BF57E5D}" srcId="{583D280E-E1C3-4082-A97E-C760F6F96758}" destId="{EF01056E-3907-4FC9-89B0-E6D68736F690}" srcOrd="2" destOrd="0" parTransId="{965475CD-FAA6-4D0A-92C5-7EB049E65CF1}" sibTransId="{217260B5-A5D1-47E1-9F90-2EA3453DE0A0}"/>
    <dgm:cxn modelId="{E45B7B8A-3899-49B7-8C63-94A5F66CFE46}" type="presOf" srcId="{18C98FF7-A4D8-47CC-9B25-D653294A46EB}" destId="{5A8F8939-77B3-422F-A451-1135E5986D54}" srcOrd="0" destOrd="0" presId="urn:microsoft.com/office/officeart/2005/8/layout/matrix2"/>
    <dgm:cxn modelId="{1B82AFAC-7B5F-410E-B3DC-B101A29B9FB0}" type="presOf" srcId="{FB1498ED-C3ED-4779-B496-B83C8B8432AF}" destId="{2F9B54BF-6B4A-4422-B53B-F77E7495ED9F}" srcOrd="0" destOrd="0" presId="urn:microsoft.com/office/officeart/2005/8/layout/matrix2"/>
    <dgm:cxn modelId="{98058A23-851A-49EC-9F80-BEFADBA2D710}" type="presOf" srcId="{EF01056E-3907-4FC9-89B0-E6D68736F690}" destId="{18945FCF-0905-4ECD-A575-43CF0DDEEAB2}" srcOrd="0" destOrd="0" presId="urn:microsoft.com/office/officeart/2005/8/layout/matrix2"/>
    <dgm:cxn modelId="{4C2724FE-9D5E-4E58-BD4D-1F98FA05170E}" srcId="{583D280E-E1C3-4082-A97E-C760F6F96758}" destId="{18C98FF7-A4D8-47CC-9B25-D653294A46EB}" srcOrd="3" destOrd="0" parTransId="{9F9FC770-7E24-4787-9526-78AF016C22DA}" sibTransId="{4D71915B-E538-4B4B-B865-8AD584C9F801}"/>
    <dgm:cxn modelId="{30356785-59BD-4574-B34F-90847CE56F05}" srcId="{583D280E-E1C3-4082-A97E-C760F6F96758}" destId="{FB1498ED-C3ED-4779-B496-B83C8B8432AF}" srcOrd="1" destOrd="0" parTransId="{49BF94D2-335D-4B4B-A748-4559C0AE2B64}" sibTransId="{AFF46E00-E637-4C44-AC73-EA1042F67572}"/>
    <dgm:cxn modelId="{F998A91F-0D7A-4F9C-8733-ECAC9F80D551}" srcId="{583D280E-E1C3-4082-A97E-C760F6F96758}" destId="{0E5FE4F4-B65E-43C4-887F-BCD1BE4C2EEB}" srcOrd="0" destOrd="0" parTransId="{069B6DE1-8557-4E94-9014-64C8DF8DD0F5}" sibTransId="{C0AAA244-3392-45B5-9EC1-F55A2367B3E9}"/>
    <dgm:cxn modelId="{0CC8CBB0-75EA-4D6D-966C-85361F8847ED}" type="presOf" srcId="{0E5FE4F4-B65E-43C4-887F-BCD1BE4C2EEB}" destId="{E566EDDA-926D-456A-B6EE-C69C82C14258}" srcOrd="0" destOrd="0" presId="urn:microsoft.com/office/officeart/2005/8/layout/matrix2"/>
    <dgm:cxn modelId="{7C087A9F-A4A0-4912-B111-90C63D970C7D}" type="presOf" srcId="{583D280E-E1C3-4082-A97E-C760F6F96758}" destId="{F77C2F00-7784-45DE-AD50-BA84B0578340}" srcOrd="0" destOrd="0" presId="urn:microsoft.com/office/officeart/2005/8/layout/matrix2"/>
    <dgm:cxn modelId="{469387F0-BF74-4072-B227-4CCE8A4CABCF}" type="presParOf" srcId="{F77C2F00-7784-45DE-AD50-BA84B0578340}" destId="{A434B0C0-23BD-4270-9D8A-6B58D8340692}" srcOrd="0" destOrd="0" presId="urn:microsoft.com/office/officeart/2005/8/layout/matrix2"/>
    <dgm:cxn modelId="{FAEA041E-6380-4051-849E-241F116777EE}" type="presParOf" srcId="{F77C2F00-7784-45DE-AD50-BA84B0578340}" destId="{E566EDDA-926D-456A-B6EE-C69C82C14258}" srcOrd="1" destOrd="0" presId="urn:microsoft.com/office/officeart/2005/8/layout/matrix2"/>
    <dgm:cxn modelId="{FD5F5098-7F48-4D1B-AF4E-5477990B3E86}" type="presParOf" srcId="{F77C2F00-7784-45DE-AD50-BA84B0578340}" destId="{2F9B54BF-6B4A-4422-B53B-F77E7495ED9F}" srcOrd="2" destOrd="0" presId="urn:microsoft.com/office/officeart/2005/8/layout/matrix2"/>
    <dgm:cxn modelId="{7D4D4EE3-8F57-4131-A282-82F6EE4AD206}" type="presParOf" srcId="{F77C2F00-7784-45DE-AD50-BA84B0578340}" destId="{18945FCF-0905-4ECD-A575-43CF0DDEEAB2}" srcOrd="3" destOrd="0" presId="urn:microsoft.com/office/officeart/2005/8/layout/matrix2"/>
    <dgm:cxn modelId="{FB79B2C5-98FD-420E-BB11-B1B9AD8743E1}" type="presParOf" srcId="{F77C2F00-7784-45DE-AD50-BA84B0578340}" destId="{5A8F8939-77B3-422F-A451-1135E5986D5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FE22-6580-44BE-BD22-2849ADDDF90C}">
      <dsp:nvSpPr>
        <dsp:cNvPr id="0" name=""/>
        <dsp:cNvSpPr/>
      </dsp:nvSpPr>
      <dsp:spPr>
        <a:xfrm>
          <a:off x="5629" y="529368"/>
          <a:ext cx="2348145" cy="2616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Run Regressions  Periodically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Confirm all Tests marked  PASS are still passing !</a:t>
          </a:r>
          <a:endParaRPr lang="en-IN" sz="1400" kern="1200" dirty="0"/>
        </a:p>
      </dsp:txBody>
      <dsp:txXfrm>
        <a:off x="74404" y="598143"/>
        <a:ext cx="2210595" cy="2478645"/>
      </dsp:txXfrm>
    </dsp:sp>
    <dsp:sp modelId="{6E47FBD3-BD05-47D8-80F5-DDFA79E028CF}">
      <dsp:nvSpPr>
        <dsp:cNvPr id="0" name=""/>
        <dsp:cNvSpPr/>
      </dsp:nvSpPr>
      <dsp:spPr>
        <a:xfrm>
          <a:off x="2440940" y="1715178"/>
          <a:ext cx="184793" cy="244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40940" y="1764093"/>
        <a:ext cx="129355" cy="146746"/>
      </dsp:txXfrm>
    </dsp:sp>
    <dsp:sp modelId="{8E7A5288-BB3B-41BD-B714-C1761C6CA658}">
      <dsp:nvSpPr>
        <dsp:cNvPr id="0" name=""/>
        <dsp:cNvSpPr/>
      </dsp:nvSpPr>
      <dsp:spPr>
        <a:xfrm>
          <a:off x="2702441" y="529368"/>
          <a:ext cx="2348145" cy="2616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Any Change may </a:t>
          </a:r>
          <a:r>
            <a:rPr lang="en-IN" sz="2400" b="1" kern="1200" dirty="0" smtClean="0"/>
            <a:t>Break</a:t>
          </a:r>
          <a:r>
            <a:rPr lang="en-IN" sz="2400" kern="1200" dirty="0" smtClean="0"/>
            <a:t> already passing test</a:t>
          </a:r>
          <a:endParaRPr lang="en-IN" sz="2400" kern="1200" dirty="0"/>
        </a:p>
      </dsp:txBody>
      <dsp:txXfrm>
        <a:off x="2771216" y="598143"/>
        <a:ext cx="2210595" cy="2478645"/>
      </dsp:txXfrm>
    </dsp:sp>
    <dsp:sp modelId="{D29908A9-6646-4A82-9B2B-2CE0965FC264}">
      <dsp:nvSpPr>
        <dsp:cNvPr id="0" name=""/>
        <dsp:cNvSpPr/>
      </dsp:nvSpPr>
      <dsp:spPr>
        <a:xfrm>
          <a:off x="5137753" y="1715178"/>
          <a:ext cx="184793" cy="244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137753" y="1764093"/>
        <a:ext cx="129355" cy="146746"/>
      </dsp:txXfrm>
    </dsp:sp>
    <dsp:sp modelId="{74D6A905-2088-47B6-BB45-BA06FCE632E3}">
      <dsp:nvSpPr>
        <dsp:cNvPr id="0" name=""/>
        <dsp:cNvSpPr/>
      </dsp:nvSpPr>
      <dsp:spPr>
        <a:xfrm>
          <a:off x="5399254" y="529368"/>
          <a:ext cx="2348145" cy="2616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Common reasons</a:t>
          </a:r>
          <a:endParaRPr lang="en-IN" sz="2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Design update/integration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Test bench modification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Simulation Environment</a:t>
          </a:r>
          <a:endParaRPr lang="en-IN" sz="1400" kern="1200" dirty="0"/>
        </a:p>
      </dsp:txBody>
      <dsp:txXfrm>
        <a:off x="5468029" y="598143"/>
        <a:ext cx="2210595" cy="2478645"/>
      </dsp:txXfrm>
    </dsp:sp>
    <dsp:sp modelId="{567941A4-015D-41B5-9D03-BA8A4840E784}">
      <dsp:nvSpPr>
        <dsp:cNvPr id="0" name=""/>
        <dsp:cNvSpPr/>
      </dsp:nvSpPr>
      <dsp:spPr>
        <a:xfrm>
          <a:off x="7834566" y="1715178"/>
          <a:ext cx="184793" cy="244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7834566" y="1764093"/>
        <a:ext cx="129355" cy="146746"/>
      </dsp:txXfrm>
    </dsp:sp>
    <dsp:sp modelId="{B406DEBD-5CBD-43D9-9D2F-80FD989E265D}">
      <dsp:nvSpPr>
        <dsp:cNvPr id="0" name=""/>
        <dsp:cNvSpPr/>
      </dsp:nvSpPr>
      <dsp:spPr>
        <a:xfrm>
          <a:off x="8096066" y="529368"/>
          <a:ext cx="2348145" cy="2616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Debug </a:t>
          </a:r>
          <a:r>
            <a:rPr lang="en-IN" sz="2400" kern="1200" dirty="0" smtClean="0"/>
            <a:t>Turnaround time</a:t>
          </a:r>
          <a:endParaRPr lang="en-IN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Week of time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Due to manual effort in debug and rerun the simulations</a:t>
          </a:r>
          <a:endParaRPr lang="en-IN" sz="1400" kern="1200" dirty="0"/>
        </a:p>
      </dsp:txBody>
      <dsp:txXfrm>
        <a:off x="8164841" y="598143"/>
        <a:ext cx="2210595" cy="2478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105AC-0985-4C54-ACDE-72EE8DD7946F}">
      <dsp:nvSpPr>
        <dsp:cNvPr id="0" name=""/>
        <dsp:cNvSpPr/>
      </dsp:nvSpPr>
      <dsp:spPr>
        <a:xfrm>
          <a:off x="0" y="73365"/>
          <a:ext cx="4839393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Introduction</a:t>
          </a:r>
          <a:endParaRPr lang="en-IN" sz="2700" kern="1200" dirty="0"/>
        </a:p>
      </dsp:txBody>
      <dsp:txXfrm>
        <a:off x="31613" y="104978"/>
        <a:ext cx="4776167" cy="584369"/>
      </dsp:txXfrm>
    </dsp:sp>
    <dsp:sp modelId="{E5AE8455-28D0-4952-81EA-43318A6F5999}">
      <dsp:nvSpPr>
        <dsp:cNvPr id="0" name=""/>
        <dsp:cNvSpPr/>
      </dsp:nvSpPr>
      <dsp:spPr>
        <a:xfrm>
          <a:off x="0" y="679396"/>
          <a:ext cx="483939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51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Verification Flow</a:t>
          </a:r>
          <a:endParaRPr lang="en-IN" sz="2100" kern="1200" dirty="0"/>
        </a:p>
      </dsp:txBody>
      <dsp:txXfrm>
        <a:off x="0" y="679396"/>
        <a:ext cx="4839393" cy="447120"/>
      </dsp:txXfrm>
    </dsp:sp>
    <dsp:sp modelId="{DB4B37FC-6CFA-45F3-8B9D-6167B07F4691}">
      <dsp:nvSpPr>
        <dsp:cNvPr id="0" name=""/>
        <dsp:cNvSpPr/>
      </dsp:nvSpPr>
      <dsp:spPr>
        <a:xfrm>
          <a:off x="0" y="1126516"/>
          <a:ext cx="4839393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Concept</a:t>
          </a:r>
          <a:endParaRPr lang="en-IN" sz="2700" kern="1200" dirty="0"/>
        </a:p>
      </dsp:txBody>
      <dsp:txXfrm>
        <a:off x="31613" y="1158129"/>
        <a:ext cx="4776167" cy="584369"/>
      </dsp:txXfrm>
    </dsp:sp>
    <dsp:sp modelId="{6578EA68-F46E-4DA4-9FEB-F90EAD65DF41}">
      <dsp:nvSpPr>
        <dsp:cNvPr id="0" name=""/>
        <dsp:cNvSpPr/>
      </dsp:nvSpPr>
      <dsp:spPr>
        <a:xfrm>
          <a:off x="0" y="1774111"/>
          <a:ext cx="483939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51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Phased execution Flow</a:t>
          </a:r>
          <a:endParaRPr lang="en-IN" sz="2100" kern="1200" dirty="0"/>
        </a:p>
      </dsp:txBody>
      <dsp:txXfrm>
        <a:off x="0" y="1774111"/>
        <a:ext cx="4839393" cy="447120"/>
      </dsp:txXfrm>
    </dsp:sp>
    <dsp:sp modelId="{10500ABF-3CDA-455A-9792-A91A08CB3C43}">
      <dsp:nvSpPr>
        <dsp:cNvPr id="0" name=""/>
        <dsp:cNvSpPr/>
      </dsp:nvSpPr>
      <dsp:spPr>
        <a:xfrm>
          <a:off x="0" y="2221231"/>
          <a:ext cx="4839393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Use Cases</a:t>
          </a:r>
          <a:endParaRPr lang="en-IN" sz="2700" kern="1200"/>
        </a:p>
      </dsp:txBody>
      <dsp:txXfrm>
        <a:off x="31613" y="2252844"/>
        <a:ext cx="4776167" cy="584369"/>
      </dsp:txXfrm>
    </dsp:sp>
    <dsp:sp modelId="{AF04251B-352B-4AD2-8BAA-97ECB26E1AD6}">
      <dsp:nvSpPr>
        <dsp:cNvPr id="0" name=""/>
        <dsp:cNvSpPr/>
      </dsp:nvSpPr>
      <dsp:spPr>
        <a:xfrm>
          <a:off x="0" y="2946586"/>
          <a:ext cx="4839393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Results </a:t>
          </a:r>
          <a:endParaRPr lang="en-IN" sz="2700" kern="1200"/>
        </a:p>
      </dsp:txBody>
      <dsp:txXfrm>
        <a:off x="31613" y="2978199"/>
        <a:ext cx="4776167" cy="584369"/>
      </dsp:txXfrm>
    </dsp:sp>
    <dsp:sp modelId="{702B4827-E6B4-46CA-9E57-0886F6CEBCFE}">
      <dsp:nvSpPr>
        <dsp:cNvPr id="0" name=""/>
        <dsp:cNvSpPr/>
      </dsp:nvSpPr>
      <dsp:spPr>
        <a:xfrm>
          <a:off x="0" y="3671941"/>
          <a:ext cx="4839393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Conclusion</a:t>
          </a:r>
          <a:endParaRPr lang="en-IN" sz="2700" kern="1200"/>
        </a:p>
      </dsp:txBody>
      <dsp:txXfrm>
        <a:off x="31613" y="3703554"/>
        <a:ext cx="4776167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FE22-6580-44BE-BD22-2849ADDDF90C}">
      <dsp:nvSpPr>
        <dsp:cNvPr id="0" name=""/>
        <dsp:cNvSpPr/>
      </dsp:nvSpPr>
      <dsp:spPr>
        <a:xfrm>
          <a:off x="6173" y="1533190"/>
          <a:ext cx="2575436" cy="2182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Run Regressions  Periodically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Confirm all Tests marked  PASS are still passing !</a:t>
          </a:r>
          <a:endParaRPr lang="en-IN" sz="1400" kern="1200" dirty="0"/>
        </a:p>
      </dsp:txBody>
      <dsp:txXfrm>
        <a:off x="70083" y="1597100"/>
        <a:ext cx="2447616" cy="2054224"/>
      </dsp:txXfrm>
    </dsp:sp>
    <dsp:sp modelId="{6E47FBD3-BD05-47D8-80F5-DDFA79E028CF}">
      <dsp:nvSpPr>
        <dsp:cNvPr id="0" name=""/>
        <dsp:cNvSpPr/>
      </dsp:nvSpPr>
      <dsp:spPr>
        <a:xfrm>
          <a:off x="2677215" y="2490087"/>
          <a:ext cx="202681" cy="268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677215" y="2543737"/>
        <a:ext cx="141877" cy="160951"/>
      </dsp:txXfrm>
    </dsp:sp>
    <dsp:sp modelId="{8E7A5288-BB3B-41BD-B714-C1761C6CA658}">
      <dsp:nvSpPr>
        <dsp:cNvPr id="0" name=""/>
        <dsp:cNvSpPr/>
      </dsp:nvSpPr>
      <dsp:spPr>
        <a:xfrm>
          <a:off x="2964028" y="1533190"/>
          <a:ext cx="2575436" cy="2182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Any Change may </a:t>
          </a:r>
          <a:r>
            <a:rPr lang="en-IN" sz="2400" b="1" kern="1200" dirty="0" smtClean="0"/>
            <a:t>Break</a:t>
          </a:r>
          <a:r>
            <a:rPr lang="en-IN" sz="2400" kern="1200" dirty="0" smtClean="0"/>
            <a:t> already passing test</a:t>
          </a:r>
          <a:endParaRPr lang="en-IN" sz="2400" kern="1200" dirty="0"/>
        </a:p>
      </dsp:txBody>
      <dsp:txXfrm>
        <a:off x="3027938" y="1597100"/>
        <a:ext cx="2447616" cy="2054224"/>
      </dsp:txXfrm>
    </dsp:sp>
    <dsp:sp modelId="{D29908A9-6646-4A82-9B2B-2CE0965FC264}">
      <dsp:nvSpPr>
        <dsp:cNvPr id="0" name=""/>
        <dsp:cNvSpPr/>
      </dsp:nvSpPr>
      <dsp:spPr>
        <a:xfrm>
          <a:off x="5635069" y="2490087"/>
          <a:ext cx="202681" cy="268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635069" y="2543737"/>
        <a:ext cx="141877" cy="160951"/>
      </dsp:txXfrm>
    </dsp:sp>
    <dsp:sp modelId="{74D6A905-2088-47B6-BB45-BA06FCE632E3}">
      <dsp:nvSpPr>
        <dsp:cNvPr id="0" name=""/>
        <dsp:cNvSpPr/>
      </dsp:nvSpPr>
      <dsp:spPr>
        <a:xfrm>
          <a:off x="5921882" y="1533190"/>
          <a:ext cx="2575436" cy="2182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Common reasons</a:t>
          </a:r>
          <a:endParaRPr lang="en-IN" sz="2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Design update/integration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Test bench modification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Simulation Environment</a:t>
          </a:r>
          <a:endParaRPr lang="en-IN" sz="1400" kern="1200" dirty="0"/>
        </a:p>
      </dsp:txBody>
      <dsp:txXfrm>
        <a:off x="5985792" y="1597100"/>
        <a:ext cx="2447616" cy="2054224"/>
      </dsp:txXfrm>
    </dsp:sp>
    <dsp:sp modelId="{567941A4-015D-41B5-9D03-BA8A4840E784}">
      <dsp:nvSpPr>
        <dsp:cNvPr id="0" name=""/>
        <dsp:cNvSpPr/>
      </dsp:nvSpPr>
      <dsp:spPr>
        <a:xfrm>
          <a:off x="8592923" y="2490087"/>
          <a:ext cx="202681" cy="268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8592923" y="2543737"/>
        <a:ext cx="141877" cy="160951"/>
      </dsp:txXfrm>
    </dsp:sp>
    <dsp:sp modelId="{B406DEBD-5CBD-43D9-9D2F-80FD989E265D}">
      <dsp:nvSpPr>
        <dsp:cNvPr id="0" name=""/>
        <dsp:cNvSpPr/>
      </dsp:nvSpPr>
      <dsp:spPr>
        <a:xfrm>
          <a:off x="8879736" y="1533190"/>
          <a:ext cx="2575436" cy="2182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Debug </a:t>
          </a:r>
          <a:r>
            <a:rPr lang="en-IN" sz="2400" kern="1200" dirty="0" smtClean="0"/>
            <a:t>Turnaround time</a:t>
          </a:r>
          <a:endParaRPr lang="en-IN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Week of time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Due to manual effort in debug and rerun the simulations</a:t>
          </a:r>
          <a:endParaRPr lang="en-IN" sz="1400" kern="1200" dirty="0"/>
        </a:p>
      </dsp:txBody>
      <dsp:txXfrm>
        <a:off x="8943646" y="1597100"/>
        <a:ext cx="2447616" cy="2054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EDA51-B532-416A-ADB5-35BE30D66682}">
      <dsp:nvSpPr>
        <dsp:cNvPr id="0" name=""/>
        <dsp:cNvSpPr/>
      </dsp:nvSpPr>
      <dsp:spPr>
        <a:xfrm>
          <a:off x="0" y="0"/>
          <a:ext cx="7297655" cy="6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Regression manager </a:t>
          </a:r>
          <a:r>
            <a:rPr lang="en-IN" sz="1600" kern="1200" dirty="0" smtClean="0"/>
            <a:t>launches the regression of tag (N+1)</a:t>
          </a:r>
          <a:endParaRPr lang="en-IN" sz="1600" kern="1200" dirty="0"/>
        </a:p>
      </dsp:txBody>
      <dsp:txXfrm>
        <a:off x="1529375" y="0"/>
        <a:ext cx="5768279" cy="698443"/>
      </dsp:txXfrm>
    </dsp:sp>
    <dsp:sp modelId="{F6E3B838-E6FD-4C0B-B7AE-0AB47F72C5BA}">
      <dsp:nvSpPr>
        <dsp:cNvPr id="0" name=""/>
        <dsp:cNvSpPr/>
      </dsp:nvSpPr>
      <dsp:spPr>
        <a:xfrm>
          <a:off x="69844" y="69844"/>
          <a:ext cx="1459531" cy="5587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E6B642-3B4E-424D-BEAA-DACE530F5102}">
      <dsp:nvSpPr>
        <dsp:cNvPr id="0" name=""/>
        <dsp:cNvSpPr/>
      </dsp:nvSpPr>
      <dsp:spPr>
        <a:xfrm>
          <a:off x="0" y="768287"/>
          <a:ext cx="7297655" cy="6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AI-ML </a:t>
          </a:r>
          <a:r>
            <a:rPr lang="en-IN" sz="1600" b="1" kern="1200" dirty="0" smtClean="0"/>
            <a:t>Flow</a:t>
          </a:r>
          <a:r>
            <a:rPr lang="en-IN" sz="1600" kern="1200" dirty="0" smtClean="0"/>
            <a:t> analyse the failure using ML DB (data base)</a:t>
          </a:r>
          <a:endParaRPr lang="en-IN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b="1" kern="1200" dirty="0" smtClean="0"/>
            <a:t>(Defect Tracking Tool) </a:t>
          </a:r>
          <a:r>
            <a:rPr lang="en-IN" sz="1100" kern="1200" dirty="0" smtClean="0"/>
            <a:t>will provide fix if its known failure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Otherwise, failure is going to be debugged by </a:t>
          </a:r>
          <a:r>
            <a:rPr lang="en-IN" sz="1100" b="1" kern="1200" dirty="0" smtClean="0"/>
            <a:t>AI-ML Debugger</a:t>
          </a:r>
          <a:endParaRPr lang="en-IN" sz="1100" b="1" kern="1200" dirty="0"/>
        </a:p>
      </dsp:txBody>
      <dsp:txXfrm>
        <a:off x="1529375" y="768287"/>
        <a:ext cx="5768279" cy="698443"/>
      </dsp:txXfrm>
    </dsp:sp>
    <dsp:sp modelId="{4DB62FE1-BD0F-4166-8E8B-9502577FA5FD}">
      <dsp:nvSpPr>
        <dsp:cNvPr id="0" name=""/>
        <dsp:cNvSpPr/>
      </dsp:nvSpPr>
      <dsp:spPr>
        <a:xfrm>
          <a:off x="69844" y="838131"/>
          <a:ext cx="1459531" cy="5587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76E4D6-99DA-492E-83B1-4CD3511D688B}">
      <dsp:nvSpPr>
        <dsp:cNvPr id="0" name=""/>
        <dsp:cNvSpPr/>
      </dsp:nvSpPr>
      <dsp:spPr>
        <a:xfrm>
          <a:off x="0" y="1536575"/>
          <a:ext cx="7297655" cy="6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AI-ML Debugger </a:t>
          </a:r>
          <a:r>
            <a:rPr lang="en-IN" sz="1600" kern="1200" dirty="0" smtClean="0"/>
            <a:t>is going to generate the snapshot of last Pass </a:t>
          </a:r>
          <a:endParaRPr lang="en-IN" sz="16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by referring  the past database (ML DB) where that particular test had passed</a:t>
          </a:r>
          <a:endParaRPr lang="en-IN" sz="1100" kern="1200" dirty="0"/>
        </a:p>
      </dsp:txBody>
      <dsp:txXfrm>
        <a:off x="1529375" y="1536575"/>
        <a:ext cx="5768279" cy="698443"/>
      </dsp:txXfrm>
    </dsp:sp>
    <dsp:sp modelId="{C1268700-BE5A-49EA-A401-A30FDADB5AB3}">
      <dsp:nvSpPr>
        <dsp:cNvPr id="0" name=""/>
        <dsp:cNvSpPr/>
      </dsp:nvSpPr>
      <dsp:spPr>
        <a:xfrm>
          <a:off x="69844" y="1606419"/>
          <a:ext cx="1459531" cy="5587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1FB89E-D4E2-4F9F-BCBC-6080D243BBF5}">
      <dsp:nvSpPr>
        <dsp:cNvPr id="0" name=""/>
        <dsp:cNvSpPr/>
      </dsp:nvSpPr>
      <dsp:spPr>
        <a:xfrm>
          <a:off x="0" y="2304862"/>
          <a:ext cx="7297655" cy="6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err="1" smtClean="0"/>
            <a:t>CodeMiner</a:t>
          </a:r>
          <a:r>
            <a:rPr lang="en-IN" sz="1600" kern="1200" dirty="0" smtClean="0"/>
            <a:t> </a:t>
          </a:r>
          <a:r>
            <a:rPr lang="en-IN" sz="1600" b="1" kern="1200" dirty="0" smtClean="0"/>
            <a:t>analyses</a:t>
          </a:r>
          <a:r>
            <a:rPr lang="en-IN" sz="1600" kern="1200" dirty="0" smtClean="0"/>
            <a:t> both Pass and Fail </a:t>
          </a:r>
          <a:r>
            <a:rPr lang="en-IN" sz="1600" b="1" kern="1200" dirty="0" smtClean="0"/>
            <a:t>snapshot</a:t>
          </a:r>
          <a:r>
            <a:rPr lang="en-IN" sz="1600" kern="1200" dirty="0" smtClean="0"/>
            <a:t> and sort list the root cause in ranking basis. (RTL, TB or both)</a:t>
          </a:r>
          <a:endParaRPr lang="en-IN" sz="1600" kern="1200" dirty="0"/>
        </a:p>
      </dsp:txBody>
      <dsp:txXfrm>
        <a:off x="1529375" y="2304862"/>
        <a:ext cx="5768279" cy="698443"/>
      </dsp:txXfrm>
    </dsp:sp>
    <dsp:sp modelId="{FDCA325C-4AAE-4B6C-B914-151B52B9EB06}">
      <dsp:nvSpPr>
        <dsp:cNvPr id="0" name=""/>
        <dsp:cNvSpPr/>
      </dsp:nvSpPr>
      <dsp:spPr>
        <a:xfrm>
          <a:off x="69844" y="2374707"/>
          <a:ext cx="1459531" cy="5587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85003A-C7DB-468B-8893-676F169A478E}">
      <dsp:nvSpPr>
        <dsp:cNvPr id="0" name=""/>
        <dsp:cNvSpPr/>
      </dsp:nvSpPr>
      <dsp:spPr>
        <a:xfrm>
          <a:off x="0" y="3073150"/>
          <a:ext cx="7297655" cy="6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err="1" smtClean="0"/>
            <a:t>WaveMiner</a:t>
          </a:r>
          <a:r>
            <a:rPr lang="en-IN" sz="1600" kern="1200" dirty="0" smtClean="0"/>
            <a:t> will compare </a:t>
          </a:r>
          <a:r>
            <a:rPr lang="en-IN" sz="1600" b="1" kern="1200" dirty="0" smtClean="0"/>
            <a:t>wave dump </a:t>
          </a:r>
          <a:r>
            <a:rPr lang="en-IN" sz="1600" kern="1200" dirty="0" smtClean="0"/>
            <a:t>of passing and failing simulation</a:t>
          </a:r>
          <a:endParaRPr lang="en-IN" sz="1600" kern="1200" dirty="0"/>
        </a:p>
      </dsp:txBody>
      <dsp:txXfrm>
        <a:off x="1529375" y="3073150"/>
        <a:ext cx="5768279" cy="698443"/>
      </dsp:txXfrm>
    </dsp:sp>
    <dsp:sp modelId="{D1D7F48D-EA72-4E61-B832-15AF870A2784}">
      <dsp:nvSpPr>
        <dsp:cNvPr id="0" name=""/>
        <dsp:cNvSpPr/>
      </dsp:nvSpPr>
      <dsp:spPr>
        <a:xfrm>
          <a:off x="69844" y="3142994"/>
          <a:ext cx="1459531" cy="5587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62162A-B0EB-4056-91E1-D394D20A1FAD}">
      <dsp:nvSpPr>
        <dsp:cNvPr id="0" name=""/>
        <dsp:cNvSpPr/>
      </dsp:nvSpPr>
      <dsp:spPr>
        <a:xfrm>
          <a:off x="0" y="3841437"/>
          <a:ext cx="7297655" cy="6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Once the fix is submitted, the same is stored in </a:t>
          </a:r>
          <a:r>
            <a:rPr lang="en-IN" sz="1600" b="1" kern="1200" dirty="0" smtClean="0"/>
            <a:t>ML DB</a:t>
          </a:r>
          <a:r>
            <a:rPr lang="en-IN" sz="1600" kern="1200" dirty="0" smtClean="0"/>
            <a:t> and updated for later reference</a:t>
          </a:r>
          <a:endParaRPr lang="en-IN" sz="1600" kern="1200" dirty="0"/>
        </a:p>
      </dsp:txBody>
      <dsp:txXfrm>
        <a:off x="1529375" y="3841437"/>
        <a:ext cx="5768279" cy="698443"/>
      </dsp:txXfrm>
    </dsp:sp>
    <dsp:sp modelId="{2366CBED-1783-490C-BA47-FE98F3703540}">
      <dsp:nvSpPr>
        <dsp:cNvPr id="0" name=""/>
        <dsp:cNvSpPr/>
      </dsp:nvSpPr>
      <dsp:spPr>
        <a:xfrm>
          <a:off x="69844" y="3911282"/>
          <a:ext cx="1459531" cy="5587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2296A5-76CB-40B7-ADA2-9FC30B6401CB}">
      <dsp:nvSpPr>
        <dsp:cNvPr id="0" name=""/>
        <dsp:cNvSpPr/>
      </dsp:nvSpPr>
      <dsp:spPr>
        <a:xfrm>
          <a:off x="0" y="4609725"/>
          <a:ext cx="7297655" cy="69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Latest passing Tag will be updated in Test plan</a:t>
          </a:r>
          <a:endParaRPr lang="en-IN" sz="1600" kern="1200" dirty="0"/>
        </a:p>
      </dsp:txBody>
      <dsp:txXfrm>
        <a:off x="1529375" y="4609725"/>
        <a:ext cx="5768279" cy="698443"/>
      </dsp:txXfrm>
    </dsp:sp>
    <dsp:sp modelId="{A4BEC764-9BC3-448B-927C-5C15B1CD28E6}">
      <dsp:nvSpPr>
        <dsp:cNvPr id="0" name=""/>
        <dsp:cNvSpPr/>
      </dsp:nvSpPr>
      <dsp:spPr>
        <a:xfrm>
          <a:off x="69844" y="4679569"/>
          <a:ext cx="1459531" cy="5587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7469B-51A5-4BB5-8C18-DCE5F94A58EC}">
      <dsp:nvSpPr>
        <dsp:cNvPr id="0" name=""/>
        <dsp:cNvSpPr/>
      </dsp:nvSpPr>
      <dsp:spPr>
        <a:xfrm>
          <a:off x="4768903" y="2421298"/>
          <a:ext cx="2863266" cy="2863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Known failure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(</a:t>
          </a:r>
          <a:r>
            <a:rPr lang="en-IN" sz="2300" b="1" kern="1200" dirty="0" smtClean="0">
              <a:solidFill>
                <a:srgbClr val="FFFF00"/>
              </a:solidFill>
            </a:rPr>
            <a:t>Defect Tracking tool</a:t>
          </a:r>
          <a:r>
            <a:rPr lang="en-IN" sz="2300" kern="1200" dirty="0" smtClean="0"/>
            <a:t>)</a:t>
          </a:r>
          <a:endParaRPr lang="en-IN" sz="2300" kern="1200" dirty="0"/>
        </a:p>
      </dsp:txBody>
      <dsp:txXfrm>
        <a:off x="5344547" y="3092004"/>
        <a:ext cx="1711978" cy="1471778"/>
      </dsp:txXfrm>
    </dsp:sp>
    <dsp:sp modelId="{E2BC257A-6E6D-4B7B-9530-C51AFCA52F89}">
      <dsp:nvSpPr>
        <dsp:cNvPr id="0" name=""/>
        <dsp:cNvSpPr/>
      </dsp:nvSpPr>
      <dsp:spPr>
        <a:xfrm>
          <a:off x="2354557" y="4280368"/>
          <a:ext cx="2823711" cy="836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In house tool</a:t>
          </a:r>
          <a:endParaRPr lang="en-IN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Prev</a:t>
          </a:r>
          <a:r>
            <a:rPr lang="en-GB" sz="1600" kern="1200" dirty="0" smtClean="0"/>
            <a:t> fix is </a:t>
          </a:r>
          <a:r>
            <a:rPr lang="en-GB" sz="1600" kern="1200" dirty="0" smtClean="0"/>
            <a:t>already registered(Jira</a:t>
          </a:r>
          <a:r>
            <a:rPr lang="en-GB" sz="1600" kern="1200" dirty="0" smtClean="0"/>
            <a:t>, file sync)</a:t>
          </a:r>
          <a:endParaRPr lang="en-IN" sz="1600" kern="1200" dirty="0"/>
        </a:p>
      </dsp:txBody>
      <dsp:txXfrm>
        <a:off x="2379065" y="4304876"/>
        <a:ext cx="2774695" cy="787744"/>
      </dsp:txXfrm>
    </dsp:sp>
    <dsp:sp modelId="{79ABDE6A-624F-44EF-B983-503626A42D5C}">
      <dsp:nvSpPr>
        <dsp:cNvPr id="0" name=""/>
        <dsp:cNvSpPr/>
      </dsp:nvSpPr>
      <dsp:spPr>
        <a:xfrm>
          <a:off x="2744688" y="1479502"/>
          <a:ext cx="2681933" cy="2458869"/>
        </a:xfrm>
        <a:prstGeom prst="gear6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Newly added feature (</a:t>
          </a:r>
          <a:r>
            <a:rPr lang="en-GB" sz="2000" b="1" kern="1200" dirty="0" err="1" smtClean="0">
              <a:solidFill>
                <a:srgbClr val="FFFF00"/>
              </a:solidFill>
            </a:rPr>
            <a:t>CodeMiner</a:t>
          </a:r>
          <a:r>
            <a:rPr lang="en-GB" sz="2000" kern="1200" dirty="0" smtClean="0"/>
            <a:t>)</a:t>
          </a:r>
          <a:endParaRPr lang="en-IN" sz="2000" kern="1200" dirty="0"/>
        </a:p>
      </dsp:txBody>
      <dsp:txXfrm>
        <a:off x="3396141" y="2102271"/>
        <a:ext cx="1379027" cy="1213331"/>
      </dsp:txXfrm>
    </dsp:sp>
    <dsp:sp modelId="{11F48FD9-7503-436D-BB2F-1CEDFF71F531}">
      <dsp:nvSpPr>
        <dsp:cNvPr id="0" name=""/>
        <dsp:cNvSpPr/>
      </dsp:nvSpPr>
      <dsp:spPr>
        <a:xfrm>
          <a:off x="211421" y="2770113"/>
          <a:ext cx="2823711" cy="825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CDN tool</a:t>
          </a:r>
          <a:endParaRPr lang="en-IN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First time failure. Compare RTL snapshot</a:t>
          </a:r>
          <a:endParaRPr lang="en-IN" sz="1600" kern="1200" dirty="0"/>
        </a:p>
      </dsp:txBody>
      <dsp:txXfrm>
        <a:off x="235607" y="2794299"/>
        <a:ext cx="2775339" cy="777412"/>
      </dsp:txXfrm>
    </dsp:sp>
    <dsp:sp modelId="{4B44F11E-B0C5-4048-A796-CEA77A37AE8C}">
      <dsp:nvSpPr>
        <dsp:cNvPr id="0" name=""/>
        <dsp:cNvSpPr/>
      </dsp:nvSpPr>
      <dsp:spPr>
        <a:xfrm rot="20700000">
          <a:off x="4381377" y="195328"/>
          <a:ext cx="2415213" cy="2265446"/>
        </a:xfrm>
        <a:prstGeom prst="gear6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New failure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(</a:t>
          </a:r>
          <a:r>
            <a:rPr lang="en-IN" sz="1800" b="1" kern="1200" dirty="0" err="1" smtClean="0">
              <a:solidFill>
                <a:srgbClr val="FFFF00"/>
              </a:solidFill>
            </a:rPr>
            <a:t>WaveMiner</a:t>
          </a:r>
          <a:r>
            <a:rPr lang="en-IN" sz="1800" kern="1200" dirty="0" smtClean="0"/>
            <a:t>)</a:t>
          </a:r>
          <a:endParaRPr lang="en-IN" sz="1800" kern="1200" dirty="0"/>
        </a:p>
      </dsp:txBody>
      <dsp:txXfrm rot="-20700000">
        <a:off x="4919987" y="683324"/>
        <a:ext cx="1337992" cy="1289454"/>
      </dsp:txXfrm>
    </dsp:sp>
    <dsp:sp modelId="{4699B369-D164-4917-86FB-3E3047D4E6CF}">
      <dsp:nvSpPr>
        <dsp:cNvPr id="0" name=""/>
        <dsp:cNvSpPr/>
      </dsp:nvSpPr>
      <dsp:spPr>
        <a:xfrm>
          <a:off x="6680680" y="726443"/>
          <a:ext cx="2823711" cy="85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CDN tool</a:t>
          </a:r>
          <a:endParaRPr lang="en-IN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Failure occurred in latest Tag. Compare against last PASS tag</a:t>
          </a:r>
          <a:endParaRPr lang="en-IN" sz="1600" kern="1200" dirty="0"/>
        </a:p>
      </dsp:txBody>
      <dsp:txXfrm>
        <a:off x="6705777" y="751540"/>
        <a:ext cx="2773517" cy="806682"/>
      </dsp:txXfrm>
    </dsp:sp>
    <dsp:sp modelId="{4FB55BDE-AACD-47F3-966E-B84E1AACE40C}">
      <dsp:nvSpPr>
        <dsp:cNvPr id="0" name=""/>
        <dsp:cNvSpPr/>
      </dsp:nvSpPr>
      <dsp:spPr>
        <a:xfrm>
          <a:off x="4560002" y="1982800"/>
          <a:ext cx="3664981" cy="3664981"/>
        </a:xfrm>
        <a:prstGeom prst="circularArrow">
          <a:avLst>
            <a:gd name="adj1" fmla="val 4688"/>
            <a:gd name="adj2" fmla="val 299029"/>
            <a:gd name="adj3" fmla="val 2535986"/>
            <a:gd name="adj4" fmla="val 1581922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4AB1F-B36F-43FB-95C0-CF38C81702F3}">
      <dsp:nvSpPr>
        <dsp:cNvPr id="0" name=""/>
        <dsp:cNvSpPr/>
      </dsp:nvSpPr>
      <dsp:spPr>
        <a:xfrm>
          <a:off x="2383096" y="1067286"/>
          <a:ext cx="2662837" cy="26628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F02D8-9B64-4741-BE84-34BFB3D9855C}">
      <dsp:nvSpPr>
        <dsp:cNvPr id="0" name=""/>
        <dsp:cNvSpPr/>
      </dsp:nvSpPr>
      <dsp:spPr>
        <a:xfrm rot="1389754">
          <a:off x="3973628" y="-213915"/>
          <a:ext cx="2871075" cy="28710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4B0C0-23BD-4270-9D8A-6B58D8340692}">
      <dsp:nvSpPr>
        <dsp:cNvPr id="0" name=""/>
        <dsp:cNvSpPr/>
      </dsp:nvSpPr>
      <dsp:spPr>
        <a:xfrm>
          <a:off x="1630315" y="0"/>
          <a:ext cx="4841967" cy="48419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6EDDA-926D-456A-B6EE-C69C82C14258}">
      <dsp:nvSpPr>
        <dsp:cNvPr id="0" name=""/>
        <dsp:cNvSpPr/>
      </dsp:nvSpPr>
      <dsp:spPr>
        <a:xfrm>
          <a:off x="1945042" y="314727"/>
          <a:ext cx="1936786" cy="19367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Save </a:t>
          </a:r>
          <a:r>
            <a:rPr lang="en-GB" sz="2000" b="1" i="1" kern="1200" dirty="0" smtClean="0">
              <a:solidFill>
                <a:srgbClr val="FFC000"/>
              </a:solidFill>
            </a:rPr>
            <a:t>debug time</a:t>
          </a:r>
          <a:r>
            <a:rPr lang="en-GB" sz="2000" kern="1200" dirty="0" smtClean="0">
              <a:solidFill>
                <a:srgbClr val="FFC000"/>
              </a:solidFill>
            </a:rPr>
            <a:t> </a:t>
          </a:r>
          <a:r>
            <a:rPr lang="en-GB" sz="2000" kern="1200" dirty="0" smtClean="0"/>
            <a:t>by many fold</a:t>
          </a:r>
          <a:endParaRPr lang="en-IN" sz="2000" kern="1200" dirty="0"/>
        </a:p>
      </dsp:txBody>
      <dsp:txXfrm>
        <a:off x="2039588" y="409273"/>
        <a:ext cx="1747694" cy="1747694"/>
      </dsp:txXfrm>
    </dsp:sp>
    <dsp:sp modelId="{2F9B54BF-6B4A-4422-B53B-F77E7495ED9F}">
      <dsp:nvSpPr>
        <dsp:cNvPr id="0" name=""/>
        <dsp:cNvSpPr/>
      </dsp:nvSpPr>
      <dsp:spPr>
        <a:xfrm>
          <a:off x="4220767" y="314727"/>
          <a:ext cx="1936786" cy="193678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Debug multiple failures </a:t>
          </a:r>
          <a:r>
            <a:rPr lang="en-IN" sz="2000" b="1" i="1" kern="1200" dirty="0" smtClean="0">
              <a:solidFill>
                <a:srgbClr val="FFC000"/>
              </a:solidFill>
            </a:rPr>
            <a:t>simultaneously</a:t>
          </a:r>
          <a:endParaRPr lang="en-IN" sz="2000" kern="1200" dirty="0">
            <a:solidFill>
              <a:srgbClr val="FFC000"/>
            </a:solidFill>
          </a:endParaRPr>
        </a:p>
      </dsp:txBody>
      <dsp:txXfrm>
        <a:off x="4315313" y="409273"/>
        <a:ext cx="1747694" cy="1747694"/>
      </dsp:txXfrm>
    </dsp:sp>
    <dsp:sp modelId="{18945FCF-0905-4ECD-A575-43CF0DDEEAB2}">
      <dsp:nvSpPr>
        <dsp:cNvPr id="0" name=""/>
        <dsp:cNvSpPr/>
      </dsp:nvSpPr>
      <dsp:spPr>
        <a:xfrm>
          <a:off x="1945042" y="2590452"/>
          <a:ext cx="1936786" cy="193678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solidFill>
                <a:srgbClr val="FFC000"/>
              </a:solidFill>
            </a:rPr>
            <a:t>Scalable</a:t>
          </a:r>
          <a:r>
            <a:rPr lang="en-IN" sz="2000" kern="1200" dirty="0" smtClean="0"/>
            <a:t> to </a:t>
          </a:r>
          <a:r>
            <a:rPr lang="en-IN" sz="2000" b="0" i="1" kern="1200" dirty="0" smtClean="0"/>
            <a:t>IP/</a:t>
          </a:r>
          <a:r>
            <a:rPr lang="en-IN" sz="2000" b="0" i="1" kern="1200" dirty="0" err="1" smtClean="0"/>
            <a:t>SoC</a:t>
          </a:r>
          <a:r>
            <a:rPr lang="en-IN" sz="2000" b="0" i="1" kern="1200" dirty="0" smtClean="0"/>
            <a:t>/sub-system</a:t>
          </a:r>
          <a:r>
            <a:rPr lang="en-IN" sz="2000" b="0" kern="1200" dirty="0" smtClean="0"/>
            <a:t> level</a:t>
          </a:r>
          <a:endParaRPr lang="en-IN" sz="2000" b="0" kern="1200" dirty="0"/>
        </a:p>
      </dsp:txBody>
      <dsp:txXfrm>
        <a:off x="2039588" y="2684998"/>
        <a:ext cx="1747694" cy="1747694"/>
      </dsp:txXfrm>
    </dsp:sp>
    <dsp:sp modelId="{5A8F8939-77B3-422F-A451-1135E5986D54}">
      <dsp:nvSpPr>
        <dsp:cNvPr id="0" name=""/>
        <dsp:cNvSpPr/>
      </dsp:nvSpPr>
      <dsp:spPr>
        <a:xfrm>
          <a:off x="4220767" y="2590452"/>
          <a:ext cx="1936786" cy="193678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Easy </a:t>
          </a:r>
          <a:r>
            <a:rPr lang="en-IN" sz="2000" b="1" i="1" kern="1200" dirty="0" smtClean="0">
              <a:solidFill>
                <a:srgbClr val="FFC000"/>
              </a:solidFill>
            </a:rPr>
            <a:t>deployment</a:t>
          </a:r>
          <a:endParaRPr lang="en-IN" sz="2000" kern="1200" dirty="0"/>
        </a:p>
      </dsp:txBody>
      <dsp:txXfrm>
        <a:off x="4315313" y="2684998"/>
        <a:ext cx="1747694" cy="174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3B59F-6BFC-4004-A80E-16463C63DDFE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4FF03-1CC9-463A-AF63-DE7CDC667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0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AI-ML can be applied t</a:t>
            </a:r>
            <a:r>
              <a:rPr lang="en-GB" baseline="0" dirty="0" smtClean="0"/>
              <a:t>o debug the following cases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9E14-4C21-4559-BA8A-AABBD8A2B7C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00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mp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56219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 Novel AI-ML Regression Flow for SoC Verification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3589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Presenters:</a:t>
            </a:r>
            <a:br>
              <a:rPr lang="en-US" dirty="0" smtClean="0"/>
            </a:br>
            <a:r>
              <a:rPr lang="en-US" dirty="0" smtClean="0"/>
              <a:t>Sunil </a:t>
            </a:r>
            <a:r>
              <a:rPr lang="en-US" dirty="0" err="1" smtClean="0"/>
              <a:t>Shrirangrao</a:t>
            </a:r>
            <a:r>
              <a:rPr lang="en-US" dirty="0" smtClean="0"/>
              <a:t> </a:t>
            </a:r>
            <a:r>
              <a:rPr lang="en-US" dirty="0" err="1" smtClean="0"/>
              <a:t>Kashide</a:t>
            </a:r>
            <a:r>
              <a:rPr lang="en-US" dirty="0" smtClean="0"/>
              <a:t>(Head of Part, Samsung, Bangalore, IN)</a:t>
            </a:r>
          </a:p>
          <a:p>
            <a:r>
              <a:rPr lang="en-US" dirty="0" smtClean="0"/>
              <a:t>Co-Authors:</a:t>
            </a:r>
            <a:br>
              <a:rPr lang="en-US" dirty="0" smtClean="0"/>
            </a:br>
            <a:r>
              <a:rPr lang="en-US" dirty="0" smtClean="0"/>
              <a:t>Narasimha Rao Chinni(Senior Manager, </a:t>
            </a:r>
            <a:r>
              <a:rPr lang="en-US" dirty="0" err="1" smtClean="0"/>
              <a:t>Samung</a:t>
            </a:r>
            <a:r>
              <a:rPr lang="en-US" dirty="0" smtClean="0"/>
              <a:t>, Bangalore, IN)</a:t>
            </a:r>
            <a:br>
              <a:rPr lang="en-US" dirty="0" smtClean="0"/>
            </a:br>
            <a:r>
              <a:rPr lang="en-US" dirty="0" err="1" smtClean="0"/>
              <a:t>Garima</a:t>
            </a:r>
            <a:r>
              <a:rPr lang="en-US" dirty="0" smtClean="0"/>
              <a:t> Srivastava(Group Head, SoC Verification, </a:t>
            </a:r>
            <a:r>
              <a:rPr lang="en-US" dirty="0" err="1" smtClean="0"/>
              <a:t>Samung</a:t>
            </a:r>
            <a:r>
              <a:rPr lang="en-US" dirty="0" smtClean="0"/>
              <a:t>, Bangalore, IN)</a:t>
            </a:r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673600" y="6510139"/>
            <a:ext cx="2844800" cy="347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9B27-4E37-499B-B7A7-2E41F1619A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284559" y="100772"/>
            <a:ext cx="11670327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733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Infrastructure Design &amp; Technology Center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50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</a:lstStyle>
          <a:p>
            <a:pPr lvl="0" rtl="0"/>
            <a:r>
              <a:rPr lang="en-US" dirty="0" smtClean="0"/>
              <a:t>Introduction</a:t>
            </a:r>
            <a:endParaRPr lang="en-IN" dirty="0" smtClean="0"/>
          </a:p>
          <a:p>
            <a:pPr lvl="1" rtl="0"/>
            <a:r>
              <a:rPr lang="en-US" dirty="0" smtClean="0"/>
              <a:t>Verification Flow</a:t>
            </a:r>
            <a:endParaRPr lang="en-IN" dirty="0" smtClean="0"/>
          </a:p>
          <a:p>
            <a:pPr lvl="0" rtl="0"/>
            <a:r>
              <a:rPr lang="en-US" dirty="0" smtClean="0"/>
              <a:t>Concept</a:t>
            </a:r>
            <a:endParaRPr lang="en-IN" dirty="0" smtClean="0"/>
          </a:p>
          <a:p>
            <a:pPr lvl="1" rtl="0"/>
            <a:r>
              <a:rPr lang="en-US" dirty="0" smtClean="0"/>
              <a:t>Phased execution Flow</a:t>
            </a:r>
            <a:endParaRPr lang="en-IN" dirty="0" smtClean="0"/>
          </a:p>
          <a:p>
            <a:pPr lvl="0" rtl="0"/>
            <a:r>
              <a:rPr lang="en-US" dirty="0" smtClean="0"/>
              <a:t>Use Cases</a:t>
            </a:r>
            <a:endParaRPr lang="en-IN" dirty="0" smtClean="0"/>
          </a:p>
          <a:p>
            <a:pPr lvl="0" rtl="0"/>
            <a:r>
              <a:rPr lang="en-US" dirty="0" smtClean="0"/>
              <a:t>Results </a:t>
            </a:r>
            <a:endParaRPr lang="en-IN" dirty="0" smtClean="0"/>
          </a:p>
          <a:p>
            <a:pPr lvl="0" rtl="0"/>
            <a:r>
              <a:rPr lang="en-US" dirty="0" smtClean="0"/>
              <a:t>Conclusion</a:t>
            </a:r>
            <a:endParaRPr lang="en-IN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rtl="0">
              <a:buNone/>
              <a:defRPr/>
            </a:lvl1pPr>
            <a:lvl2pPr rtl="0">
              <a:defRPr/>
            </a:lvl2pPr>
          </a:lstStyle>
          <a:p>
            <a:pPr lvl="0"/>
            <a:endParaRPr lang="en-US" dirty="0"/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3227605123"/>
              </p:ext>
            </p:extLst>
          </p:nvPr>
        </p:nvGraphicFramePr>
        <p:xfrm>
          <a:off x="1202724" y="2166552"/>
          <a:ext cx="10449841" cy="367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Down Arrow 4"/>
          <p:cNvSpPr/>
          <p:nvPr userDrawn="1"/>
        </p:nvSpPr>
        <p:spPr>
          <a:xfrm>
            <a:off x="2217743" y="2083316"/>
            <a:ext cx="5682343" cy="639166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 userDrawn="1"/>
        </p:nvSpPr>
        <p:spPr>
          <a:xfrm flipH="1" flipV="1">
            <a:off x="2117123" y="5321642"/>
            <a:ext cx="5782962" cy="446017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 userDrawn="1"/>
        </p:nvSpPr>
        <p:spPr>
          <a:xfrm>
            <a:off x="10233874" y="1421323"/>
            <a:ext cx="1591686" cy="1149531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Debug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Manual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Effort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8" name="Picture 7" descr="frustated man working on laptop png - Google Search - Google Chrome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4" t="43065" r="10714" b="8722"/>
          <a:stretch/>
        </p:blipFill>
        <p:spPr>
          <a:xfrm>
            <a:off x="9316994" y="3210007"/>
            <a:ext cx="2273643" cy="15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fif"/><Relationship Id="rId5" Type="http://schemas.openxmlformats.org/officeDocument/2006/relationships/image" Target="../media/image13.png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A Novel AI-ML Regression Flow for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SoC </a:t>
            </a:r>
            <a:r>
              <a:rPr lang="en-US" sz="4400" dirty="0"/>
              <a:t>Verification</a:t>
            </a:r>
            <a:endParaRPr lang="en-US" sz="44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Presenters:</a:t>
            </a:r>
          </a:p>
          <a:p>
            <a:r>
              <a:rPr lang="en-US" sz="3200" dirty="0" smtClean="0"/>
              <a:t> Sunil </a:t>
            </a:r>
            <a:r>
              <a:rPr lang="en-US" sz="3200" dirty="0" err="1" smtClean="0"/>
              <a:t>Shrirangrao</a:t>
            </a:r>
            <a:r>
              <a:rPr lang="en-US" sz="3200" dirty="0" smtClean="0"/>
              <a:t> </a:t>
            </a:r>
            <a:r>
              <a:rPr lang="en-US" sz="3200" dirty="0" err="1" smtClean="0"/>
              <a:t>Kashide</a:t>
            </a:r>
            <a:r>
              <a:rPr lang="en-US" sz="3200" dirty="0" smtClean="0"/>
              <a:t>(Head of part, SoC DV)</a:t>
            </a:r>
          </a:p>
          <a:p>
            <a:r>
              <a:rPr lang="en-US" sz="3200" dirty="0" smtClean="0"/>
              <a:t>Co-Authors:</a:t>
            </a:r>
          </a:p>
          <a:p>
            <a:r>
              <a:rPr lang="en-US" sz="3200" dirty="0" smtClean="0"/>
              <a:t>Narasimha Rao Chinni (Senior Manager, SoC DV)</a:t>
            </a:r>
          </a:p>
          <a:p>
            <a:r>
              <a:rPr lang="en-US" sz="3200" dirty="0" err="1" smtClean="0"/>
              <a:t>Garima</a:t>
            </a:r>
            <a:r>
              <a:rPr lang="en-US" sz="3200" dirty="0" smtClean="0"/>
              <a:t> Srivastava ( Group Head, SoC DV)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F4511-8A9D-48EB-A806-0413CA7A1BB5}"/>
              </a:ext>
            </a:extLst>
          </p:cNvPr>
          <p:cNvSpPr/>
          <p:nvPr/>
        </p:nvSpPr>
        <p:spPr>
          <a:xfrm>
            <a:off x="-446396" y="5464918"/>
            <a:ext cx="4855192" cy="12192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4" y="5685644"/>
            <a:ext cx="1524000" cy="858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55802" y="975360"/>
          <a:ext cx="8102597" cy="484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2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289" y="1188721"/>
            <a:ext cx="3981797" cy="24554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Queries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keep the default font size for main lines at 28pt (or 26pt)</a:t>
            </a:r>
          </a:p>
          <a:p>
            <a:pPr lvl="1"/>
            <a:r>
              <a:rPr lang="en-US" dirty="0"/>
              <a:t>And use 24pt (or 22pt) font size for the sub bullets</a:t>
            </a:r>
          </a:p>
          <a:p>
            <a:r>
              <a:rPr lang="en-US" dirty="0"/>
              <a:t>Use the default bullet style and color scheme supplied by this template</a:t>
            </a:r>
          </a:p>
          <a:p>
            <a:r>
              <a:rPr lang="en-US" dirty="0"/>
              <a:t>Limited the number of bullets per page. </a:t>
            </a:r>
          </a:p>
          <a:p>
            <a:r>
              <a:rPr lang="en-US" dirty="0"/>
              <a:t>Use keywords, not full sentences</a:t>
            </a:r>
          </a:p>
          <a:p>
            <a:r>
              <a:rPr lang="en-US" dirty="0"/>
              <a:t>Please do not overlay </a:t>
            </a:r>
            <a:r>
              <a:rPr lang="en-US" dirty="0" err="1"/>
              <a:t>Accellera</a:t>
            </a:r>
            <a:r>
              <a:rPr lang="en-US" dirty="0"/>
              <a:t> or </a:t>
            </a:r>
            <a:r>
              <a:rPr lang="en-US" dirty="0" err="1"/>
              <a:t>DVCon</a:t>
            </a:r>
            <a:r>
              <a:rPr lang="en-US" dirty="0"/>
              <a:t> logo’s</a:t>
            </a:r>
          </a:p>
          <a:p>
            <a:r>
              <a:rPr lang="en-US" dirty="0"/>
              <a:t>Check the page numbering</a:t>
            </a:r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company name and/or logo are only allowed to appear on the title page. </a:t>
            </a:r>
          </a:p>
          <a:p>
            <a:r>
              <a:rPr lang="en-US" dirty="0"/>
              <a:t>Minimize the use of product trademarks</a:t>
            </a:r>
          </a:p>
          <a:p>
            <a:r>
              <a:rPr lang="en-US" dirty="0"/>
              <a:t>Page setup should follow on-screen-show (4:3)</a:t>
            </a:r>
          </a:p>
          <a:p>
            <a:r>
              <a:rPr lang="en-US" dirty="0"/>
              <a:t>Do not use recurring text in headers and/or footers</a:t>
            </a:r>
          </a:p>
          <a:p>
            <a:r>
              <a:rPr lang="en-US" dirty="0"/>
              <a:t>Do not use any sound effects</a:t>
            </a:r>
          </a:p>
          <a:p>
            <a:r>
              <a:rPr lang="en-US" dirty="0"/>
              <a:t>Disable dynamic slide transitions</a:t>
            </a:r>
          </a:p>
          <a:p>
            <a:r>
              <a:rPr lang="en-US" dirty="0"/>
              <a:t>Limit use of animations (not available in PDF export)</a:t>
            </a:r>
          </a:p>
        </p:txBody>
      </p:sp>
    </p:spTree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clip-art only if it helps to state the point more effectively (no generic clip-art)</a:t>
            </a:r>
          </a:p>
          <a:p>
            <a:r>
              <a:rPr lang="en-US" dirty="0"/>
              <a:t>Use contrasting brightness levels, e.g., light-on-dark or dark-on-light. Keep the background color white</a:t>
            </a:r>
          </a:p>
          <a:p>
            <a:r>
              <a:rPr lang="en-US" dirty="0"/>
              <a:t>Avoid red text or red lines </a:t>
            </a:r>
          </a:p>
          <a:p>
            <a:r>
              <a:rPr lang="en-US" dirty="0"/>
              <a:t>Use the MS equation editor or </a:t>
            </a:r>
            <a:r>
              <a:rPr lang="en-US" dirty="0" err="1"/>
              <a:t>MathType</a:t>
            </a:r>
            <a:r>
              <a:rPr lang="en-US" dirty="0"/>
              <a:t> to embed formulas</a:t>
            </a:r>
          </a:p>
          <a:p>
            <a:r>
              <a:rPr lang="en-US" dirty="0"/>
              <a:t>Embed pictures in vector format (e.g. Enhanced or Window Metafile format)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 slide set with questions slide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973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648425"/>
              </p:ext>
            </p:extLst>
          </p:nvPr>
        </p:nvGraphicFramePr>
        <p:xfrm>
          <a:off x="3676303" y="1476491"/>
          <a:ext cx="483939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2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455" y="100772"/>
            <a:ext cx="11331431" cy="870294"/>
          </a:xfrm>
        </p:spPr>
        <p:txBody>
          <a:bodyPr/>
          <a:lstStyle/>
          <a:p>
            <a:r>
              <a:rPr lang="en-US" sz="4400" b="0" dirty="0" smtClean="0"/>
              <a:t>Introduction – Verification Flow</a:t>
            </a:r>
            <a:endParaRPr lang="en-US" sz="44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7405243" y="3183389"/>
            <a:ext cx="47054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Verification flow – </a:t>
            </a:r>
            <a:r>
              <a:rPr lang="en-GB" sz="2400" b="1" u="sng" dirty="0" smtClean="0"/>
              <a:t>Tools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  <a:p>
            <a:pPr marL="457189" indent="-457189">
              <a:buAutoNum type="arabicPeriod"/>
            </a:pPr>
            <a:r>
              <a:rPr lang="en-GB" sz="2000" dirty="0"/>
              <a:t>Understand </a:t>
            </a:r>
            <a:r>
              <a:rPr lang="en-GB" sz="2000" dirty="0" smtClean="0"/>
              <a:t>Design – Manual !</a:t>
            </a:r>
            <a:endParaRPr lang="en-GB" sz="2000" dirty="0"/>
          </a:p>
          <a:p>
            <a:pPr marL="457189" indent="-457189">
              <a:buAutoNum type="arabicPeriod"/>
            </a:pPr>
            <a:r>
              <a:rPr lang="en-GB" sz="2000" dirty="0"/>
              <a:t>Test plan – </a:t>
            </a:r>
            <a:r>
              <a:rPr lang="en-GB" sz="2000" dirty="0" err="1">
                <a:solidFill>
                  <a:srgbClr val="0000FF"/>
                </a:solidFill>
              </a:rPr>
              <a:t>vManager</a:t>
            </a:r>
            <a:r>
              <a:rPr lang="en-GB" sz="2000" dirty="0">
                <a:solidFill>
                  <a:srgbClr val="0000FF"/>
                </a:solidFill>
              </a:rPr>
              <a:t> / XLS</a:t>
            </a:r>
          </a:p>
          <a:p>
            <a:pPr marL="457189" indent="-457189">
              <a:buAutoNum type="arabicPeriod"/>
            </a:pPr>
            <a:r>
              <a:rPr lang="en-GB" sz="2000" dirty="0"/>
              <a:t>Understand Testbench – </a:t>
            </a:r>
            <a:r>
              <a:rPr lang="en-GB" sz="2000" dirty="0" err="1" smtClean="0">
                <a:solidFill>
                  <a:srgbClr val="0000FF"/>
                </a:solidFill>
              </a:rPr>
              <a:t>Specador</a:t>
            </a:r>
            <a:r>
              <a:rPr lang="en-GB" sz="2000" dirty="0" smtClean="0">
                <a:solidFill>
                  <a:srgbClr val="0000FF"/>
                </a:solidFill>
              </a:rPr>
              <a:t>/DVT</a:t>
            </a:r>
            <a:endParaRPr lang="en-GB" sz="2000" dirty="0">
              <a:solidFill>
                <a:srgbClr val="0000FF"/>
              </a:solidFill>
            </a:endParaRPr>
          </a:p>
          <a:p>
            <a:pPr marL="457189" indent="-457189">
              <a:buAutoNum type="arabicPeriod"/>
            </a:pPr>
            <a:r>
              <a:rPr lang="en-GB" sz="2000" dirty="0"/>
              <a:t>Develop New features – </a:t>
            </a:r>
            <a:r>
              <a:rPr lang="en-GB" sz="2000" dirty="0">
                <a:solidFill>
                  <a:srgbClr val="0000FF"/>
                </a:solidFill>
              </a:rPr>
              <a:t>DVT </a:t>
            </a:r>
            <a:r>
              <a:rPr lang="en-GB" sz="2000" dirty="0" err="1">
                <a:solidFill>
                  <a:srgbClr val="0000FF"/>
                </a:solidFill>
              </a:rPr>
              <a:t>VSCode</a:t>
            </a:r>
            <a:endParaRPr lang="en-GB" sz="2000" dirty="0">
              <a:solidFill>
                <a:srgbClr val="0000FF"/>
              </a:solidFill>
            </a:endParaRPr>
          </a:p>
          <a:p>
            <a:pPr marL="457189" indent="-457189">
              <a:buAutoNum type="arabicPeriod"/>
            </a:pPr>
            <a:r>
              <a:rPr lang="en-GB" sz="2000" dirty="0"/>
              <a:t>Run regression – </a:t>
            </a:r>
            <a:r>
              <a:rPr lang="en-GB" sz="2000" dirty="0" err="1">
                <a:solidFill>
                  <a:srgbClr val="0000FF"/>
                </a:solidFill>
              </a:rPr>
              <a:t>vManager</a:t>
            </a:r>
            <a:endParaRPr lang="en-GB" sz="2000" dirty="0"/>
          </a:p>
          <a:p>
            <a:pPr marL="457189" indent="-457189">
              <a:buAutoNum type="arabicPeriod"/>
            </a:pPr>
            <a:r>
              <a:rPr lang="en-GB" sz="2000" dirty="0"/>
              <a:t>Debug simulation failures – </a:t>
            </a:r>
            <a:r>
              <a:rPr lang="en-GB" sz="2000" b="1" i="1" dirty="0">
                <a:solidFill>
                  <a:schemeClr val="accent2"/>
                </a:solidFill>
              </a:rPr>
              <a:t>Manual </a:t>
            </a:r>
            <a:r>
              <a:rPr lang="en-GB" sz="2000" b="1" i="1" dirty="0" smtClean="0">
                <a:solidFill>
                  <a:schemeClr val="accent2"/>
                </a:solidFill>
              </a:rPr>
              <a:t>!</a:t>
            </a:r>
            <a:endParaRPr lang="en-IN" sz="2000" dirty="0">
              <a:solidFill>
                <a:schemeClr val="accent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3455" y="881149"/>
            <a:ext cx="6500156" cy="4858802"/>
            <a:chOff x="488895" y="830984"/>
            <a:chExt cx="6634716" cy="4908967"/>
          </a:xfrm>
        </p:grpSpPr>
        <p:sp>
          <p:nvSpPr>
            <p:cNvPr id="22" name="Oval 21"/>
            <p:cNvSpPr/>
            <p:nvPr/>
          </p:nvSpPr>
          <p:spPr>
            <a:xfrm>
              <a:off x="1807166" y="2425136"/>
              <a:ext cx="2115537" cy="1426251"/>
            </a:xfrm>
            <a:prstGeom prst="ellipse">
              <a:avLst/>
            </a:prstGeom>
            <a:solidFill>
              <a:srgbClr val="FFC00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88895" y="830984"/>
              <a:ext cx="6634716" cy="4908967"/>
              <a:chOff x="480187" y="830984"/>
              <a:chExt cx="6634716" cy="490896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80187" y="830984"/>
                <a:ext cx="6634716" cy="4908967"/>
                <a:chOff x="2051720" y="654221"/>
                <a:chExt cx="5400600" cy="3681725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3815916" y="1242463"/>
                  <a:ext cx="1512168" cy="46805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prstClr val="black"/>
                      </a:solidFill>
                      <a:ea typeface="맑은 고딕" pitchFamily="50" charset="-127"/>
                    </a:rPr>
                    <a:t>Design Spec </a:t>
                  </a:r>
                </a:p>
                <a:p>
                  <a:pPr algn="ctr"/>
                  <a:r>
                    <a:rPr lang="en-US" sz="1600" dirty="0">
                      <a:solidFill>
                        <a:prstClr val="black"/>
                      </a:solidFill>
                      <a:ea typeface="맑은 고딕" pitchFamily="50" charset="-127"/>
                    </a:rPr>
                    <a:t>Interpretation</a:t>
                  </a:r>
                  <a:endParaRPr lang="en-IN" sz="16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5328084" y="2283718"/>
                  <a:ext cx="1512168" cy="46805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prstClr val="black"/>
                      </a:solidFill>
                      <a:ea typeface="맑은 고딕" pitchFamily="50" charset="-127"/>
                    </a:rPr>
                    <a:t>Test Plan</a:t>
                  </a:r>
                  <a:endParaRPr lang="en-IN" sz="16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2310858" y="2283718"/>
                  <a:ext cx="1512168" cy="46805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black"/>
                      </a:solidFill>
                      <a:ea typeface="맑은 고딕" pitchFamily="50" charset="-127"/>
                    </a:rPr>
                    <a:t>Run </a:t>
                  </a:r>
                  <a:r>
                    <a:rPr lang="en-US" sz="1600" dirty="0" smtClean="0">
                      <a:solidFill>
                        <a:prstClr val="black"/>
                      </a:solidFill>
                      <a:ea typeface="맑은 고딕" pitchFamily="50" charset="-127"/>
                    </a:rPr>
                    <a:t>&amp; Debug</a:t>
                  </a:r>
                  <a:endParaRPr lang="en-IN" sz="16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4932040" y="3867894"/>
                  <a:ext cx="1512168" cy="46805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prstClr val="black"/>
                      </a:solidFill>
                      <a:ea typeface="맑은 고딕" pitchFamily="50" charset="-127"/>
                    </a:rPr>
                    <a:t>TB Understanding</a:t>
                  </a:r>
                  <a:endParaRPr lang="en-IN" sz="16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2771800" y="3867894"/>
                  <a:ext cx="1512168" cy="46805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prstClr val="black"/>
                      </a:solidFill>
                      <a:ea typeface="맑은 고딕" pitchFamily="50" charset="-127"/>
                    </a:rPr>
                    <a:t>Code Development</a:t>
                  </a:r>
                  <a:endParaRPr lang="en-IN" sz="16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cxnSp>
              <p:nvCxnSpPr>
                <p:cNvPr id="10" name="Straight Arrow Connector 9"/>
                <p:cNvCxnSpPr>
                  <a:stCxn id="4" idx="3"/>
                  <a:endCxn id="6" idx="0"/>
                </p:cNvCxnSpPr>
                <p:nvPr/>
              </p:nvCxnSpPr>
              <p:spPr>
                <a:xfrm>
                  <a:off x="5328084" y="1476489"/>
                  <a:ext cx="756084" cy="8072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6" idx="2"/>
                  <a:endCxn id="8" idx="0"/>
                </p:cNvCxnSpPr>
                <p:nvPr/>
              </p:nvCxnSpPr>
              <p:spPr>
                <a:xfrm flipH="1">
                  <a:off x="5688124" y="2751770"/>
                  <a:ext cx="396044" cy="11161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stCxn id="8" idx="1"/>
                  <a:endCxn id="9" idx="3"/>
                </p:cNvCxnSpPr>
                <p:nvPr/>
              </p:nvCxnSpPr>
              <p:spPr>
                <a:xfrm flipH="1">
                  <a:off x="4283968" y="4101920"/>
                  <a:ext cx="64807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9" idx="0"/>
                  <a:endCxn id="7" idx="2"/>
                </p:cNvCxnSpPr>
                <p:nvPr/>
              </p:nvCxnSpPr>
              <p:spPr>
                <a:xfrm flipH="1" flipV="1">
                  <a:off x="3066942" y="2751770"/>
                  <a:ext cx="460942" cy="11161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ounded Rectangular Callout 13"/>
                <p:cNvSpPr/>
                <p:nvPr/>
              </p:nvSpPr>
              <p:spPr>
                <a:xfrm>
                  <a:off x="3527884" y="654221"/>
                  <a:ext cx="864096" cy="524919"/>
                </a:xfrm>
                <a:prstGeom prst="wedgeRoundRectCallou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prstClr val="black"/>
                      </a:solidFill>
                      <a:ea typeface="맑은 고딕" pitchFamily="50" charset="-127"/>
                    </a:rPr>
                    <a:t>Document  Manager</a:t>
                  </a:r>
                </a:p>
              </p:txBody>
            </p:sp>
            <p:sp>
              <p:nvSpPr>
                <p:cNvPr id="16" name="Rounded Rectangular Callout 15"/>
                <p:cNvSpPr/>
                <p:nvPr/>
              </p:nvSpPr>
              <p:spPr>
                <a:xfrm flipH="1">
                  <a:off x="2051720" y="3296588"/>
                  <a:ext cx="936104" cy="524919"/>
                </a:xfrm>
                <a:prstGeom prst="wedgeRoundRectCallou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prstClr val="black"/>
                      </a:solidFill>
                      <a:ea typeface="맑은 고딕" pitchFamily="50" charset="-127"/>
                    </a:rPr>
                    <a:t>DVT </a:t>
                  </a:r>
                  <a:r>
                    <a:rPr lang="en-US" sz="1400" dirty="0" err="1">
                      <a:solidFill>
                        <a:prstClr val="black"/>
                      </a:solidFill>
                      <a:ea typeface="맑은 고딕" pitchFamily="50" charset="-127"/>
                    </a:rPr>
                    <a:t>VSCode</a:t>
                  </a:r>
                  <a:endParaRPr lang="en-IN" sz="14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sp>
              <p:nvSpPr>
                <p:cNvPr id="17" name="Rounded Rectangular Callout 16"/>
                <p:cNvSpPr/>
                <p:nvPr/>
              </p:nvSpPr>
              <p:spPr>
                <a:xfrm>
                  <a:off x="6624228" y="1707654"/>
                  <a:ext cx="828092" cy="524919"/>
                </a:xfrm>
                <a:prstGeom prst="wedgeRoundRectCallou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prstClr val="black"/>
                      </a:solidFill>
                      <a:ea typeface="맑은 고딕" pitchFamily="50" charset="-127"/>
                    </a:rPr>
                    <a:t>vManager</a:t>
                  </a:r>
                  <a:r>
                    <a:rPr lang="en-US" sz="1400" dirty="0">
                      <a:solidFill>
                        <a:prstClr val="black"/>
                      </a:solidFill>
                      <a:ea typeface="맑은 고딕" pitchFamily="50" charset="-127"/>
                    </a:rPr>
                    <a:t>    </a:t>
                  </a:r>
                  <a:r>
                    <a:rPr lang="en-US" sz="1400" dirty="0" err="1">
                      <a:solidFill>
                        <a:prstClr val="black"/>
                      </a:solidFill>
                      <a:ea typeface="맑은 고딕" pitchFamily="50" charset="-127"/>
                    </a:rPr>
                    <a:t>vplan</a:t>
                  </a:r>
                  <a:endParaRPr lang="en-IN" sz="14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sp>
              <p:nvSpPr>
                <p:cNvPr id="18" name="Rounded Rectangular Callout 17"/>
                <p:cNvSpPr/>
                <p:nvPr/>
              </p:nvSpPr>
              <p:spPr>
                <a:xfrm>
                  <a:off x="6228184" y="3291830"/>
                  <a:ext cx="828092" cy="524919"/>
                </a:xfrm>
                <a:prstGeom prst="wedgeRoundRectCallou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prstClr val="black"/>
                      </a:solidFill>
                      <a:ea typeface="맑은 고딕" pitchFamily="50" charset="-127"/>
                    </a:rPr>
                    <a:t>Specador</a:t>
                  </a:r>
                  <a:endParaRPr lang="en-US" sz="14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  <a:p>
                  <a:pPr algn="ctr"/>
                  <a:r>
                    <a:rPr lang="en-US" sz="1400" dirty="0">
                      <a:solidFill>
                        <a:prstClr val="black"/>
                      </a:solidFill>
                      <a:ea typeface="맑은 고딕" pitchFamily="50" charset="-127"/>
                    </a:rPr>
                    <a:t>DVT</a:t>
                  </a:r>
                  <a:endParaRPr lang="en-IN" sz="1400" dirty="0">
                    <a:solidFill>
                      <a:prstClr val="black"/>
                    </a:solidFill>
                    <a:ea typeface="맑은 고딕" pitchFamily="50" charset="-127"/>
                  </a:endParaRP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3419872" y="2751770"/>
                  <a:ext cx="504056" cy="1116124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ular Callout 19"/>
              <p:cNvSpPr/>
              <p:nvPr/>
            </p:nvSpPr>
            <p:spPr>
              <a:xfrm>
                <a:off x="612881" y="2271566"/>
                <a:ext cx="1017323" cy="699892"/>
              </a:xfrm>
              <a:prstGeom prst="wedgeRoundRect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prstClr val="black"/>
                    </a:solidFill>
                    <a:ea typeface="맑은 고딕" pitchFamily="50" charset="-127"/>
                  </a:rPr>
                  <a:t>vManager</a:t>
                </a:r>
                <a:endParaRPr lang="en-IN" sz="1400" dirty="0">
                  <a:solidFill>
                    <a:prstClr val="black"/>
                  </a:solidFill>
                  <a:ea typeface="맑은 고딕" pitchFamily="50" charset="-127"/>
                </a:endParaRPr>
              </a:p>
            </p:txBody>
          </p:sp>
          <p:sp>
            <p:nvSpPr>
              <p:cNvPr id="21" name="Rounded Rectangular Callout 20"/>
              <p:cNvSpPr/>
              <p:nvPr/>
            </p:nvSpPr>
            <p:spPr>
              <a:xfrm>
                <a:off x="2461867" y="2653701"/>
                <a:ext cx="1017323" cy="699892"/>
              </a:xfrm>
              <a:prstGeom prst="wedgeRoundRect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black"/>
                    </a:solidFill>
                    <a:ea typeface="맑은 고딕" pitchFamily="50" charset="-127"/>
                  </a:rPr>
                  <a:t>Manual !</a:t>
                </a:r>
                <a:endParaRPr lang="en-IN" sz="1400" dirty="0">
                  <a:solidFill>
                    <a:prstClr val="black"/>
                  </a:solidFill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9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1398" y="222914"/>
            <a:ext cx="10108276" cy="562075"/>
          </a:xfrm>
        </p:spPr>
        <p:txBody>
          <a:bodyPr/>
          <a:lstStyle/>
          <a:p>
            <a:r>
              <a:rPr lang="en-US" sz="4400" b="0" dirty="0" smtClean="0"/>
              <a:t>Introduction-Debug</a:t>
            </a:r>
            <a:endParaRPr lang="en-US" sz="4400" b="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97164" y="662848"/>
          <a:ext cx="11461347" cy="524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Callout 3"/>
          <p:cNvSpPr/>
          <p:nvPr/>
        </p:nvSpPr>
        <p:spPr>
          <a:xfrm>
            <a:off x="10266825" y="1059457"/>
            <a:ext cx="1591686" cy="1149531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Debug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Manual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Effort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Picture 5" descr="frustated man working on laptop png - Google Search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4" t="43065" r="10714" b="8722"/>
          <a:stretch/>
        </p:blipFill>
        <p:spPr>
          <a:xfrm>
            <a:off x="9282546" y="2684627"/>
            <a:ext cx="2566729" cy="1582574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1632857" y="1159327"/>
            <a:ext cx="6294664" cy="104502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 flipV="1">
            <a:off x="1632857" y="4365170"/>
            <a:ext cx="6294664" cy="990599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1521" y="259949"/>
            <a:ext cx="10557164" cy="562075"/>
          </a:xfrm>
        </p:spPr>
        <p:txBody>
          <a:bodyPr/>
          <a:lstStyle/>
          <a:p>
            <a:r>
              <a:rPr lang="en-US" sz="4400" b="0" dirty="0" smtClean="0"/>
              <a:t>What is that we are looking for !</a:t>
            </a:r>
            <a:endParaRPr lang="en-US" sz="4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20072"/>
            <a:ext cx="2295525" cy="2486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50" y="1320072"/>
            <a:ext cx="2310493" cy="2488567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49000"/>
                </a:schemeClr>
              </a:gs>
              <a:gs pos="100000">
                <a:srgbClr val="FBFBF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10054317" y="3889617"/>
            <a:ext cx="2137683" cy="1931123"/>
            <a:chOff x="10054317" y="4521384"/>
            <a:chExt cx="2137683" cy="19311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4317" y="4521384"/>
              <a:ext cx="2109107" cy="1931123"/>
            </a:xfrm>
            <a:prstGeom prst="rect">
              <a:avLst/>
            </a:prstGeom>
            <a:solidFill>
              <a:srgbClr val="D9E0E6"/>
            </a:solidFill>
          </p:spPr>
        </p:pic>
        <p:sp>
          <p:nvSpPr>
            <p:cNvPr id="11" name="Rectangle 10"/>
            <p:cNvSpPr/>
            <p:nvPr/>
          </p:nvSpPr>
          <p:spPr>
            <a:xfrm>
              <a:off x="10069286" y="4521384"/>
              <a:ext cx="2122714" cy="1931123"/>
            </a:xfrm>
            <a:prstGeom prst="rect">
              <a:avLst/>
            </a:prstGeom>
            <a:solidFill>
              <a:srgbClr val="E4EC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itle 4"/>
          <p:cNvSpPr txBox="1">
            <a:spLocks/>
          </p:cNvSpPr>
          <p:nvPr/>
        </p:nvSpPr>
        <p:spPr>
          <a:xfrm>
            <a:off x="358982" y="993117"/>
            <a:ext cx="11670327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An intelligent and scalable acceleration flow/solution which can address following motivations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2432955" y="2388779"/>
            <a:ext cx="7700259" cy="504743"/>
          </a:xfrm>
          <a:prstGeom prst="rightArrow">
            <a:avLst>
              <a:gd name="adj1" fmla="val 97855"/>
              <a:gd name="adj2" fmla="val 50000"/>
            </a:avLst>
          </a:prstGeom>
          <a:solidFill>
            <a:srgbClr val="00B0F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Reduce/Avoid </a:t>
            </a:r>
            <a:r>
              <a:rPr lang="en-US" sz="2400" b="1" dirty="0">
                <a:solidFill>
                  <a:srgbClr val="FFFF00"/>
                </a:solidFill>
              </a:rPr>
              <a:t>manual effort</a:t>
            </a:r>
            <a:r>
              <a:rPr lang="en-US" sz="2400" b="1" dirty="0"/>
              <a:t> </a:t>
            </a:r>
            <a:r>
              <a:rPr lang="en-US" sz="2400" dirty="0"/>
              <a:t>in debug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432955" y="2974063"/>
            <a:ext cx="7700259" cy="504743"/>
          </a:xfrm>
          <a:prstGeom prst="rightArrow">
            <a:avLst>
              <a:gd name="adj1" fmla="val 97855"/>
              <a:gd name="adj2" fmla="val 50000"/>
            </a:avLst>
          </a:prstGeom>
          <a:solidFill>
            <a:srgbClr val="0070C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2400" dirty="0"/>
              <a:t>Provide possible </a:t>
            </a:r>
            <a:r>
              <a:rPr lang="en-IN" sz="2400" b="1" dirty="0">
                <a:solidFill>
                  <a:srgbClr val="FFFF00"/>
                </a:solidFill>
              </a:rPr>
              <a:t>root cause</a:t>
            </a:r>
            <a:r>
              <a:rPr lang="en-IN" sz="2400" dirty="0"/>
              <a:t> analysis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432955" y="3559347"/>
            <a:ext cx="7700259" cy="504743"/>
          </a:xfrm>
          <a:prstGeom prst="rightArrow">
            <a:avLst>
              <a:gd name="adj1" fmla="val 97855"/>
              <a:gd name="adj2" fmla="val 50000"/>
            </a:avLst>
          </a:prstGeom>
          <a:solidFill>
            <a:schemeClr val="accent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Reduce overall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Turn Around Time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432955" y="4144630"/>
            <a:ext cx="7700259" cy="504743"/>
          </a:xfrm>
          <a:prstGeom prst="rightArrow">
            <a:avLst>
              <a:gd name="adj1" fmla="val 97855"/>
              <a:gd name="adj2" fmla="val 50000"/>
            </a:avLst>
          </a:prstGeom>
          <a:solidFill>
            <a:srgbClr val="011D6B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2400" dirty="0"/>
              <a:t>Scalable </a:t>
            </a:r>
            <a:r>
              <a:rPr lang="en-IN" sz="2400" dirty="0" smtClean="0"/>
              <a:t>flow </a:t>
            </a:r>
            <a:r>
              <a:rPr lang="en-IN" sz="2400" dirty="0"/>
              <a:t>which </a:t>
            </a:r>
            <a:r>
              <a:rPr lang="en-IN" sz="2400" b="1" dirty="0"/>
              <a:t>is </a:t>
            </a:r>
            <a:r>
              <a:rPr lang="en-IN" sz="2400" b="1" dirty="0">
                <a:solidFill>
                  <a:srgbClr val="FFFF00"/>
                </a:solidFill>
              </a:rPr>
              <a:t>easily adaptable</a:t>
            </a:r>
            <a:r>
              <a:rPr lang="en-IN" sz="2400" b="1" dirty="0"/>
              <a:t> </a:t>
            </a:r>
            <a:r>
              <a:rPr lang="en-IN" sz="2400" dirty="0"/>
              <a:t>at various platform </a:t>
            </a:r>
          </a:p>
        </p:txBody>
      </p:sp>
    </p:spTree>
    <p:extLst>
      <p:ext uri="{BB962C8B-B14F-4D97-AF65-F5344CB8AC3E}">
        <p14:creationId xmlns:p14="http://schemas.microsoft.com/office/powerpoint/2010/main" val="37800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3192" y="662847"/>
            <a:ext cx="3054096" cy="5237765"/>
          </a:xfrm>
          <a:prstGeom prst="rect">
            <a:avLst/>
          </a:prstGeom>
          <a:gradFill>
            <a:gsLst>
              <a:gs pos="53000">
                <a:schemeClr val="bg1"/>
              </a:gs>
              <a:gs pos="9400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Planning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2375" y="642587"/>
            <a:ext cx="3054096" cy="5258025"/>
          </a:xfrm>
          <a:prstGeom prst="rect">
            <a:avLst/>
          </a:prstGeom>
          <a:gradFill>
            <a:gsLst>
              <a:gs pos="53000">
                <a:schemeClr val="bg1"/>
              </a:gs>
              <a:gs pos="9400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Execution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42660" y="642588"/>
            <a:ext cx="4604214" cy="5258026"/>
          </a:xfrm>
          <a:prstGeom prst="rect">
            <a:avLst/>
          </a:prstGeom>
          <a:gradFill>
            <a:gsLst>
              <a:gs pos="53000">
                <a:schemeClr val="bg1"/>
              </a:gs>
              <a:gs pos="9400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789" y="100772"/>
            <a:ext cx="10778085" cy="562075"/>
          </a:xfrm>
        </p:spPr>
        <p:txBody>
          <a:bodyPr/>
          <a:lstStyle/>
          <a:p>
            <a:r>
              <a:rPr lang="en-US" sz="4400" b="0" dirty="0" smtClean="0"/>
              <a:t>Phased execution flow [1/2]</a:t>
            </a:r>
            <a:endParaRPr lang="en-US" sz="44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442558" y="929623"/>
            <a:ext cx="208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Label : Tag N+1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242" y="1237865"/>
            <a:ext cx="1661248" cy="280740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8789" y="1436438"/>
            <a:ext cx="208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Test Plan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00" y="4610114"/>
            <a:ext cx="799405" cy="7209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3"/>
          <a:stretch/>
        </p:blipFill>
        <p:spPr>
          <a:xfrm>
            <a:off x="6828574" y="2665123"/>
            <a:ext cx="244778" cy="2683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7"/>
          <a:stretch/>
        </p:blipFill>
        <p:spPr>
          <a:xfrm>
            <a:off x="5157001" y="4272818"/>
            <a:ext cx="322322" cy="3397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39799" y="5216614"/>
            <a:ext cx="18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Update “Tag” in</a:t>
            </a:r>
          </a:p>
          <a:p>
            <a:pPr algn="ctr"/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Test plan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63544" y="2672111"/>
            <a:ext cx="9672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7"/>
          <a:stretch/>
        </p:blipFill>
        <p:spPr>
          <a:xfrm>
            <a:off x="8480060" y="4211644"/>
            <a:ext cx="309622" cy="3263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5400000">
            <a:off x="9841766" y="3206404"/>
            <a:ext cx="158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Passing Dump</a:t>
            </a:r>
          </a:p>
        </p:txBody>
      </p:sp>
      <p:cxnSp>
        <p:nvCxnSpPr>
          <p:cNvPr id="35" name="Elbow Connector 34"/>
          <p:cNvCxnSpPr>
            <a:stCxn id="34" idx="0"/>
            <a:endCxn id="4" idx="3"/>
          </p:cNvCxnSpPr>
          <p:nvPr/>
        </p:nvCxnSpPr>
        <p:spPr>
          <a:xfrm rot="16200000" flipV="1">
            <a:off x="9154631" y="3196002"/>
            <a:ext cx="1833462" cy="7245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970" y="965559"/>
            <a:ext cx="2537677" cy="2845871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9364388" y="4323925"/>
            <a:ext cx="1689148" cy="1576688"/>
            <a:chOff x="9746198" y="4127560"/>
            <a:chExt cx="1689148" cy="157668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2" t="12867" r="25339" b="33846"/>
            <a:stretch/>
          </p:blipFill>
          <p:spPr>
            <a:xfrm>
              <a:off x="9746198" y="4127560"/>
              <a:ext cx="1689148" cy="13223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06281" y="5324592"/>
              <a:ext cx="835485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67" b="1" dirty="0">
                  <a:solidFill>
                    <a:srgbClr val="002060"/>
                  </a:solidFill>
                </a:rPr>
                <a:t>ML DB</a:t>
              </a:r>
              <a:endParaRPr lang="en-IN" sz="1867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0" name="Elbow Connector 39"/>
          <p:cNvCxnSpPr>
            <a:stCxn id="23" idx="2"/>
          </p:cNvCxnSpPr>
          <p:nvPr/>
        </p:nvCxnSpPr>
        <p:spPr>
          <a:xfrm rot="16200000" flipH="1">
            <a:off x="6306501" y="3228634"/>
            <a:ext cx="886337" cy="25196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7" idx="3"/>
            <a:endCxn id="34" idx="1"/>
          </p:cNvCxnSpPr>
          <p:nvPr/>
        </p:nvCxnSpPr>
        <p:spPr>
          <a:xfrm flipV="1">
            <a:off x="8839927" y="5136216"/>
            <a:ext cx="749160" cy="4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</p:cNvCxnSpPr>
          <p:nvPr/>
        </p:nvCxnSpPr>
        <p:spPr>
          <a:xfrm flipH="1">
            <a:off x="8429808" y="3811430"/>
            <a:ext cx="1" cy="54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562317" y="1796032"/>
          <a:ext cx="2314011" cy="25607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5769">
                  <a:extLst>
                    <a:ext uri="{9D8B030D-6E8A-4147-A177-3AD203B41FA5}">
                      <a16:colId xmlns:a16="http://schemas.microsoft.com/office/drawing/2014/main" val="3549347583"/>
                    </a:ext>
                  </a:extLst>
                </a:gridCol>
                <a:gridCol w="847100">
                  <a:extLst>
                    <a:ext uri="{9D8B030D-6E8A-4147-A177-3AD203B41FA5}">
                      <a16:colId xmlns:a16="http://schemas.microsoft.com/office/drawing/2014/main" val="2154505908"/>
                    </a:ext>
                  </a:extLst>
                </a:gridCol>
                <a:gridCol w="811142">
                  <a:extLst>
                    <a:ext uri="{9D8B030D-6E8A-4147-A177-3AD203B41FA5}">
                      <a16:colId xmlns:a16="http://schemas.microsoft.com/office/drawing/2014/main" val="3642680915"/>
                    </a:ext>
                  </a:extLst>
                </a:gridCol>
              </a:tblGrid>
              <a:tr h="28926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65467"/>
                  </a:ext>
                </a:extLst>
              </a:tr>
              <a:tr h="277503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IN" sz="14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Tag N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00356"/>
                  </a:ext>
                </a:extLst>
              </a:tr>
              <a:tr h="381225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IN" sz="1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Tag N-1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87167"/>
                  </a:ext>
                </a:extLst>
              </a:tr>
              <a:tr h="277503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IN" sz="14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Tag 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32905"/>
                  </a:ext>
                </a:extLst>
              </a:tr>
              <a:tr h="381225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IN" sz="14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Tag N-1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98300"/>
                  </a:ext>
                </a:extLst>
              </a:tr>
              <a:tr h="381225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IN" sz="140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Tag N-1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73134"/>
                  </a:ext>
                </a:extLst>
              </a:tr>
              <a:tr h="277503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10987"/>
                  </a:ext>
                </a:extLst>
              </a:tr>
              <a:tr h="277503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IN" sz="1400" baseline="-25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Tag 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044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9645" y="559297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Debug</a:t>
            </a:r>
            <a:endParaRPr lang="en-IN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94128" y="2641570"/>
            <a:ext cx="422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16414" y="2329814"/>
            <a:ext cx="1057020" cy="776944"/>
            <a:chOff x="3616414" y="2329814"/>
            <a:chExt cx="1057020" cy="77694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6414" y="2329814"/>
              <a:ext cx="1046918" cy="77694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621281" y="2924094"/>
              <a:ext cx="1052153" cy="164338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/>
                <a:t>Regression</a:t>
              </a:r>
              <a:endParaRPr lang="en-I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65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3862186011"/>
              </p:ext>
            </p:extLst>
          </p:nvPr>
        </p:nvGraphicFramePr>
        <p:xfrm>
          <a:off x="4892499" y="557347"/>
          <a:ext cx="7297655" cy="531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Rectangle 50"/>
          <p:cNvSpPr/>
          <p:nvPr/>
        </p:nvSpPr>
        <p:spPr>
          <a:xfrm>
            <a:off x="178426" y="587502"/>
            <a:ext cx="6122621" cy="5287361"/>
          </a:xfrm>
          <a:prstGeom prst="rect">
            <a:avLst/>
          </a:prstGeom>
          <a:gradFill>
            <a:gsLst>
              <a:gs pos="53000">
                <a:schemeClr val="bg1"/>
              </a:gs>
              <a:gs pos="9400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31886" y="6510139"/>
            <a:ext cx="2844800" cy="347861"/>
          </a:xfrm>
        </p:spPr>
        <p:txBody>
          <a:bodyPr/>
          <a:lstStyle/>
          <a:p>
            <a:fld id="{086B9B27-4E37-499B-B7A7-2E41F1619A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168" y="34670"/>
            <a:ext cx="11555718" cy="562075"/>
          </a:xfrm>
        </p:spPr>
        <p:txBody>
          <a:bodyPr/>
          <a:lstStyle/>
          <a:p>
            <a:r>
              <a:rPr lang="en-US" sz="4400" b="0" dirty="0"/>
              <a:t>Phased execution flow </a:t>
            </a:r>
            <a:r>
              <a:rPr lang="en-US" sz="4400" b="0" dirty="0" smtClean="0"/>
              <a:t>[2/2</a:t>
            </a:r>
            <a:r>
              <a:rPr lang="en-US" sz="4400" b="0" dirty="0"/>
              <a:t>]</a:t>
            </a:r>
            <a:endParaRPr lang="en-IN" sz="44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99168" y="740701"/>
            <a:ext cx="6003363" cy="5122488"/>
            <a:chOff x="2462572" y="591530"/>
            <a:chExt cx="5047612" cy="4852430"/>
          </a:xfrm>
        </p:grpSpPr>
        <p:sp>
          <p:nvSpPr>
            <p:cNvPr id="7" name="Rectangle 6"/>
            <p:cNvSpPr/>
            <p:nvPr/>
          </p:nvSpPr>
          <p:spPr>
            <a:xfrm>
              <a:off x="2572518" y="591530"/>
              <a:ext cx="1057436" cy="2520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Regression</a:t>
              </a:r>
              <a:endParaRPr lang="en-IN" sz="1333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8" name="Straight Arrow Connector 7"/>
            <p:cNvCxnSpPr>
              <a:endCxn id="9" idx="0"/>
            </p:cNvCxnSpPr>
            <p:nvPr/>
          </p:nvCxnSpPr>
          <p:spPr>
            <a:xfrm>
              <a:off x="3148582" y="843558"/>
              <a:ext cx="7416" cy="202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Decision 8"/>
            <p:cNvSpPr/>
            <p:nvPr/>
          </p:nvSpPr>
          <p:spPr>
            <a:xfrm>
              <a:off x="2759954" y="1046431"/>
              <a:ext cx="792088" cy="79208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2765082" y="2024311"/>
              <a:ext cx="792088" cy="79208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759954" y="2976509"/>
              <a:ext cx="792088" cy="79208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60154" y="1142347"/>
              <a:ext cx="1224136" cy="60237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36086" y="1819630"/>
              <a:ext cx="1307200" cy="112149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82558" y="3761589"/>
              <a:ext cx="916149" cy="3656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User Debug</a:t>
              </a:r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l="17527" t="7255" r="16880" b="13324"/>
            <a:stretch/>
          </p:blipFill>
          <p:spPr>
            <a:xfrm>
              <a:off x="6279601" y="3169411"/>
              <a:ext cx="522058" cy="575708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endCxn id="10" idx="0"/>
            </p:cNvCxnSpPr>
            <p:nvPr/>
          </p:nvCxnSpPr>
          <p:spPr>
            <a:xfrm>
              <a:off x="3161126" y="1812321"/>
              <a:ext cx="0" cy="2119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1" idx="0"/>
            </p:cNvCxnSpPr>
            <p:nvPr/>
          </p:nvCxnSpPr>
          <p:spPr>
            <a:xfrm>
              <a:off x="3155998" y="2785185"/>
              <a:ext cx="0" cy="191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2"/>
              <a:endCxn id="40" idx="0"/>
            </p:cNvCxnSpPr>
            <p:nvPr/>
          </p:nvCxnSpPr>
          <p:spPr>
            <a:xfrm flipH="1">
              <a:off x="3155649" y="3768597"/>
              <a:ext cx="349" cy="266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1" idx="3"/>
            </p:cNvCxnSpPr>
            <p:nvPr/>
          </p:nvCxnSpPr>
          <p:spPr>
            <a:xfrm flipV="1">
              <a:off x="3552042" y="3369532"/>
              <a:ext cx="946837" cy="30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0" idx="3"/>
            </p:cNvCxnSpPr>
            <p:nvPr/>
          </p:nvCxnSpPr>
          <p:spPr>
            <a:xfrm flipV="1">
              <a:off x="3557170" y="2417170"/>
              <a:ext cx="978916" cy="31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9" idx="3"/>
              <a:endCxn id="12" idx="1"/>
            </p:cNvCxnSpPr>
            <p:nvPr/>
          </p:nvCxnSpPr>
          <p:spPr>
            <a:xfrm>
              <a:off x="3552042" y="1442475"/>
              <a:ext cx="1008112" cy="105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81537" y="838034"/>
              <a:ext cx="645985" cy="28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/>
                <a:t>Analysis</a:t>
              </a:r>
              <a:endParaRPr lang="en-IN" sz="1333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28579" y="1275843"/>
              <a:ext cx="461853" cy="32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Pass</a:t>
              </a:r>
              <a:endParaRPr lang="en-IN" sz="1333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7370" y="1191844"/>
              <a:ext cx="490736" cy="29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Yes</a:t>
              </a:r>
              <a:endParaRPr lang="en-IN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858" y="1768017"/>
              <a:ext cx="330216" cy="29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</a:t>
              </a:r>
              <a:endParaRPr lang="en-IN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97527" y="2128149"/>
              <a:ext cx="490736" cy="29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Yes</a:t>
              </a:r>
              <a:endParaRPr lang="en-IN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22911" y="3060659"/>
              <a:ext cx="490736" cy="29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Yes</a:t>
              </a:r>
              <a:endParaRPr lang="en-IN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61987" y="2703755"/>
              <a:ext cx="376273" cy="29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</a:t>
              </a:r>
              <a:endParaRPr lang="en-IN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47411" y="3701166"/>
              <a:ext cx="331769" cy="29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</a:t>
              </a:r>
              <a:endParaRPr lang="en-IN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37090" y="2070400"/>
              <a:ext cx="638817" cy="55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Old   Failure</a:t>
              </a:r>
              <a:endParaRPr lang="en-IN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4506" y="3099834"/>
              <a:ext cx="638817" cy="55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New  test</a:t>
              </a:r>
              <a:endParaRPr lang="en-IN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15760" y="1135297"/>
              <a:ext cx="730264" cy="32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ML DB</a:t>
              </a:r>
              <a:endParaRPr lang="en-IN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36952" y="2214824"/>
              <a:ext cx="1116124" cy="2660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Defect Tracker</a:t>
              </a:r>
              <a:endParaRPr lang="en-IN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65726" y="1892556"/>
              <a:ext cx="1023248" cy="32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ML Flow</a:t>
              </a:r>
              <a:endParaRPr lang="en-IN" sz="16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30053" y="3044833"/>
              <a:ext cx="1386154" cy="14153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635281" y="3316499"/>
              <a:ext cx="1187778" cy="326384"/>
            </a:xfrm>
            <a:prstGeom prst="roundRect">
              <a:avLst/>
            </a:prstGeom>
            <a:solidFill>
              <a:srgbClr val="EBEB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CodeMiner</a:t>
              </a:r>
              <a:endParaRPr lang="en-IN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645147" y="3705086"/>
              <a:ext cx="1187778" cy="326384"/>
            </a:xfrm>
            <a:prstGeom prst="roundRect">
              <a:avLst/>
            </a:prstGeom>
            <a:solidFill>
              <a:srgbClr val="EBEB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RTL Diff</a:t>
              </a:r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648432" y="4090346"/>
              <a:ext cx="1187778" cy="326384"/>
            </a:xfrm>
            <a:prstGeom prst="roundRect">
              <a:avLst/>
            </a:prstGeom>
            <a:solidFill>
              <a:srgbClr val="EBEB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Ranking of Root  Cause</a:t>
              </a:r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62572" y="4035369"/>
              <a:ext cx="1386154" cy="14085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562488" y="4306674"/>
              <a:ext cx="1187778" cy="326384"/>
            </a:xfrm>
            <a:prstGeom prst="roundRect">
              <a:avLst/>
            </a:prstGeom>
            <a:solidFill>
              <a:srgbClr val="EBEB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WaveMiner</a:t>
              </a:r>
              <a:endParaRPr lang="en-IN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562488" y="4703671"/>
              <a:ext cx="1187778" cy="326384"/>
            </a:xfrm>
            <a:prstGeom prst="roundRect">
              <a:avLst/>
            </a:prstGeom>
            <a:solidFill>
              <a:srgbClr val="EBEB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Waveform </a:t>
              </a:r>
              <a:r>
                <a:rPr lang="en-US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Diff</a:t>
              </a:r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567237" y="5080077"/>
              <a:ext cx="1187778" cy="326384"/>
            </a:xfrm>
            <a:prstGeom prst="roundRect">
              <a:avLst/>
            </a:prstGeom>
            <a:solidFill>
              <a:srgbClr val="EBEB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Ranking of Root  Cause</a:t>
              </a:r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6088" y="2690660"/>
              <a:ext cx="864096" cy="32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Re-run</a:t>
              </a:r>
              <a:endParaRPr lang="en-IN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0750" y="2992850"/>
              <a:ext cx="1116124" cy="35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dirty="0"/>
                <a:t>AI-ML</a:t>
              </a:r>
              <a:endParaRPr lang="en-IN" sz="1867" dirty="0"/>
            </a:p>
          </p:txBody>
        </p:sp>
        <p:cxnSp>
          <p:nvCxnSpPr>
            <p:cNvPr id="46" name="Elbow Connector 45"/>
            <p:cNvCxnSpPr>
              <a:stCxn id="40" idx="3"/>
              <a:endCxn id="7" idx="3"/>
            </p:cNvCxnSpPr>
            <p:nvPr/>
          </p:nvCxnSpPr>
          <p:spPr>
            <a:xfrm flipH="1" flipV="1">
              <a:off x="3629954" y="717544"/>
              <a:ext cx="218771" cy="4022122"/>
            </a:xfrm>
            <a:prstGeom prst="bentConnector3">
              <a:avLst>
                <a:gd name="adj1" fmla="val -1528715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635281" y="2599015"/>
              <a:ext cx="1116124" cy="2660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Apply Fix</a:t>
              </a:r>
              <a:endParaRPr lang="en-IN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8" name="Straight Arrow Connector 47"/>
            <p:cNvCxnSpPr>
              <a:stCxn id="36" idx="3"/>
              <a:endCxn id="14" idx="1"/>
            </p:cNvCxnSpPr>
            <p:nvPr/>
          </p:nvCxnSpPr>
          <p:spPr>
            <a:xfrm>
              <a:off x="5946308" y="3944049"/>
              <a:ext cx="136250" cy="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4" idx="3"/>
            </p:cNvCxnSpPr>
            <p:nvPr/>
          </p:nvCxnSpPr>
          <p:spPr>
            <a:xfrm flipV="1">
              <a:off x="6998707" y="3944047"/>
              <a:ext cx="208771" cy="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3" idx="3"/>
            </p:cNvCxnSpPr>
            <p:nvPr/>
          </p:nvCxnSpPr>
          <p:spPr>
            <a:xfrm flipV="1">
              <a:off x="5843286" y="2378420"/>
              <a:ext cx="1364191" cy="1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2962657" y="1630613"/>
            <a:ext cx="1327459" cy="280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Update Tag</a:t>
            </a:r>
            <a:endParaRPr lang="en-IN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2433" y="4327353"/>
            <a:ext cx="13274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AI-ML</a:t>
            </a:r>
            <a:endParaRPr lang="en-IN" sz="1867" dirty="0"/>
          </a:p>
        </p:txBody>
      </p:sp>
    </p:spTree>
    <p:extLst>
      <p:ext uri="{BB962C8B-B14F-4D97-AF65-F5344CB8AC3E}">
        <p14:creationId xmlns:p14="http://schemas.microsoft.com/office/powerpoint/2010/main" val="21253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6B9B27-4E37-499B-B7A7-2E41F1619A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 smtClean="0"/>
              <a:t>Use cases</a:t>
            </a:r>
            <a:endParaRPr lang="en-IN" sz="4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5389810"/>
              </p:ext>
            </p:extLst>
          </p:nvPr>
        </p:nvGraphicFramePr>
        <p:xfrm>
          <a:off x="1837113" y="662847"/>
          <a:ext cx="10058400" cy="520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39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331" y="100772"/>
            <a:ext cx="11281555" cy="562075"/>
          </a:xfrm>
        </p:spPr>
        <p:txBody>
          <a:bodyPr/>
          <a:lstStyle/>
          <a:p>
            <a:r>
              <a:rPr lang="en-US" sz="4400" b="0" dirty="0" smtClean="0"/>
              <a:t>Results</a:t>
            </a:r>
            <a:endParaRPr lang="en-US" sz="44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71754" y="1123667"/>
          <a:ext cx="9979373" cy="458440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001216">
                  <a:extLst>
                    <a:ext uri="{9D8B030D-6E8A-4147-A177-3AD203B41FA5}">
                      <a16:colId xmlns:a16="http://schemas.microsoft.com/office/drawing/2014/main" val="766896126"/>
                    </a:ext>
                  </a:extLst>
                </a:gridCol>
                <a:gridCol w="4978157">
                  <a:extLst>
                    <a:ext uri="{9D8B030D-6E8A-4147-A177-3AD203B41FA5}">
                      <a16:colId xmlns:a16="http://schemas.microsoft.com/office/drawing/2014/main" val="616119758"/>
                    </a:ext>
                  </a:extLst>
                </a:gridCol>
              </a:tblGrid>
              <a:tr h="585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TAT Metric</a:t>
                      </a:r>
                      <a:endParaRPr lang="en-IN" sz="2400" b="1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Gain over Traditional approach</a:t>
                      </a:r>
                      <a:endParaRPr lang="en-IN" sz="2400" b="1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623155298"/>
                  </a:ext>
                </a:extLst>
              </a:tr>
              <a:tr h="1007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Debug time of simple test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(Register access)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2-10x </a:t>
                      </a:r>
                      <a:r>
                        <a:rPr lang="en-IN" sz="2000" dirty="0">
                          <a:effectLst/>
                        </a:rPr>
                        <a:t>improvement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98955781"/>
                  </a:ext>
                </a:extLst>
              </a:tr>
              <a:tr h="1007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Over all TAT of simple test</a:t>
                      </a:r>
                      <a:br>
                        <a:rPr lang="en-IN" sz="2000">
                          <a:effectLst/>
                        </a:rPr>
                      </a:br>
                      <a:r>
                        <a:rPr lang="en-IN" sz="2000">
                          <a:effectLst/>
                        </a:rPr>
                        <a:t>(debug + re-run + multiple iterations)</a:t>
                      </a:r>
                      <a:endParaRPr lang="en-IN" sz="2000" b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2-5x improvement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80839566"/>
                  </a:ext>
                </a:extLst>
              </a:tr>
              <a:tr h="487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Debug time of a complex test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2-5x improvement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07674879"/>
                  </a:ext>
                </a:extLst>
              </a:tr>
              <a:tr h="1007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Over all TAT of Complex </a:t>
                      </a:r>
                      <a:br>
                        <a:rPr lang="en-IN" sz="2000" dirty="0">
                          <a:effectLst/>
                        </a:rPr>
                      </a:br>
                      <a:r>
                        <a:rPr lang="en-IN" sz="2000" dirty="0">
                          <a:effectLst/>
                        </a:rPr>
                        <a:t>(debug + re-run + multiple iterations)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2-20x improvement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4493241"/>
                  </a:ext>
                </a:extLst>
              </a:tr>
              <a:tr h="487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Regression TAT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2-20x improvement</a:t>
                      </a:r>
                      <a:endParaRPr lang="en-IN" sz="2000" b="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7356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3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746</Words>
  <Application>Microsoft Office PowerPoint</Application>
  <PresentationFormat>Widescreen</PresentationFormat>
  <Paragraphs>187</Paragraphs>
  <Slides>15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맑은 고딕</vt:lpstr>
      <vt:lpstr>Arial</vt:lpstr>
      <vt:lpstr>Calibri</vt:lpstr>
      <vt:lpstr>Calibri Light</vt:lpstr>
      <vt:lpstr>Office Theme</vt:lpstr>
      <vt:lpstr>A Novel AI-ML Regression Flow for  SoC Verification</vt:lpstr>
      <vt:lpstr>Agenda</vt:lpstr>
      <vt:lpstr>Introduction – Verification Flow</vt:lpstr>
      <vt:lpstr>Introduction-Debug</vt:lpstr>
      <vt:lpstr>What is that we are looking for !</vt:lpstr>
      <vt:lpstr>Phased execution flow [1/2]</vt:lpstr>
      <vt:lpstr>Phased execution flow [2/2]</vt:lpstr>
      <vt:lpstr>Use cases</vt:lpstr>
      <vt:lpstr>Results</vt:lpstr>
      <vt:lpstr>Conclusion</vt:lpstr>
      <vt:lpstr>Thank you  Queries !</vt:lpstr>
      <vt:lpstr>Guidelines (1)</vt:lpstr>
      <vt:lpstr>Guidelines (2)</vt:lpstr>
      <vt:lpstr>Guidelines (3)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Chinni Narasimha Rao/Chinni Narasimha Rao</cp:lastModifiedBy>
  <cp:revision>29</cp:revision>
  <dcterms:created xsi:type="dcterms:W3CDTF">2021-01-27T14:15:57Z</dcterms:created>
  <dcterms:modified xsi:type="dcterms:W3CDTF">2025-01-31T07:51:52Z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