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75" r:id="rId12"/>
    <p:sldId id="270" r:id="rId13"/>
    <p:sldId id="271" r:id="rId14"/>
    <p:sldId id="272" r:id="rId15"/>
    <p:sldId id="266" r:id="rId16"/>
    <p:sldId id="267" r:id="rId17"/>
    <p:sldId id="273" r:id="rId18"/>
    <p:sldId id="269" r:id="rId19"/>
    <p:sldId id="268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0DB0B-A1D1-40A1-A4D9-0CFC8DB7A0B7}" v="42" dt="2025-01-29T16:43:16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oss" userId="d23de8eb-2179-49d8-907a-b324d97ec669" providerId="ADAL" clId="{BDC0DB0B-A1D1-40A1-A4D9-0CFC8DB7A0B7}"/>
    <pc:docChg chg="undo custSel addSld delSld modSld sldOrd">
      <pc:chgData name="Daniel Cross" userId="d23de8eb-2179-49d8-907a-b324d97ec669" providerId="ADAL" clId="{BDC0DB0B-A1D1-40A1-A4D9-0CFC8DB7A0B7}" dt="2025-01-29T16:43:56.049" v="2552" actId="14100"/>
      <pc:docMkLst>
        <pc:docMk/>
      </pc:docMkLst>
      <pc:sldChg chg="addSp delSp modSp mod">
        <pc:chgData name="Daniel Cross" userId="d23de8eb-2179-49d8-907a-b324d97ec669" providerId="ADAL" clId="{BDC0DB0B-A1D1-40A1-A4D9-0CFC8DB7A0B7}" dt="2025-01-22T20:11:06.456" v="746" actId="1076"/>
        <pc:sldMkLst>
          <pc:docMk/>
          <pc:sldMk cId="650876977" sldId="256"/>
        </pc:sldMkLst>
        <pc:spChg chg="mod">
          <ac:chgData name="Daniel Cross" userId="d23de8eb-2179-49d8-907a-b324d97ec669" providerId="ADAL" clId="{BDC0DB0B-A1D1-40A1-A4D9-0CFC8DB7A0B7}" dt="2025-01-22T19:59:43.097" v="660"/>
          <ac:spMkLst>
            <pc:docMk/>
            <pc:sldMk cId="650876977" sldId="256"/>
            <ac:spMk id="2" creationId="{D1A4C65A-7D1C-46E6-88FA-4BE71586993B}"/>
          </ac:spMkLst>
        </pc:spChg>
        <pc:spChg chg="mod">
          <ac:chgData name="Daniel Cross" userId="d23de8eb-2179-49d8-907a-b324d97ec669" providerId="ADAL" clId="{BDC0DB0B-A1D1-40A1-A4D9-0CFC8DB7A0B7}" dt="2025-01-22T20:11:06.456" v="746" actId="1076"/>
          <ac:spMkLst>
            <pc:docMk/>
            <pc:sldMk cId="650876977" sldId="256"/>
            <ac:spMk id="4" creationId="{6EC292F7-A3EA-4989-AA8A-441228AC7726}"/>
          </ac:spMkLst>
        </pc:spChg>
        <pc:spChg chg="del">
          <ac:chgData name="Daniel Cross" userId="d23de8eb-2179-49d8-907a-b324d97ec669" providerId="ADAL" clId="{BDC0DB0B-A1D1-40A1-A4D9-0CFC8DB7A0B7}" dt="2025-01-22T20:04:21.918" v="740" actId="478"/>
          <ac:spMkLst>
            <pc:docMk/>
            <pc:sldMk cId="650876977" sldId="256"/>
            <ac:spMk id="5" creationId="{08AF4511-8A9D-48EB-A806-0413CA7A1BB5}"/>
          </ac:spMkLst>
        </pc:spChg>
        <pc:picChg chg="add mod">
          <ac:chgData name="Daniel Cross" userId="d23de8eb-2179-49d8-907a-b324d97ec669" providerId="ADAL" clId="{BDC0DB0B-A1D1-40A1-A4D9-0CFC8DB7A0B7}" dt="2025-01-22T20:10:28.048" v="745" actId="1076"/>
          <ac:picMkLst>
            <pc:docMk/>
            <pc:sldMk cId="650876977" sldId="256"/>
            <ac:picMk id="6" creationId="{E60B9101-ACBD-21CC-F028-55F975FB4BCB}"/>
          </ac:picMkLst>
        </pc:picChg>
      </pc:sldChg>
      <pc:sldChg chg="addSp delSp modSp mod">
        <pc:chgData name="Daniel Cross" userId="d23de8eb-2179-49d8-907a-b324d97ec669" providerId="ADAL" clId="{BDC0DB0B-A1D1-40A1-A4D9-0CFC8DB7A0B7}" dt="2025-01-22T20:12:55.290" v="756" actId="1076"/>
        <pc:sldMkLst>
          <pc:docMk/>
          <pc:sldMk cId="2585993498" sldId="257"/>
        </pc:sldMkLst>
        <pc:spChg chg="mod">
          <ac:chgData name="Daniel Cross" userId="d23de8eb-2179-49d8-907a-b324d97ec669" providerId="ADAL" clId="{BDC0DB0B-A1D1-40A1-A4D9-0CFC8DB7A0B7}" dt="2025-01-22T20:12:55.290" v="756" actId="1076"/>
          <ac:spMkLst>
            <pc:docMk/>
            <pc:sldMk cId="2585993498" sldId="257"/>
            <ac:spMk id="2" creationId="{C1F6E63D-DADD-4584-AD32-3AB50A4B37DD}"/>
          </ac:spMkLst>
        </pc:spChg>
        <pc:spChg chg="del mod">
          <ac:chgData name="Daniel Cross" userId="d23de8eb-2179-49d8-907a-b324d97ec669" providerId="ADAL" clId="{BDC0DB0B-A1D1-40A1-A4D9-0CFC8DB7A0B7}" dt="2025-01-21T16:13:43.002" v="10"/>
          <ac:spMkLst>
            <pc:docMk/>
            <pc:sldMk cId="2585993498" sldId="257"/>
            <ac:spMk id="3" creationId="{FA86E458-DAD5-45AE-8A01-0FF262651764}"/>
          </ac:spMkLst>
        </pc:spChg>
        <pc:spChg chg="add mod">
          <ac:chgData name="Daniel Cross" userId="d23de8eb-2179-49d8-907a-b324d97ec669" providerId="ADAL" clId="{BDC0DB0B-A1D1-40A1-A4D9-0CFC8DB7A0B7}" dt="2025-01-21T16:15:31.228" v="19" actId="1076"/>
          <ac:spMkLst>
            <pc:docMk/>
            <pc:sldMk cId="2585993498" sldId="257"/>
            <ac:spMk id="4" creationId="{55760A56-E9A5-2FE8-D446-0F2312EAEFA8}"/>
          </ac:spMkLst>
        </pc:spChg>
        <pc:picChg chg="add mod">
          <ac:chgData name="Daniel Cross" userId="d23de8eb-2179-49d8-907a-b324d97ec669" providerId="ADAL" clId="{BDC0DB0B-A1D1-40A1-A4D9-0CFC8DB7A0B7}" dt="2025-01-21T16:14:02.658" v="11" actId="1076"/>
          <ac:picMkLst>
            <pc:docMk/>
            <pc:sldMk cId="2585993498" sldId="257"/>
            <ac:picMk id="1026" creationId="{31A3EAD6-F711-DB80-75D1-64C22004DE9E}"/>
          </ac:picMkLst>
        </pc:picChg>
      </pc:sldChg>
      <pc:sldChg chg="addSp modSp mod">
        <pc:chgData name="Daniel Cross" userId="d23de8eb-2179-49d8-907a-b324d97ec669" providerId="ADAL" clId="{BDC0DB0B-A1D1-40A1-A4D9-0CFC8DB7A0B7}" dt="2025-01-21T17:13:25.384" v="434" actId="20577"/>
        <pc:sldMkLst>
          <pc:docMk/>
          <pc:sldMk cId="3511488716" sldId="258"/>
        </pc:sldMkLst>
        <pc:spChg chg="mod">
          <ac:chgData name="Daniel Cross" userId="d23de8eb-2179-49d8-907a-b324d97ec669" providerId="ADAL" clId="{BDC0DB0B-A1D1-40A1-A4D9-0CFC8DB7A0B7}" dt="2025-01-21T16:15:52.418" v="30" actId="20577"/>
          <ac:spMkLst>
            <pc:docMk/>
            <pc:sldMk cId="3511488716" sldId="258"/>
            <ac:spMk id="2" creationId="{8B18016F-82E1-4F89-A08D-586A3B508239}"/>
          </ac:spMkLst>
        </pc:spChg>
        <pc:spChg chg="mod">
          <ac:chgData name="Daniel Cross" userId="d23de8eb-2179-49d8-907a-b324d97ec669" providerId="ADAL" clId="{BDC0DB0B-A1D1-40A1-A4D9-0CFC8DB7A0B7}" dt="2025-01-21T17:13:25.384" v="434" actId="20577"/>
          <ac:spMkLst>
            <pc:docMk/>
            <pc:sldMk cId="3511488716" sldId="258"/>
            <ac:spMk id="3" creationId="{1EFF8C5C-76A0-4BC0-82CE-8772427D9165}"/>
          </ac:spMkLst>
        </pc:spChg>
        <pc:cxnChg chg="add mod">
          <ac:chgData name="Daniel Cross" userId="d23de8eb-2179-49d8-907a-b324d97ec669" providerId="ADAL" clId="{BDC0DB0B-A1D1-40A1-A4D9-0CFC8DB7A0B7}" dt="2025-01-21T16:29:55.179" v="365" actId="1076"/>
          <ac:cxnSpMkLst>
            <pc:docMk/>
            <pc:sldMk cId="3511488716" sldId="258"/>
            <ac:cxnSpMk id="5" creationId="{C4742672-C762-C314-285C-170A15C8396C}"/>
          </ac:cxnSpMkLst>
        </pc:cxnChg>
        <pc:cxnChg chg="add mod">
          <ac:chgData name="Daniel Cross" userId="d23de8eb-2179-49d8-907a-b324d97ec669" providerId="ADAL" clId="{BDC0DB0B-A1D1-40A1-A4D9-0CFC8DB7A0B7}" dt="2025-01-21T16:31:27.077" v="404" actId="1076"/>
          <ac:cxnSpMkLst>
            <pc:docMk/>
            <pc:sldMk cId="3511488716" sldId="258"/>
            <ac:cxnSpMk id="6" creationId="{292AC7D8-F527-C3BD-D801-CC43BCA8659C}"/>
          </ac:cxnSpMkLst>
        </pc:cxnChg>
        <pc:cxnChg chg="add mod">
          <ac:chgData name="Daniel Cross" userId="d23de8eb-2179-49d8-907a-b324d97ec669" providerId="ADAL" clId="{BDC0DB0B-A1D1-40A1-A4D9-0CFC8DB7A0B7}" dt="2025-01-21T16:31:35.199" v="407" actId="1076"/>
          <ac:cxnSpMkLst>
            <pc:docMk/>
            <pc:sldMk cId="3511488716" sldId="258"/>
            <ac:cxnSpMk id="7" creationId="{A1948A63-9EE7-6522-74E5-E3FDE157DB64}"/>
          </ac:cxnSpMkLst>
        </pc:cxnChg>
      </pc:sldChg>
      <pc:sldChg chg="addSp delSp modSp mod">
        <pc:chgData name="Daniel Cross" userId="d23de8eb-2179-49d8-907a-b324d97ec669" providerId="ADAL" clId="{BDC0DB0B-A1D1-40A1-A4D9-0CFC8DB7A0B7}" dt="2025-01-22T21:13:51.668" v="1019" actId="6549"/>
        <pc:sldMkLst>
          <pc:docMk/>
          <pc:sldMk cId="1854834891" sldId="259"/>
        </pc:sldMkLst>
        <pc:spChg chg="mod">
          <ac:chgData name="Daniel Cross" userId="d23de8eb-2179-49d8-907a-b324d97ec669" providerId="ADAL" clId="{BDC0DB0B-A1D1-40A1-A4D9-0CFC8DB7A0B7}" dt="2025-01-21T17:24:58.482" v="464" actId="20577"/>
          <ac:spMkLst>
            <pc:docMk/>
            <pc:sldMk cId="1854834891" sldId="259"/>
            <ac:spMk id="2" creationId="{BDD322D6-0E9F-45C2-B410-90E4DB4480E5}"/>
          </ac:spMkLst>
        </pc:spChg>
        <pc:spChg chg="mod">
          <ac:chgData name="Daniel Cross" userId="d23de8eb-2179-49d8-907a-b324d97ec669" providerId="ADAL" clId="{BDC0DB0B-A1D1-40A1-A4D9-0CFC8DB7A0B7}" dt="2025-01-22T21:13:51.668" v="1019" actId="6549"/>
          <ac:spMkLst>
            <pc:docMk/>
            <pc:sldMk cId="1854834891" sldId="259"/>
            <ac:spMk id="3" creationId="{A574FF79-9028-413E-9AA9-288C2D08FC1F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6" creationId="{E71CEA05-7466-E43F-8B34-CDA6E1B9D2FE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7" creationId="{8A79DE45-A070-012A-41F9-6A367B8B3620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8" creationId="{0B7527F7-4278-1034-5688-D289B2C7D2B9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9" creationId="{F3F9B8AA-FDDB-5B9F-31E0-C1D2C82BCE04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0" creationId="{3B425573-2663-F943-7A17-EEA965C917B6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1" creationId="{6D93A23F-018F-83F2-50BA-021071C79E96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2" creationId="{AC2C00AF-3373-A4A1-22B3-5466BB672EFE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3" creationId="{F891263E-4C39-D6A1-EB1C-D1BF9CEC185E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4" creationId="{B89A0918-D0A5-A009-6677-B5B292D2DD76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6" creationId="{A1593E42-1739-B07C-24F2-5092E831EA93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7" creationId="{6771C86F-3511-7D70-DC24-296D21469417}"/>
          </ac:spMkLst>
        </pc:spChg>
        <pc:spChg chg="mod topLvl">
          <ac:chgData name="Daniel Cross" userId="d23de8eb-2179-49d8-907a-b324d97ec669" providerId="ADAL" clId="{BDC0DB0B-A1D1-40A1-A4D9-0CFC8DB7A0B7}" dt="2025-01-21T17:25:29.718" v="469" actId="164"/>
          <ac:spMkLst>
            <pc:docMk/>
            <pc:sldMk cId="1854834891" sldId="259"/>
            <ac:spMk id="18" creationId="{87BDB0C2-81B3-04C9-99C1-F686581BBB7A}"/>
          </ac:spMkLst>
        </pc:spChg>
        <pc:spChg chg="del mod topLvl">
          <ac:chgData name="Daniel Cross" userId="d23de8eb-2179-49d8-907a-b324d97ec669" providerId="ADAL" clId="{BDC0DB0B-A1D1-40A1-A4D9-0CFC8DB7A0B7}" dt="2025-01-21T17:25:21.809" v="468" actId="478"/>
          <ac:spMkLst>
            <pc:docMk/>
            <pc:sldMk cId="1854834891" sldId="259"/>
            <ac:spMk id="19" creationId="{E1603E91-14ED-38A7-9D76-BA761EEB27CA}"/>
          </ac:spMkLst>
        </pc:spChg>
        <pc:grpChg chg="add del mod">
          <ac:chgData name="Daniel Cross" userId="d23de8eb-2179-49d8-907a-b324d97ec669" providerId="ADAL" clId="{BDC0DB0B-A1D1-40A1-A4D9-0CFC8DB7A0B7}" dt="2025-01-21T17:25:11.639" v="466" actId="165"/>
          <ac:grpSpMkLst>
            <pc:docMk/>
            <pc:sldMk cId="1854834891" sldId="259"/>
            <ac:grpSpMk id="4" creationId="{BAB72F28-D507-02BA-0612-E0546A042D51}"/>
          </ac:grpSpMkLst>
        </pc:grpChg>
        <pc:grpChg chg="del mod topLvl">
          <ac:chgData name="Daniel Cross" userId="d23de8eb-2179-49d8-907a-b324d97ec669" providerId="ADAL" clId="{BDC0DB0B-A1D1-40A1-A4D9-0CFC8DB7A0B7}" dt="2025-01-21T17:25:16.324" v="467" actId="165"/>
          <ac:grpSpMkLst>
            <pc:docMk/>
            <pc:sldMk cId="1854834891" sldId="259"/>
            <ac:grpSpMk id="5" creationId="{2DBF0182-359A-97C1-D4E4-33C3E0F240CC}"/>
          </ac:grpSpMkLst>
        </pc:grpChg>
        <pc:grpChg chg="add mod">
          <ac:chgData name="Daniel Cross" userId="d23de8eb-2179-49d8-907a-b324d97ec669" providerId="ADAL" clId="{BDC0DB0B-A1D1-40A1-A4D9-0CFC8DB7A0B7}" dt="2025-01-21T17:25:29.718" v="469" actId="164"/>
          <ac:grpSpMkLst>
            <pc:docMk/>
            <pc:sldMk cId="1854834891" sldId="259"/>
            <ac:grpSpMk id="20" creationId="{DB4EEF5D-6BFB-D927-6155-45C930F30CAD}"/>
          </ac:grpSpMkLst>
        </pc:grpChg>
        <pc:cxnChg chg="mod topLvl">
          <ac:chgData name="Daniel Cross" userId="d23de8eb-2179-49d8-907a-b324d97ec669" providerId="ADAL" clId="{BDC0DB0B-A1D1-40A1-A4D9-0CFC8DB7A0B7}" dt="2025-01-21T17:25:29.718" v="469" actId="164"/>
          <ac:cxnSpMkLst>
            <pc:docMk/>
            <pc:sldMk cId="1854834891" sldId="259"/>
            <ac:cxnSpMk id="15" creationId="{C61F9233-9631-2736-B118-5A82B0FC5E8C}"/>
          </ac:cxnSpMkLst>
        </pc:cxnChg>
      </pc:sldChg>
      <pc:sldChg chg="modSp mod">
        <pc:chgData name="Daniel Cross" userId="d23de8eb-2179-49d8-907a-b324d97ec669" providerId="ADAL" clId="{BDC0DB0B-A1D1-40A1-A4D9-0CFC8DB7A0B7}" dt="2025-01-21T16:21:18.432" v="62" actId="14100"/>
        <pc:sldMkLst>
          <pc:docMk/>
          <pc:sldMk cId="2593889174" sldId="260"/>
        </pc:sldMkLst>
        <pc:spChg chg="mod">
          <ac:chgData name="Daniel Cross" userId="d23de8eb-2179-49d8-907a-b324d97ec669" providerId="ADAL" clId="{BDC0DB0B-A1D1-40A1-A4D9-0CFC8DB7A0B7}" dt="2025-01-21T16:21:12.674" v="61" actId="113"/>
          <ac:spMkLst>
            <pc:docMk/>
            <pc:sldMk cId="2593889174" sldId="260"/>
            <ac:spMk id="2" creationId="{0778E353-0BBE-4076-897D-58D4D1B420EC}"/>
          </ac:spMkLst>
        </pc:spChg>
        <pc:spChg chg="mod">
          <ac:chgData name="Daniel Cross" userId="d23de8eb-2179-49d8-907a-b324d97ec669" providerId="ADAL" clId="{BDC0DB0B-A1D1-40A1-A4D9-0CFC8DB7A0B7}" dt="2025-01-21T16:21:18.432" v="62" actId="14100"/>
          <ac:spMkLst>
            <pc:docMk/>
            <pc:sldMk cId="2593889174" sldId="260"/>
            <ac:spMk id="3" creationId="{BBDF6E2F-DA84-4450-AEC7-2E972F9B12B0}"/>
          </ac:spMkLst>
        </pc:spChg>
      </pc:sldChg>
      <pc:sldChg chg="addSp modSp add mod">
        <pc:chgData name="Daniel Cross" userId="d23de8eb-2179-49d8-907a-b324d97ec669" providerId="ADAL" clId="{BDC0DB0B-A1D1-40A1-A4D9-0CFC8DB7A0B7}" dt="2025-01-22T21:14:08.481" v="1023" actId="14100"/>
        <pc:sldMkLst>
          <pc:docMk/>
          <pc:sldMk cId="715946651" sldId="261"/>
        </pc:sldMkLst>
        <pc:spChg chg="mod">
          <ac:chgData name="Daniel Cross" userId="d23de8eb-2179-49d8-907a-b324d97ec669" providerId="ADAL" clId="{BDC0DB0B-A1D1-40A1-A4D9-0CFC8DB7A0B7}" dt="2025-01-22T21:14:02.432" v="1022" actId="12"/>
          <ac:spMkLst>
            <pc:docMk/>
            <pc:sldMk cId="715946651" sldId="261"/>
            <ac:spMk id="3" creationId="{A574FF79-9028-413E-9AA9-288C2D08FC1F}"/>
          </ac:spMkLst>
        </pc:spChg>
        <pc:spChg chg="add mod">
          <ac:chgData name="Daniel Cross" userId="d23de8eb-2179-49d8-907a-b324d97ec669" providerId="ADAL" clId="{BDC0DB0B-A1D1-40A1-A4D9-0CFC8DB7A0B7}" dt="2025-01-22T19:40:14.613" v="476" actId="1036"/>
          <ac:spMkLst>
            <pc:docMk/>
            <pc:sldMk cId="715946651" sldId="261"/>
            <ac:spMk id="4" creationId="{AB43D2CC-B8CB-3E88-F33E-CC4793726103}"/>
          </ac:spMkLst>
        </pc:spChg>
        <pc:spChg chg="add mod">
          <ac:chgData name="Daniel Cross" userId="d23de8eb-2179-49d8-907a-b324d97ec669" providerId="ADAL" clId="{BDC0DB0B-A1D1-40A1-A4D9-0CFC8DB7A0B7}" dt="2025-01-22T19:41:50.390" v="540" actId="122"/>
          <ac:spMkLst>
            <pc:docMk/>
            <pc:sldMk cId="715946651" sldId="261"/>
            <ac:spMk id="24" creationId="{25958BCF-4214-1184-C584-79E942A603D2}"/>
          </ac:spMkLst>
        </pc:spChg>
        <pc:spChg chg="add mod">
          <ac:chgData name="Daniel Cross" userId="d23de8eb-2179-49d8-907a-b324d97ec669" providerId="ADAL" clId="{BDC0DB0B-A1D1-40A1-A4D9-0CFC8DB7A0B7}" dt="2025-01-22T20:31:03.267" v="940" actId="1076"/>
          <ac:spMkLst>
            <pc:docMk/>
            <pc:sldMk cId="715946651" sldId="261"/>
            <ac:spMk id="26" creationId="{B29AA7E3-B2F8-15B4-6578-EB32077F176C}"/>
          </ac:spMkLst>
        </pc:spChg>
        <pc:cxnChg chg="add mod">
          <ac:chgData name="Daniel Cross" userId="d23de8eb-2179-49d8-907a-b324d97ec669" providerId="ADAL" clId="{BDC0DB0B-A1D1-40A1-A4D9-0CFC8DB7A0B7}" dt="2025-01-22T19:41:46.704" v="539" actId="14100"/>
          <ac:cxnSpMkLst>
            <pc:docMk/>
            <pc:sldMk cId="715946651" sldId="261"/>
            <ac:cxnSpMk id="19" creationId="{7F7CB2AC-32B4-DB0D-441A-3531FD2CA1ED}"/>
          </ac:cxnSpMkLst>
        </pc:cxnChg>
        <pc:cxnChg chg="add mod">
          <ac:chgData name="Daniel Cross" userId="d23de8eb-2179-49d8-907a-b324d97ec669" providerId="ADAL" clId="{BDC0DB0B-A1D1-40A1-A4D9-0CFC8DB7A0B7}" dt="2025-01-22T21:14:08.481" v="1023" actId="14100"/>
          <ac:cxnSpMkLst>
            <pc:docMk/>
            <pc:sldMk cId="715946651" sldId="261"/>
            <ac:cxnSpMk id="27" creationId="{9036E652-DBF8-C101-13B9-C7D45E019F14}"/>
          </ac:cxnSpMkLst>
        </pc:cxnChg>
      </pc:sldChg>
      <pc:sldChg chg="new del">
        <pc:chgData name="Daniel Cross" userId="d23de8eb-2179-49d8-907a-b324d97ec669" providerId="ADAL" clId="{BDC0DB0B-A1D1-40A1-A4D9-0CFC8DB7A0B7}" dt="2025-01-21T16:20:20.188" v="44" actId="47"/>
        <pc:sldMkLst>
          <pc:docMk/>
          <pc:sldMk cId="3962255765" sldId="261"/>
        </pc:sldMkLst>
      </pc:sldChg>
      <pc:sldChg chg="addSp delSp modSp add mod ord">
        <pc:chgData name="Daniel Cross" userId="d23de8eb-2179-49d8-907a-b324d97ec669" providerId="ADAL" clId="{BDC0DB0B-A1D1-40A1-A4D9-0CFC8DB7A0B7}" dt="2025-01-22T21:14:41.347" v="1080" actId="1036"/>
        <pc:sldMkLst>
          <pc:docMk/>
          <pc:sldMk cId="2416640310" sldId="262"/>
        </pc:sldMkLst>
        <pc:spChg chg="mod">
          <ac:chgData name="Daniel Cross" userId="d23de8eb-2179-49d8-907a-b324d97ec669" providerId="ADAL" clId="{BDC0DB0B-A1D1-40A1-A4D9-0CFC8DB7A0B7}" dt="2025-01-22T21:14:21.282" v="1026" actId="6549"/>
          <ac:spMkLst>
            <pc:docMk/>
            <pc:sldMk cId="2416640310" sldId="262"/>
            <ac:spMk id="3" creationId="{A574FF79-9028-413E-9AA9-288C2D08FC1F}"/>
          </ac:spMkLst>
        </pc:spChg>
        <pc:spChg chg="add del mod">
          <ac:chgData name="Daniel Cross" userId="d23de8eb-2179-49d8-907a-b324d97ec669" providerId="ADAL" clId="{BDC0DB0B-A1D1-40A1-A4D9-0CFC8DB7A0B7}" dt="2025-01-22T19:54:56.682" v="548" actId="478"/>
          <ac:spMkLst>
            <pc:docMk/>
            <pc:sldMk cId="2416640310" sldId="262"/>
            <ac:spMk id="4" creationId="{0565FD8A-D077-9226-1184-8E0786287A27}"/>
          </ac:spMkLst>
        </pc:spChg>
        <pc:spChg chg="add mod">
          <ac:chgData name="Daniel Cross" userId="d23de8eb-2179-49d8-907a-b324d97ec669" providerId="ADAL" clId="{BDC0DB0B-A1D1-40A1-A4D9-0CFC8DB7A0B7}" dt="2025-01-22T21:14:33.985" v="1072" actId="1038"/>
          <ac:spMkLst>
            <pc:docMk/>
            <pc:sldMk cId="2416640310" sldId="262"/>
            <ac:spMk id="5" creationId="{E2B65559-BCE4-A323-58CB-317A8029B0E4}"/>
          </ac:spMkLst>
        </pc:spChg>
        <pc:spChg chg="add mod">
          <ac:chgData name="Daniel Cross" userId="d23de8eb-2179-49d8-907a-b324d97ec669" providerId="ADAL" clId="{BDC0DB0B-A1D1-40A1-A4D9-0CFC8DB7A0B7}" dt="2025-01-22T21:14:41.347" v="1080" actId="1036"/>
          <ac:spMkLst>
            <pc:docMk/>
            <pc:sldMk cId="2416640310" sldId="262"/>
            <ac:spMk id="19" creationId="{1577B6C8-9E02-489A-DC81-50450E885DD6}"/>
          </ac:spMkLst>
        </pc:spChg>
        <pc:spChg chg="add mod">
          <ac:chgData name="Daniel Cross" userId="d23de8eb-2179-49d8-907a-b324d97ec669" providerId="ADAL" clId="{BDC0DB0B-A1D1-40A1-A4D9-0CFC8DB7A0B7}" dt="2025-01-22T19:58:51.326" v="657" actId="1076"/>
          <ac:spMkLst>
            <pc:docMk/>
            <pc:sldMk cId="2416640310" sldId="262"/>
            <ac:spMk id="21" creationId="{C1C740E3-BF74-0843-AD4C-C787D53FE764}"/>
          </ac:spMkLst>
        </pc:spChg>
      </pc:sldChg>
      <pc:sldChg chg="addSp delSp modSp new mod">
        <pc:chgData name="Daniel Cross" userId="d23de8eb-2179-49d8-907a-b324d97ec669" providerId="ADAL" clId="{BDC0DB0B-A1D1-40A1-A4D9-0CFC8DB7A0B7}" dt="2025-01-22T21:14:58.477" v="1082" actId="27636"/>
        <pc:sldMkLst>
          <pc:docMk/>
          <pc:sldMk cId="509202703" sldId="263"/>
        </pc:sldMkLst>
        <pc:spChg chg="mod">
          <ac:chgData name="Daniel Cross" userId="d23de8eb-2179-49d8-907a-b324d97ec669" providerId="ADAL" clId="{BDC0DB0B-A1D1-40A1-A4D9-0CFC8DB7A0B7}" dt="2025-01-22T20:19:35.521" v="776" actId="14100"/>
          <ac:spMkLst>
            <pc:docMk/>
            <pc:sldMk cId="509202703" sldId="263"/>
            <ac:spMk id="2" creationId="{0C7870A7-C74A-8528-54F2-5CF4174185B3}"/>
          </ac:spMkLst>
        </pc:spChg>
        <pc:spChg chg="mod">
          <ac:chgData name="Daniel Cross" userId="d23de8eb-2179-49d8-907a-b324d97ec669" providerId="ADAL" clId="{BDC0DB0B-A1D1-40A1-A4D9-0CFC8DB7A0B7}" dt="2025-01-22T21:14:58.477" v="1082" actId="27636"/>
          <ac:spMkLst>
            <pc:docMk/>
            <pc:sldMk cId="509202703" sldId="263"/>
            <ac:spMk id="3" creationId="{3AF3867A-C26A-7F00-4A4C-F3C16BD2B1A1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6" creationId="{20458FC3-263E-9247-0EB6-AF33BCD5B7B9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7" creationId="{74F78C37-9F5D-65DD-4772-BAA0812FD609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8" creationId="{75663F43-5FB9-431D-BF0A-1247D6055156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9" creationId="{5A7666E9-5A64-9A04-A376-434E19874146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1" creationId="{DF04DD18-5D55-CB86-4ED0-0742938B229E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2" creationId="{9DB47618-D40A-2F1C-F634-ADBFFDE8BEDC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3" creationId="{6E0D118F-C433-DCBA-7449-5E15B28A95C0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4" creationId="{60B9D3D4-8BE2-6504-2C75-A97B871E22BD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5" creationId="{3E3EA58E-C8F4-E8D7-F41B-45B5E60742C8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6" creationId="{39B2DA98-7A85-E7A1-97D7-4FF39F53873D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7" creationId="{7033C258-0DDA-2007-5E3C-55FB5998ECD6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8" creationId="{C2F5A780-5C77-A4BC-37C1-F6BDD4628A55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19" creationId="{F559AB02-62BC-A8E4-6770-DCF1A0D83D39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1" creationId="{894F1D32-FE8A-F28B-6A5C-AE0AD9B8E7C0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2" creationId="{10D64699-ED88-F4B8-94D4-9009DEDA848D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3" creationId="{C203CF70-2CBE-0BB3-CE65-1FA1FDFE114B}"/>
          </ac:spMkLst>
        </pc:spChg>
        <pc:spChg chg="del mod topLvl">
          <ac:chgData name="Daniel Cross" userId="d23de8eb-2179-49d8-907a-b324d97ec669" providerId="ADAL" clId="{BDC0DB0B-A1D1-40A1-A4D9-0CFC8DB7A0B7}" dt="2025-01-22T20:20:02.054" v="781" actId="478"/>
          <ac:spMkLst>
            <pc:docMk/>
            <pc:sldMk cId="509202703" sldId="263"/>
            <ac:spMk id="24" creationId="{E7604479-2B31-338F-3281-E65374ADE479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5" creationId="{B96DA176-F884-CAB5-20AC-3E09FA2D6BED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6" creationId="{25A5254C-CC66-B470-F2D1-F695E2DC311A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7" creationId="{A4F71AF0-3A00-875C-8CEF-1DD247D6E77F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8" creationId="{8B5D5842-52F4-D287-8B21-0E9647E813FC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29" creationId="{A0C39D55-621A-6D5A-715A-CDE209559969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30" creationId="{A8D200C9-8D70-A4CA-BE1E-DF36930710E7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34" creationId="{A6397ABD-7ACD-53D6-8370-FDC30EE9B951}"/>
          </ac:spMkLst>
        </pc:spChg>
        <pc:spChg chg="mod topLvl">
          <ac:chgData name="Daniel Cross" userId="d23de8eb-2179-49d8-907a-b324d97ec669" providerId="ADAL" clId="{BDC0DB0B-A1D1-40A1-A4D9-0CFC8DB7A0B7}" dt="2025-01-22T20:20:10.194" v="782" actId="164"/>
          <ac:spMkLst>
            <pc:docMk/>
            <pc:sldMk cId="509202703" sldId="263"/>
            <ac:spMk id="35" creationId="{95115351-211D-A346-9A64-8ECF627094F5}"/>
          </ac:spMkLst>
        </pc:spChg>
        <pc:grpChg chg="add del mod">
          <ac:chgData name="Daniel Cross" userId="d23de8eb-2179-49d8-907a-b324d97ec669" providerId="ADAL" clId="{BDC0DB0B-A1D1-40A1-A4D9-0CFC8DB7A0B7}" dt="2025-01-22T20:19:50.276" v="778" actId="165"/>
          <ac:grpSpMkLst>
            <pc:docMk/>
            <pc:sldMk cId="509202703" sldId="263"/>
            <ac:grpSpMk id="4" creationId="{8A4B2BA8-D5E3-28F8-9A73-A12AEE3A25D2}"/>
          </ac:grpSpMkLst>
        </pc:grpChg>
        <pc:grpChg chg="del mod topLvl">
          <ac:chgData name="Daniel Cross" userId="d23de8eb-2179-49d8-907a-b324d97ec669" providerId="ADAL" clId="{BDC0DB0B-A1D1-40A1-A4D9-0CFC8DB7A0B7}" dt="2025-01-22T20:19:53.491" v="779" actId="165"/>
          <ac:grpSpMkLst>
            <pc:docMk/>
            <pc:sldMk cId="509202703" sldId="263"/>
            <ac:grpSpMk id="5" creationId="{DF8946BB-B298-9048-ABA2-BCA74265305C}"/>
          </ac:grpSpMkLst>
        </pc:grpChg>
        <pc:grpChg chg="del mod topLvl">
          <ac:chgData name="Daniel Cross" userId="d23de8eb-2179-49d8-907a-b324d97ec669" providerId="ADAL" clId="{BDC0DB0B-A1D1-40A1-A4D9-0CFC8DB7A0B7}" dt="2025-01-22T20:19:56.822" v="780" actId="165"/>
          <ac:grpSpMkLst>
            <pc:docMk/>
            <pc:sldMk cId="509202703" sldId="263"/>
            <ac:grpSpMk id="10" creationId="{BB254A27-CDA1-A14F-A802-54DE2E287A9E}"/>
          </ac:grpSpMkLst>
        </pc:grpChg>
        <pc:grpChg chg="add mod">
          <ac:chgData name="Daniel Cross" userId="d23de8eb-2179-49d8-907a-b324d97ec669" providerId="ADAL" clId="{BDC0DB0B-A1D1-40A1-A4D9-0CFC8DB7A0B7}" dt="2025-01-22T20:20:10.194" v="782" actId="164"/>
          <ac:grpSpMkLst>
            <pc:docMk/>
            <pc:sldMk cId="509202703" sldId="263"/>
            <ac:grpSpMk id="37" creationId="{630BF0DF-55C5-4529-307C-EAF5EEFA7B7A}"/>
          </ac:grpSpMkLst>
        </pc:grpChg>
        <pc:cxnChg chg="mod topLvl">
          <ac:chgData name="Daniel Cross" userId="d23de8eb-2179-49d8-907a-b324d97ec669" providerId="ADAL" clId="{BDC0DB0B-A1D1-40A1-A4D9-0CFC8DB7A0B7}" dt="2025-01-22T20:20:10.194" v="782" actId="164"/>
          <ac:cxnSpMkLst>
            <pc:docMk/>
            <pc:sldMk cId="509202703" sldId="263"/>
            <ac:cxnSpMk id="20" creationId="{B099D0E1-2E2F-FB1A-2F4F-DE2CDFDE1E31}"/>
          </ac:cxnSpMkLst>
        </pc:cxnChg>
        <pc:cxnChg chg="mod topLvl">
          <ac:chgData name="Daniel Cross" userId="d23de8eb-2179-49d8-907a-b324d97ec669" providerId="ADAL" clId="{BDC0DB0B-A1D1-40A1-A4D9-0CFC8DB7A0B7}" dt="2025-01-22T20:20:10.194" v="782" actId="164"/>
          <ac:cxnSpMkLst>
            <pc:docMk/>
            <pc:sldMk cId="509202703" sldId="263"/>
            <ac:cxnSpMk id="31" creationId="{45A9FD2A-40FD-79FF-DBF7-00C7818FEC96}"/>
          </ac:cxnSpMkLst>
        </pc:cxnChg>
        <pc:cxnChg chg="mod topLvl">
          <ac:chgData name="Daniel Cross" userId="d23de8eb-2179-49d8-907a-b324d97ec669" providerId="ADAL" clId="{BDC0DB0B-A1D1-40A1-A4D9-0CFC8DB7A0B7}" dt="2025-01-22T20:20:10.194" v="782" actId="164"/>
          <ac:cxnSpMkLst>
            <pc:docMk/>
            <pc:sldMk cId="509202703" sldId="263"/>
            <ac:cxnSpMk id="32" creationId="{0A8A02B9-DE7D-784D-6BE1-42A1DFD80C06}"/>
          </ac:cxnSpMkLst>
        </pc:cxnChg>
        <pc:cxnChg chg="mod topLvl">
          <ac:chgData name="Daniel Cross" userId="d23de8eb-2179-49d8-907a-b324d97ec669" providerId="ADAL" clId="{BDC0DB0B-A1D1-40A1-A4D9-0CFC8DB7A0B7}" dt="2025-01-22T20:20:10.194" v="782" actId="164"/>
          <ac:cxnSpMkLst>
            <pc:docMk/>
            <pc:sldMk cId="509202703" sldId="263"/>
            <ac:cxnSpMk id="33" creationId="{C18C1399-0231-3035-3413-143A7B0200C5}"/>
          </ac:cxnSpMkLst>
        </pc:cxnChg>
        <pc:cxnChg chg="mod topLvl">
          <ac:chgData name="Daniel Cross" userId="d23de8eb-2179-49d8-907a-b324d97ec669" providerId="ADAL" clId="{BDC0DB0B-A1D1-40A1-A4D9-0CFC8DB7A0B7}" dt="2025-01-22T20:20:10.194" v="782" actId="164"/>
          <ac:cxnSpMkLst>
            <pc:docMk/>
            <pc:sldMk cId="509202703" sldId="263"/>
            <ac:cxnSpMk id="36" creationId="{1BB1C1A8-C674-8AB0-5332-7873A42B2DF1}"/>
          </ac:cxnSpMkLst>
        </pc:cxnChg>
      </pc:sldChg>
      <pc:sldChg chg="addSp modSp add mod">
        <pc:chgData name="Daniel Cross" userId="d23de8eb-2179-49d8-907a-b324d97ec669" providerId="ADAL" clId="{BDC0DB0B-A1D1-40A1-A4D9-0CFC8DB7A0B7}" dt="2025-01-22T21:16:09.324" v="1087" actId="1036"/>
        <pc:sldMkLst>
          <pc:docMk/>
          <pc:sldMk cId="566900643" sldId="264"/>
        </pc:sldMkLst>
        <pc:spChg chg="mod">
          <ac:chgData name="Daniel Cross" userId="d23de8eb-2179-49d8-907a-b324d97ec669" providerId="ADAL" clId="{BDC0DB0B-A1D1-40A1-A4D9-0CFC8DB7A0B7}" dt="2025-01-22T21:16:09.324" v="1087" actId="1036"/>
          <ac:spMkLst>
            <pc:docMk/>
            <pc:sldMk cId="566900643" sldId="264"/>
            <ac:spMk id="3" creationId="{3AF3867A-C26A-7F00-4A4C-F3C16BD2B1A1}"/>
          </ac:spMkLst>
        </pc:spChg>
        <pc:spChg chg="add mod">
          <ac:chgData name="Daniel Cross" userId="d23de8eb-2179-49d8-907a-b324d97ec669" providerId="ADAL" clId="{BDC0DB0B-A1D1-40A1-A4D9-0CFC8DB7A0B7}" dt="2025-01-22T20:23:31.768" v="820" actId="1038"/>
          <ac:spMkLst>
            <pc:docMk/>
            <pc:sldMk cId="566900643" sldId="264"/>
            <ac:spMk id="4" creationId="{191BEAE0-9B64-A1CB-D3C3-DF063E0B4D35}"/>
          </ac:spMkLst>
        </pc:spChg>
        <pc:spChg chg="add mod">
          <ac:chgData name="Daniel Cross" userId="d23de8eb-2179-49d8-907a-b324d97ec669" providerId="ADAL" clId="{BDC0DB0B-A1D1-40A1-A4D9-0CFC8DB7A0B7}" dt="2025-01-22T20:24:26.347" v="869" actId="20577"/>
          <ac:spMkLst>
            <pc:docMk/>
            <pc:sldMk cId="566900643" sldId="264"/>
            <ac:spMk id="24" creationId="{B7102587-C5EA-4B3D-0F6B-F6512CF963A9}"/>
          </ac:spMkLst>
        </pc:spChg>
        <pc:cxnChg chg="add mod">
          <ac:chgData name="Daniel Cross" userId="d23de8eb-2179-49d8-907a-b324d97ec669" providerId="ADAL" clId="{BDC0DB0B-A1D1-40A1-A4D9-0CFC8DB7A0B7}" dt="2025-01-22T20:23:42.781" v="822" actId="14100"/>
          <ac:cxnSpMkLst>
            <pc:docMk/>
            <pc:sldMk cId="566900643" sldId="264"/>
            <ac:cxnSpMk id="5" creationId="{603AB513-4B75-859F-AE9D-83DA9D99945D}"/>
          </ac:cxnSpMkLst>
        </pc:cxnChg>
      </pc:sldChg>
      <pc:sldChg chg="addSp modSp add mod ord">
        <pc:chgData name="Daniel Cross" userId="d23de8eb-2179-49d8-907a-b324d97ec669" providerId="ADAL" clId="{BDC0DB0B-A1D1-40A1-A4D9-0CFC8DB7A0B7}" dt="2025-01-22T21:17:07.958" v="1100" actId="1035"/>
        <pc:sldMkLst>
          <pc:docMk/>
          <pc:sldMk cId="3289208863" sldId="265"/>
        </pc:sldMkLst>
        <pc:spChg chg="mod">
          <ac:chgData name="Daniel Cross" userId="d23de8eb-2179-49d8-907a-b324d97ec669" providerId="ADAL" clId="{BDC0DB0B-A1D1-40A1-A4D9-0CFC8DB7A0B7}" dt="2025-01-22T21:17:07.958" v="1100" actId="1035"/>
          <ac:spMkLst>
            <pc:docMk/>
            <pc:sldMk cId="3289208863" sldId="265"/>
            <ac:spMk id="3" creationId="{3AF3867A-C26A-7F00-4A4C-F3C16BD2B1A1}"/>
          </ac:spMkLst>
        </pc:spChg>
        <pc:spChg chg="add mod">
          <ac:chgData name="Daniel Cross" userId="d23de8eb-2179-49d8-907a-b324d97ec669" providerId="ADAL" clId="{BDC0DB0B-A1D1-40A1-A4D9-0CFC8DB7A0B7}" dt="2025-01-22T20:26:09.018" v="898" actId="1076"/>
          <ac:spMkLst>
            <pc:docMk/>
            <pc:sldMk cId="3289208863" sldId="265"/>
            <ac:spMk id="4" creationId="{7707ECB1-AE34-4EEC-F513-4AAD7E046EB4}"/>
          </ac:spMkLst>
        </pc:spChg>
      </pc:sldChg>
      <pc:sldChg chg="addSp delSp modSp new mod">
        <pc:chgData name="Daniel Cross" userId="d23de8eb-2179-49d8-907a-b324d97ec669" providerId="ADAL" clId="{BDC0DB0B-A1D1-40A1-A4D9-0CFC8DB7A0B7}" dt="2025-01-22T21:28:38.829" v="1251" actId="13926"/>
        <pc:sldMkLst>
          <pc:docMk/>
          <pc:sldMk cId="3406602592" sldId="266"/>
        </pc:sldMkLst>
        <pc:spChg chg="mod">
          <ac:chgData name="Daniel Cross" userId="d23de8eb-2179-49d8-907a-b324d97ec669" providerId="ADAL" clId="{BDC0DB0B-A1D1-40A1-A4D9-0CFC8DB7A0B7}" dt="2025-01-22T21:24:59.503" v="1198" actId="20577"/>
          <ac:spMkLst>
            <pc:docMk/>
            <pc:sldMk cId="3406602592" sldId="266"/>
            <ac:spMk id="2" creationId="{63AB776A-E40C-D728-0631-E057274C84B5}"/>
          </ac:spMkLst>
        </pc:spChg>
        <pc:spChg chg="mod">
          <ac:chgData name="Daniel Cross" userId="d23de8eb-2179-49d8-907a-b324d97ec669" providerId="ADAL" clId="{BDC0DB0B-A1D1-40A1-A4D9-0CFC8DB7A0B7}" dt="2025-01-22T21:28:38.829" v="1251" actId="13926"/>
          <ac:spMkLst>
            <pc:docMk/>
            <pc:sldMk cId="3406602592" sldId="266"/>
            <ac:spMk id="3" creationId="{576CA3F3-4ED7-1085-C88E-14479C559006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5" creationId="{6F75A73F-E74F-AAE8-DB60-096969C592F2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6" creationId="{207131D3-7CFA-F4BE-62FD-0B86685C7491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7" creationId="{1D466248-96EF-8774-D058-B998AD7CD610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9" creationId="{72675903-8688-03B4-471C-17696DB612FC}"/>
          </ac:spMkLst>
        </pc:spChg>
        <pc:spChg chg="del mod topLvl">
          <ac:chgData name="Daniel Cross" userId="d23de8eb-2179-49d8-907a-b324d97ec669" providerId="ADAL" clId="{BDC0DB0B-A1D1-40A1-A4D9-0CFC8DB7A0B7}" dt="2025-01-22T21:11:25.129" v="965" actId="478"/>
          <ac:spMkLst>
            <pc:docMk/>
            <pc:sldMk cId="3406602592" sldId="266"/>
            <ac:spMk id="10" creationId="{E656719B-8916-4705-A35D-8756942F2513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11" creationId="{14003D63-2D88-D99F-4D0B-D8088D641AA6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13" creationId="{162D5DCC-1A6B-5F4F-2C8E-821028A025C8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14" creationId="{FCC261F3-9219-8A68-5435-C8CAFA2C3172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22" creationId="{E3CF6B32-DD1A-2558-3520-0E3C8CCE3CD5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23" creationId="{D00D2792-FF33-2B63-F893-E80EDEBEFA1A}"/>
          </ac:spMkLst>
        </pc:spChg>
        <pc:spChg chg="mod topLvl">
          <ac:chgData name="Daniel Cross" userId="d23de8eb-2179-49d8-907a-b324d97ec669" providerId="ADAL" clId="{BDC0DB0B-A1D1-40A1-A4D9-0CFC8DB7A0B7}" dt="2025-01-22T21:11:32.089" v="966" actId="164"/>
          <ac:spMkLst>
            <pc:docMk/>
            <pc:sldMk cId="3406602592" sldId="266"/>
            <ac:spMk id="24" creationId="{5912EF13-C699-9E18-681E-DC7E29AEDED8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0" creationId="{53A180DC-BD71-042D-C225-0C1882CF81B5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1" creationId="{EB3E750D-CD88-633A-D5D8-890068600CC0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2" creationId="{E4277D39-D5A4-F381-7D84-F1CAAF80FF36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3" creationId="{A2968484-2B5F-27E0-2C78-651802B1729B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4" creationId="{D535BA16-26E0-2275-BF55-328F1F117417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5" creationId="{BB97A313-25BE-D23A-2607-FDF2433F0D4E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6" creationId="{C7315143-5F23-B3AD-9658-703457BAA3E7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7" creationId="{B0A60B45-80F5-E581-BF7A-22C39BD3AF17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8" creationId="{AA4E7F0A-9509-0CBB-233C-F6641676C8B4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39" creationId="{B6BF3C1C-60AA-7F45-2908-969B5CD14F5C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40" creationId="{53F8C0D5-E1E3-6459-8EAE-01B7583C9E00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41" creationId="{8384C8E9-9E28-B292-BC13-851B0A664AA6}"/>
          </ac:spMkLst>
        </pc:spChg>
        <pc:spChg chg="mod">
          <ac:chgData name="Daniel Cross" userId="d23de8eb-2179-49d8-907a-b324d97ec669" providerId="ADAL" clId="{BDC0DB0B-A1D1-40A1-A4D9-0CFC8DB7A0B7}" dt="2025-01-22T21:11:20.583" v="964" actId="165"/>
          <ac:spMkLst>
            <pc:docMk/>
            <pc:sldMk cId="3406602592" sldId="266"/>
            <ac:spMk id="42" creationId="{89C9E82A-DDF1-3B70-DAC9-66B825FB66E0}"/>
          </ac:spMkLst>
        </pc:spChg>
        <pc:spChg chg="add mod">
          <ac:chgData name="Daniel Cross" userId="d23de8eb-2179-49d8-907a-b324d97ec669" providerId="ADAL" clId="{BDC0DB0B-A1D1-40A1-A4D9-0CFC8DB7A0B7}" dt="2025-01-22T21:22:12.487" v="1106" actId="1582"/>
          <ac:spMkLst>
            <pc:docMk/>
            <pc:sldMk cId="3406602592" sldId="266"/>
            <ac:spMk id="44" creationId="{A9BB19DC-7002-FF3B-A44B-6B60223E2DAA}"/>
          </ac:spMkLst>
        </pc:spChg>
        <pc:spChg chg="add mod">
          <ac:chgData name="Daniel Cross" userId="d23de8eb-2179-49d8-907a-b324d97ec669" providerId="ADAL" clId="{BDC0DB0B-A1D1-40A1-A4D9-0CFC8DB7A0B7}" dt="2025-01-22T21:28:33.725" v="1250" actId="1076"/>
          <ac:spMkLst>
            <pc:docMk/>
            <pc:sldMk cId="3406602592" sldId="266"/>
            <ac:spMk id="47" creationId="{742ACF4E-BB2A-7CAD-4643-C13AA9379E58}"/>
          </ac:spMkLst>
        </pc:spChg>
        <pc:grpChg chg="add del mod">
          <ac:chgData name="Daniel Cross" userId="d23de8eb-2179-49d8-907a-b324d97ec669" providerId="ADAL" clId="{BDC0DB0B-A1D1-40A1-A4D9-0CFC8DB7A0B7}" dt="2025-01-22T21:11:20.583" v="964" actId="165"/>
          <ac:grpSpMkLst>
            <pc:docMk/>
            <pc:sldMk cId="3406602592" sldId="266"/>
            <ac:grpSpMk id="4" creationId="{78EA72BF-1538-E0A7-A70A-9F7004441F1D}"/>
          </ac:grpSpMkLst>
        </pc:grpChg>
        <pc:grpChg chg="mod topLvl">
          <ac:chgData name="Daniel Cross" userId="d23de8eb-2179-49d8-907a-b324d97ec669" providerId="ADAL" clId="{BDC0DB0B-A1D1-40A1-A4D9-0CFC8DB7A0B7}" dt="2025-01-22T21:11:32.089" v="966" actId="164"/>
          <ac:grpSpMkLst>
            <pc:docMk/>
            <pc:sldMk cId="3406602592" sldId="266"/>
            <ac:grpSpMk id="16" creationId="{75FBEAB7-EFF9-4503-F1AF-9F3509E48AF0}"/>
          </ac:grpSpMkLst>
        </pc:grpChg>
        <pc:grpChg chg="mod topLvl">
          <ac:chgData name="Daniel Cross" userId="d23de8eb-2179-49d8-907a-b324d97ec669" providerId="ADAL" clId="{BDC0DB0B-A1D1-40A1-A4D9-0CFC8DB7A0B7}" dt="2025-01-22T21:11:32.089" v="966" actId="164"/>
          <ac:grpSpMkLst>
            <pc:docMk/>
            <pc:sldMk cId="3406602592" sldId="266"/>
            <ac:grpSpMk id="17" creationId="{B19B1F38-15BE-D1F4-5443-AFD0355F2BAD}"/>
          </ac:grpSpMkLst>
        </pc:grpChg>
        <pc:grpChg chg="mod topLvl">
          <ac:chgData name="Daniel Cross" userId="d23de8eb-2179-49d8-907a-b324d97ec669" providerId="ADAL" clId="{BDC0DB0B-A1D1-40A1-A4D9-0CFC8DB7A0B7}" dt="2025-01-22T21:11:32.089" v="966" actId="164"/>
          <ac:grpSpMkLst>
            <pc:docMk/>
            <pc:sldMk cId="3406602592" sldId="266"/>
            <ac:grpSpMk id="18" creationId="{869FC55D-B38F-16D0-5080-4414D747B6FE}"/>
          </ac:grpSpMkLst>
        </pc:grpChg>
        <pc:grpChg chg="mod topLvl">
          <ac:chgData name="Daniel Cross" userId="d23de8eb-2179-49d8-907a-b324d97ec669" providerId="ADAL" clId="{BDC0DB0B-A1D1-40A1-A4D9-0CFC8DB7A0B7}" dt="2025-01-22T21:11:32.089" v="966" actId="164"/>
          <ac:grpSpMkLst>
            <pc:docMk/>
            <pc:sldMk cId="3406602592" sldId="266"/>
            <ac:grpSpMk id="21" creationId="{87866D82-9757-44E0-EB81-6049B02C5684}"/>
          </ac:grpSpMkLst>
        </pc:grpChg>
        <pc:grpChg chg="add mod">
          <ac:chgData name="Daniel Cross" userId="d23de8eb-2179-49d8-907a-b324d97ec669" providerId="ADAL" clId="{BDC0DB0B-A1D1-40A1-A4D9-0CFC8DB7A0B7}" dt="2025-01-22T21:11:32.089" v="966" actId="164"/>
          <ac:grpSpMkLst>
            <pc:docMk/>
            <pc:sldMk cId="3406602592" sldId="266"/>
            <ac:grpSpMk id="43" creationId="{8CE6317A-45E7-F3AD-09DB-99FE527DEEF5}"/>
          </ac:grpSpMkLst>
        </pc:grp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8" creationId="{26017739-9E17-0D99-C8ED-9A3F9D52E243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12" creationId="{B66DF4C9-E6BC-0F07-A03E-3BB63EAA57BA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15" creationId="{C507A657-E55D-8BA9-5FFB-988A914C21F7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19" creationId="{5FBA9320-70B7-211B-8051-096B50894030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20" creationId="{199D358C-C9E2-58D0-1A8E-353B3C42C6E9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25" creationId="{756D5A14-655C-35F0-A986-8699B544BAAC}"/>
          </ac:cxnSpMkLst>
        </pc:cxnChg>
        <pc:cxnChg chg="mod topLvl">
          <ac:chgData name="Daniel Cross" userId="d23de8eb-2179-49d8-907a-b324d97ec669" providerId="ADAL" clId="{BDC0DB0B-A1D1-40A1-A4D9-0CFC8DB7A0B7}" dt="2025-01-22T21:11:32.089" v="966" actId="164"/>
          <ac:cxnSpMkLst>
            <pc:docMk/>
            <pc:sldMk cId="3406602592" sldId="266"/>
            <ac:cxnSpMk id="26" creationId="{F7F029BC-7E59-5556-E9CB-CB7CB62F2B50}"/>
          </ac:cxnSpMkLst>
        </pc:cxnChg>
        <pc:cxnChg chg="mod">
          <ac:chgData name="Daniel Cross" userId="d23de8eb-2179-49d8-907a-b324d97ec669" providerId="ADAL" clId="{BDC0DB0B-A1D1-40A1-A4D9-0CFC8DB7A0B7}" dt="2025-01-22T21:11:20.583" v="964" actId="165"/>
          <ac:cxnSpMkLst>
            <pc:docMk/>
            <pc:sldMk cId="3406602592" sldId="266"/>
            <ac:cxnSpMk id="27" creationId="{CBA1A0AA-5C13-7F3F-C764-0DB9490169C2}"/>
          </ac:cxnSpMkLst>
        </pc:cxnChg>
        <pc:cxnChg chg="mod">
          <ac:chgData name="Daniel Cross" userId="d23de8eb-2179-49d8-907a-b324d97ec669" providerId="ADAL" clId="{BDC0DB0B-A1D1-40A1-A4D9-0CFC8DB7A0B7}" dt="2025-01-22T21:11:20.583" v="964" actId="165"/>
          <ac:cxnSpMkLst>
            <pc:docMk/>
            <pc:sldMk cId="3406602592" sldId="266"/>
            <ac:cxnSpMk id="28" creationId="{C053C701-969D-93E2-4564-6B1834F2BEB9}"/>
          </ac:cxnSpMkLst>
        </pc:cxnChg>
        <pc:cxnChg chg="mod">
          <ac:chgData name="Daniel Cross" userId="d23de8eb-2179-49d8-907a-b324d97ec669" providerId="ADAL" clId="{BDC0DB0B-A1D1-40A1-A4D9-0CFC8DB7A0B7}" dt="2025-01-22T21:11:20.583" v="964" actId="165"/>
          <ac:cxnSpMkLst>
            <pc:docMk/>
            <pc:sldMk cId="3406602592" sldId="266"/>
            <ac:cxnSpMk id="29" creationId="{8E664C00-88B8-3B6D-96C2-24D5FB16F09C}"/>
          </ac:cxnSpMkLst>
        </pc:cxnChg>
        <pc:cxnChg chg="add mod">
          <ac:chgData name="Daniel Cross" userId="d23de8eb-2179-49d8-907a-b324d97ec669" providerId="ADAL" clId="{BDC0DB0B-A1D1-40A1-A4D9-0CFC8DB7A0B7}" dt="2025-01-22T21:22:27.117" v="1109" actId="1582"/>
          <ac:cxnSpMkLst>
            <pc:docMk/>
            <pc:sldMk cId="3406602592" sldId="266"/>
            <ac:cxnSpMk id="46" creationId="{6982F254-67A0-13CD-C98C-36020DAD0596}"/>
          </ac:cxnSpMkLst>
        </pc:cxnChg>
      </pc:sldChg>
      <pc:sldChg chg="addSp delSp modSp new mod">
        <pc:chgData name="Daniel Cross" userId="d23de8eb-2179-49d8-907a-b324d97ec669" providerId="ADAL" clId="{BDC0DB0B-A1D1-40A1-A4D9-0CFC8DB7A0B7}" dt="2025-01-22T21:31:04.182" v="1349" actId="20577"/>
        <pc:sldMkLst>
          <pc:docMk/>
          <pc:sldMk cId="3681017712" sldId="267"/>
        </pc:sldMkLst>
        <pc:spChg chg="mod">
          <ac:chgData name="Daniel Cross" userId="d23de8eb-2179-49d8-907a-b324d97ec669" providerId="ADAL" clId="{BDC0DB0B-A1D1-40A1-A4D9-0CFC8DB7A0B7}" dt="2025-01-22T21:29:17.864" v="1274" actId="20577"/>
          <ac:spMkLst>
            <pc:docMk/>
            <pc:sldMk cId="3681017712" sldId="267"/>
            <ac:spMk id="2" creationId="{4EA3D9A0-94E9-456E-76D1-983F93C59A47}"/>
          </ac:spMkLst>
        </pc:spChg>
        <pc:spChg chg="mod">
          <ac:chgData name="Daniel Cross" userId="d23de8eb-2179-49d8-907a-b324d97ec669" providerId="ADAL" clId="{BDC0DB0B-A1D1-40A1-A4D9-0CFC8DB7A0B7}" dt="2025-01-22T21:30:21.054" v="1300" actId="13926"/>
          <ac:spMkLst>
            <pc:docMk/>
            <pc:sldMk cId="3681017712" sldId="267"/>
            <ac:spMk id="3" creationId="{5B18C015-0616-3DDE-B9AB-C091EC9B5D98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5" creationId="{3896B210-3E84-1EB1-39F4-0ED1ABAD1EED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6" creationId="{C55A14FC-80C9-75AB-FF92-FC3406AF3458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7" creationId="{C59B4B35-2FF3-1BF8-B611-21CD0AD91041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9" creationId="{53906188-D7FB-5151-DD6D-01133E802F72}"/>
          </ac:spMkLst>
        </pc:spChg>
        <pc:spChg chg="del mod topLvl">
          <ac:chgData name="Daniel Cross" userId="d23de8eb-2179-49d8-907a-b324d97ec669" providerId="ADAL" clId="{BDC0DB0B-A1D1-40A1-A4D9-0CFC8DB7A0B7}" dt="2025-01-22T21:25:44.250" v="1205" actId="478"/>
          <ac:spMkLst>
            <pc:docMk/>
            <pc:sldMk cId="3681017712" sldId="267"/>
            <ac:spMk id="10" creationId="{657CA9E0-B126-89E4-505F-95E98ED16848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11" creationId="{E772993C-2B98-D911-1F20-5A9F2506A1D8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13" creationId="{FAB565A5-692A-B6BB-B308-C132B6CA7860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14" creationId="{A5DD81FA-B0DF-5C4D-F8B9-112BCC338894}"/>
          </ac:spMkLst>
        </pc:spChg>
        <pc:spChg chg="mod topLvl">
          <ac:chgData name="Daniel Cross" userId="d23de8eb-2179-49d8-907a-b324d97ec669" providerId="ADAL" clId="{BDC0DB0B-A1D1-40A1-A4D9-0CFC8DB7A0B7}" dt="2025-01-22T21:25:49.627" v="1206" actId="164"/>
          <ac:spMkLst>
            <pc:docMk/>
            <pc:sldMk cId="3681017712" sldId="267"/>
            <ac:spMk id="21" creationId="{957C6270-57C6-0EFB-3882-572F47B58D5C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26" creationId="{37CB4BD3-0E54-AB43-C5D5-9DE7B10C5FA4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27" creationId="{EA0B37BB-819D-57B1-A343-C9D939F77D7D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28" creationId="{1DB84731-17CC-7EC2-633F-B128FD8D30C8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29" creationId="{F2FB8535-ED07-A3DB-495A-5CF04E737019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0" creationId="{EDF3786C-3FC0-8058-AD61-C9AC6E68373A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1" creationId="{59577BF5-82D6-BD31-7DF3-431FBAC3F17C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2" creationId="{C20A3A15-9D08-9D7A-2558-9CBBF23D78B3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3" creationId="{BC523CCA-5F55-F0B7-D67C-3C338498C902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4" creationId="{CF784400-6C75-8A9B-504D-C84F2956158A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5" creationId="{E64AE6F7-3DBD-D4B1-6C11-0E5C8239F5FA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6" creationId="{4882D648-F464-8B09-7177-FD192C18098F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7" creationId="{8F104F63-0E6A-4EE8-6D9E-A34E1F764BF7}"/>
          </ac:spMkLst>
        </pc:spChg>
        <pc:spChg chg="mod">
          <ac:chgData name="Daniel Cross" userId="d23de8eb-2179-49d8-907a-b324d97ec669" providerId="ADAL" clId="{BDC0DB0B-A1D1-40A1-A4D9-0CFC8DB7A0B7}" dt="2025-01-22T21:25:40.438" v="1204" actId="165"/>
          <ac:spMkLst>
            <pc:docMk/>
            <pc:sldMk cId="3681017712" sldId="267"/>
            <ac:spMk id="38" creationId="{0E5BDA0D-E7B6-B2B4-2DE3-315959E1E0A1}"/>
          </ac:spMkLst>
        </pc:spChg>
        <pc:spChg chg="add mod">
          <ac:chgData name="Daniel Cross" userId="d23de8eb-2179-49d8-907a-b324d97ec669" providerId="ADAL" clId="{BDC0DB0B-A1D1-40A1-A4D9-0CFC8DB7A0B7}" dt="2025-01-22T21:31:04.182" v="1349" actId="20577"/>
          <ac:spMkLst>
            <pc:docMk/>
            <pc:sldMk cId="3681017712" sldId="267"/>
            <ac:spMk id="40" creationId="{2ADD3FFB-F826-E99D-FC98-6E7D2A198D58}"/>
          </ac:spMkLst>
        </pc:spChg>
        <pc:grpChg chg="add del mod">
          <ac:chgData name="Daniel Cross" userId="d23de8eb-2179-49d8-907a-b324d97ec669" providerId="ADAL" clId="{BDC0DB0B-A1D1-40A1-A4D9-0CFC8DB7A0B7}" dt="2025-01-22T21:25:40.438" v="1204" actId="165"/>
          <ac:grpSpMkLst>
            <pc:docMk/>
            <pc:sldMk cId="3681017712" sldId="267"/>
            <ac:grpSpMk id="4" creationId="{3740A9D0-D0D0-10CB-8C54-B7DDD242CCB7}"/>
          </ac:grpSpMkLst>
        </pc:grpChg>
        <pc:grpChg chg="mod topLvl">
          <ac:chgData name="Daniel Cross" userId="d23de8eb-2179-49d8-907a-b324d97ec669" providerId="ADAL" clId="{BDC0DB0B-A1D1-40A1-A4D9-0CFC8DB7A0B7}" dt="2025-01-22T21:25:49.627" v="1206" actId="164"/>
          <ac:grpSpMkLst>
            <pc:docMk/>
            <pc:sldMk cId="3681017712" sldId="267"/>
            <ac:grpSpMk id="16" creationId="{BBF98E92-D570-C319-DC61-E7B05C86309F}"/>
          </ac:grpSpMkLst>
        </pc:grpChg>
        <pc:grpChg chg="mod topLvl">
          <ac:chgData name="Daniel Cross" userId="d23de8eb-2179-49d8-907a-b324d97ec669" providerId="ADAL" clId="{BDC0DB0B-A1D1-40A1-A4D9-0CFC8DB7A0B7}" dt="2025-01-22T21:25:49.627" v="1206" actId="164"/>
          <ac:grpSpMkLst>
            <pc:docMk/>
            <pc:sldMk cId="3681017712" sldId="267"/>
            <ac:grpSpMk id="17" creationId="{796FD18A-B45B-D417-C57D-F3560F48B0F7}"/>
          </ac:grpSpMkLst>
        </pc:grpChg>
        <pc:grpChg chg="mod topLvl">
          <ac:chgData name="Daniel Cross" userId="d23de8eb-2179-49d8-907a-b324d97ec669" providerId="ADAL" clId="{BDC0DB0B-A1D1-40A1-A4D9-0CFC8DB7A0B7}" dt="2025-01-22T21:25:49.627" v="1206" actId="164"/>
          <ac:grpSpMkLst>
            <pc:docMk/>
            <pc:sldMk cId="3681017712" sldId="267"/>
            <ac:grpSpMk id="18" creationId="{469CB540-5584-EE06-329F-556039DA6344}"/>
          </ac:grpSpMkLst>
        </pc:grpChg>
        <pc:grpChg chg="mod topLvl">
          <ac:chgData name="Daniel Cross" userId="d23de8eb-2179-49d8-907a-b324d97ec669" providerId="ADAL" clId="{BDC0DB0B-A1D1-40A1-A4D9-0CFC8DB7A0B7}" dt="2025-01-22T21:25:49.627" v="1206" actId="164"/>
          <ac:grpSpMkLst>
            <pc:docMk/>
            <pc:sldMk cId="3681017712" sldId="267"/>
            <ac:grpSpMk id="20" creationId="{EC53766B-0430-16A9-CBA2-38BE3028960F}"/>
          </ac:grpSpMkLst>
        </pc:grpChg>
        <pc:grpChg chg="add mod">
          <ac:chgData name="Daniel Cross" userId="d23de8eb-2179-49d8-907a-b324d97ec669" providerId="ADAL" clId="{BDC0DB0B-A1D1-40A1-A4D9-0CFC8DB7A0B7}" dt="2025-01-22T21:25:49.627" v="1206" actId="164"/>
          <ac:grpSpMkLst>
            <pc:docMk/>
            <pc:sldMk cId="3681017712" sldId="267"/>
            <ac:grpSpMk id="39" creationId="{89FF013B-F546-934B-A052-4118548B6717}"/>
          </ac:grpSpMkLst>
        </pc:grpChg>
        <pc:cxnChg chg="mod topLvl">
          <ac:chgData name="Daniel Cross" userId="d23de8eb-2179-49d8-907a-b324d97ec669" providerId="ADAL" clId="{BDC0DB0B-A1D1-40A1-A4D9-0CFC8DB7A0B7}" dt="2025-01-22T21:25:49.627" v="1206" actId="164"/>
          <ac:cxnSpMkLst>
            <pc:docMk/>
            <pc:sldMk cId="3681017712" sldId="267"/>
            <ac:cxnSpMk id="8" creationId="{677C920F-FD82-EDAD-9262-AB93111D87FC}"/>
          </ac:cxnSpMkLst>
        </pc:cxnChg>
        <pc:cxnChg chg="mod topLvl">
          <ac:chgData name="Daniel Cross" userId="d23de8eb-2179-49d8-907a-b324d97ec669" providerId="ADAL" clId="{BDC0DB0B-A1D1-40A1-A4D9-0CFC8DB7A0B7}" dt="2025-01-22T21:25:49.627" v="1206" actId="164"/>
          <ac:cxnSpMkLst>
            <pc:docMk/>
            <pc:sldMk cId="3681017712" sldId="267"/>
            <ac:cxnSpMk id="12" creationId="{63338E67-C7C5-34FB-CBE5-302BA3F39950}"/>
          </ac:cxnSpMkLst>
        </pc:cxnChg>
        <pc:cxnChg chg="mod topLvl">
          <ac:chgData name="Daniel Cross" userId="d23de8eb-2179-49d8-907a-b324d97ec669" providerId="ADAL" clId="{BDC0DB0B-A1D1-40A1-A4D9-0CFC8DB7A0B7}" dt="2025-01-22T21:25:49.627" v="1206" actId="164"/>
          <ac:cxnSpMkLst>
            <pc:docMk/>
            <pc:sldMk cId="3681017712" sldId="267"/>
            <ac:cxnSpMk id="15" creationId="{5353FC00-8606-4FC2-28C3-2EBAFF7A2DDC}"/>
          </ac:cxnSpMkLst>
        </pc:cxnChg>
        <pc:cxnChg chg="mod topLvl">
          <ac:chgData name="Daniel Cross" userId="d23de8eb-2179-49d8-907a-b324d97ec669" providerId="ADAL" clId="{BDC0DB0B-A1D1-40A1-A4D9-0CFC8DB7A0B7}" dt="2025-01-22T21:25:49.627" v="1206" actId="164"/>
          <ac:cxnSpMkLst>
            <pc:docMk/>
            <pc:sldMk cId="3681017712" sldId="267"/>
            <ac:cxnSpMk id="19" creationId="{F241D65D-C6FD-A5D5-1DD8-F1175BD4A3DB}"/>
          </ac:cxnSpMkLst>
        </pc:cxnChg>
        <pc:cxnChg chg="mod topLvl">
          <ac:chgData name="Daniel Cross" userId="d23de8eb-2179-49d8-907a-b324d97ec669" providerId="ADAL" clId="{BDC0DB0B-A1D1-40A1-A4D9-0CFC8DB7A0B7}" dt="2025-01-22T21:25:49.627" v="1206" actId="164"/>
          <ac:cxnSpMkLst>
            <pc:docMk/>
            <pc:sldMk cId="3681017712" sldId="267"/>
            <ac:cxnSpMk id="22" creationId="{C0B32C99-E3CE-BC90-FF8A-41B3FF2CEE37}"/>
          </ac:cxnSpMkLst>
        </pc:cxnChg>
        <pc:cxnChg chg="mod">
          <ac:chgData name="Daniel Cross" userId="d23de8eb-2179-49d8-907a-b324d97ec669" providerId="ADAL" clId="{BDC0DB0B-A1D1-40A1-A4D9-0CFC8DB7A0B7}" dt="2025-01-22T21:25:40.438" v="1204" actId="165"/>
          <ac:cxnSpMkLst>
            <pc:docMk/>
            <pc:sldMk cId="3681017712" sldId="267"/>
            <ac:cxnSpMk id="23" creationId="{C7415969-4389-6BD8-2D2A-909E90F638C9}"/>
          </ac:cxnSpMkLst>
        </pc:cxnChg>
        <pc:cxnChg chg="mod">
          <ac:chgData name="Daniel Cross" userId="d23de8eb-2179-49d8-907a-b324d97ec669" providerId="ADAL" clId="{BDC0DB0B-A1D1-40A1-A4D9-0CFC8DB7A0B7}" dt="2025-01-22T21:25:40.438" v="1204" actId="165"/>
          <ac:cxnSpMkLst>
            <pc:docMk/>
            <pc:sldMk cId="3681017712" sldId="267"/>
            <ac:cxnSpMk id="24" creationId="{D3256EAA-689A-6EF6-05DC-0141E3046442}"/>
          </ac:cxnSpMkLst>
        </pc:cxnChg>
        <pc:cxnChg chg="mod">
          <ac:chgData name="Daniel Cross" userId="d23de8eb-2179-49d8-907a-b324d97ec669" providerId="ADAL" clId="{BDC0DB0B-A1D1-40A1-A4D9-0CFC8DB7A0B7}" dt="2025-01-22T21:25:40.438" v="1204" actId="165"/>
          <ac:cxnSpMkLst>
            <pc:docMk/>
            <pc:sldMk cId="3681017712" sldId="267"/>
            <ac:cxnSpMk id="25" creationId="{E240A4EF-AB55-D95E-3F1D-C4F77BFC86BF}"/>
          </ac:cxnSpMkLst>
        </pc:cxnChg>
      </pc:sldChg>
      <pc:sldChg chg="modSp new mod">
        <pc:chgData name="Daniel Cross" userId="d23de8eb-2179-49d8-907a-b324d97ec669" providerId="ADAL" clId="{BDC0DB0B-A1D1-40A1-A4D9-0CFC8DB7A0B7}" dt="2025-01-22T21:41:17.467" v="1365" actId="255"/>
        <pc:sldMkLst>
          <pc:docMk/>
          <pc:sldMk cId="3058897561" sldId="268"/>
        </pc:sldMkLst>
        <pc:spChg chg="mod">
          <ac:chgData name="Daniel Cross" userId="d23de8eb-2179-49d8-907a-b324d97ec669" providerId="ADAL" clId="{BDC0DB0B-A1D1-40A1-A4D9-0CFC8DB7A0B7}" dt="2025-01-22T21:40:34.179" v="1361" actId="14100"/>
          <ac:spMkLst>
            <pc:docMk/>
            <pc:sldMk cId="3058897561" sldId="268"/>
            <ac:spMk id="2" creationId="{82FEE748-BFCA-1443-C59D-3ACCEC71024D}"/>
          </ac:spMkLst>
        </pc:spChg>
        <pc:spChg chg="mod">
          <ac:chgData name="Daniel Cross" userId="d23de8eb-2179-49d8-907a-b324d97ec669" providerId="ADAL" clId="{BDC0DB0B-A1D1-40A1-A4D9-0CFC8DB7A0B7}" dt="2025-01-22T21:41:17.467" v="1365" actId="255"/>
          <ac:spMkLst>
            <pc:docMk/>
            <pc:sldMk cId="3058897561" sldId="268"/>
            <ac:spMk id="3" creationId="{A6D8169D-76AD-83B0-7B17-24D23D687CFC}"/>
          </ac:spMkLst>
        </pc:spChg>
      </pc:sldChg>
      <pc:sldChg chg="modSp new mod">
        <pc:chgData name="Daniel Cross" userId="d23de8eb-2179-49d8-907a-b324d97ec669" providerId="ADAL" clId="{BDC0DB0B-A1D1-40A1-A4D9-0CFC8DB7A0B7}" dt="2025-01-22T21:51:28.221" v="1799" actId="14100"/>
        <pc:sldMkLst>
          <pc:docMk/>
          <pc:sldMk cId="2978317780" sldId="269"/>
        </pc:sldMkLst>
        <pc:spChg chg="mod">
          <ac:chgData name="Daniel Cross" userId="d23de8eb-2179-49d8-907a-b324d97ec669" providerId="ADAL" clId="{BDC0DB0B-A1D1-40A1-A4D9-0CFC8DB7A0B7}" dt="2025-01-22T21:42:15.969" v="1374" actId="14100"/>
          <ac:spMkLst>
            <pc:docMk/>
            <pc:sldMk cId="2978317780" sldId="269"/>
            <ac:spMk id="2" creationId="{B3333A19-1B59-3EAD-0EB8-56B95E773324}"/>
          </ac:spMkLst>
        </pc:spChg>
        <pc:spChg chg="mod">
          <ac:chgData name="Daniel Cross" userId="d23de8eb-2179-49d8-907a-b324d97ec669" providerId="ADAL" clId="{BDC0DB0B-A1D1-40A1-A4D9-0CFC8DB7A0B7}" dt="2025-01-22T21:51:28.221" v="1799" actId="14100"/>
          <ac:spMkLst>
            <pc:docMk/>
            <pc:sldMk cId="2978317780" sldId="269"/>
            <ac:spMk id="3" creationId="{EEA45CCA-ECAE-CAEA-87E3-F8E818C424FA}"/>
          </ac:spMkLst>
        </pc:spChg>
      </pc:sldChg>
      <pc:sldChg chg="addSp delSp modSp new mod">
        <pc:chgData name="Daniel Cross" userId="d23de8eb-2179-49d8-907a-b324d97ec669" providerId="ADAL" clId="{BDC0DB0B-A1D1-40A1-A4D9-0CFC8DB7A0B7}" dt="2025-01-24T17:54:08.235" v="1849" actId="1076"/>
        <pc:sldMkLst>
          <pc:docMk/>
          <pc:sldMk cId="1911252335" sldId="270"/>
        </pc:sldMkLst>
        <pc:spChg chg="mod">
          <ac:chgData name="Daniel Cross" userId="d23de8eb-2179-49d8-907a-b324d97ec669" providerId="ADAL" clId="{BDC0DB0B-A1D1-40A1-A4D9-0CFC8DB7A0B7}" dt="2025-01-24T17:52:24.378" v="1821" actId="20577"/>
          <ac:spMkLst>
            <pc:docMk/>
            <pc:sldMk cId="1911252335" sldId="270"/>
            <ac:spMk id="2" creationId="{72D1595E-F3D9-6A2F-9EEF-AD59876E60BB}"/>
          </ac:spMkLst>
        </pc:spChg>
        <pc:spChg chg="mod">
          <ac:chgData name="Daniel Cross" userId="d23de8eb-2179-49d8-907a-b324d97ec669" providerId="ADAL" clId="{BDC0DB0B-A1D1-40A1-A4D9-0CFC8DB7A0B7}" dt="2025-01-24T17:54:08.235" v="1849" actId="1076"/>
          <ac:spMkLst>
            <pc:docMk/>
            <pc:sldMk cId="1911252335" sldId="270"/>
            <ac:spMk id="3" creationId="{07728C21-1A75-904E-556F-BC73869BF7D9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5" creationId="{271A933A-1A62-6E55-CB9E-D429B891DB49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6" creationId="{0C6A2452-7E3C-9988-96ED-621524191A2A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7" creationId="{AC6DF846-C4F8-3C0D-840A-C60FFC150C17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9" creationId="{1A462A61-A9AE-543F-4DC9-AE4891E3B3C2}"/>
          </ac:spMkLst>
        </pc:spChg>
        <pc:spChg chg="del mod topLvl">
          <ac:chgData name="Daniel Cross" userId="d23de8eb-2179-49d8-907a-b324d97ec669" providerId="ADAL" clId="{BDC0DB0B-A1D1-40A1-A4D9-0CFC8DB7A0B7}" dt="2025-01-24T17:53:03.577" v="1826" actId="478"/>
          <ac:spMkLst>
            <pc:docMk/>
            <pc:sldMk cId="1911252335" sldId="270"/>
            <ac:spMk id="10" creationId="{3F089F8B-E292-0321-D65F-D4D29AA8DAC8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11" creationId="{47C1CD1F-06D4-A3AE-5433-52B80D419572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13" creationId="{5C0453DE-5F0E-79AC-072F-F197CA7325B0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14" creationId="{9CB74E87-D98D-48B3-C5DC-9BD85A0DEAAA}"/>
          </ac:spMkLst>
        </pc:spChg>
        <pc:spChg chg="mod topLvl">
          <ac:chgData name="Daniel Cross" userId="d23de8eb-2179-49d8-907a-b324d97ec669" providerId="ADAL" clId="{BDC0DB0B-A1D1-40A1-A4D9-0CFC8DB7A0B7}" dt="2025-01-24T17:53:09.782" v="1827" actId="164"/>
          <ac:spMkLst>
            <pc:docMk/>
            <pc:sldMk cId="1911252335" sldId="270"/>
            <ac:spMk id="20" creationId="{C9D6A269-F491-F890-2176-CDFA2D15CD06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3" creationId="{F9188003-4944-2852-1951-B8D5D639E532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4" creationId="{C6D22488-56BD-FCBA-0717-DD0F3E588666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5" creationId="{B4F795FB-4671-E789-CF3D-19CA8F66D994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6" creationId="{E927EE1B-ED09-D72E-B89B-0E23D4A14C33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7" creationId="{C738C7B1-A1F0-58B3-1542-A7562BFFFB2E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8" creationId="{A3D3B59A-0120-EA41-15E2-18F44EC76351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29" creationId="{63075CDD-E1FC-E87F-C0F8-26F4ABFFADC7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0" creationId="{723D03BB-44D0-EDD7-5F55-EBCDDB1A73DD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1" creationId="{DBC9C490-C443-2A09-6680-6FFAE158462F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2" creationId="{E8068456-65D7-2CFA-42CC-19526256F410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3" creationId="{9743C530-8065-FF8D-0439-AC0252111149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4" creationId="{D793F5B4-A749-A66A-CC10-9D8E3AD189A0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5" creationId="{6F9B4D31-33CB-B6FD-E74A-DAB78B4653D9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6" creationId="{29E39554-BE4A-F29B-55C7-DBA698217A3D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7" creationId="{B15281C6-ECAC-CE8A-E8A7-13144E433538}"/>
          </ac:spMkLst>
        </pc:spChg>
        <pc:spChg chg="mod">
          <ac:chgData name="Daniel Cross" userId="d23de8eb-2179-49d8-907a-b324d97ec669" providerId="ADAL" clId="{BDC0DB0B-A1D1-40A1-A4D9-0CFC8DB7A0B7}" dt="2025-01-24T17:52:59.171" v="1825" actId="165"/>
          <ac:spMkLst>
            <pc:docMk/>
            <pc:sldMk cId="1911252335" sldId="270"/>
            <ac:spMk id="38" creationId="{06E82E7D-7402-A38D-E8A4-E6B2730D4186}"/>
          </ac:spMkLst>
        </pc:spChg>
        <pc:grpChg chg="add del mod">
          <ac:chgData name="Daniel Cross" userId="d23de8eb-2179-49d8-907a-b324d97ec669" providerId="ADAL" clId="{BDC0DB0B-A1D1-40A1-A4D9-0CFC8DB7A0B7}" dt="2025-01-24T17:52:59.171" v="1825" actId="165"/>
          <ac:grpSpMkLst>
            <pc:docMk/>
            <pc:sldMk cId="1911252335" sldId="270"/>
            <ac:grpSpMk id="4" creationId="{4CDE4009-F9E9-3EC2-70C5-3A19AC3630C8}"/>
          </ac:grpSpMkLst>
        </pc:grpChg>
        <pc:grpChg chg="mod topLvl">
          <ac:chgData name="Daniel Cross" userId="d23de8eb-2179-49d8-907a-b324d97ec669" providerId="ADAL" clId="{BDC0DB0B-A1D1-40A1-A4D9-0CFC8DB7A0B7}" dt="2025-01-24T17:53:09.782" v="1827" actId="164"/>
          <ac:grpSpMkLst>
            <pc:docMk/>
            <pc:sldMk cId="1911252335" sldId="270"/>
            <ac:grpSpMk id="16" creationId="{5A2C4B5F-522F-3030-BE48-5E31EA3D1133}"/>
          </ac:grpSpMkLst>
        </pc:grpChg>
        <pc:grpChg chg="mod topLvl">
          <ac:chgData name="Daniel Cross" userId="d23de8eb-2179-49d8-907a-b324d97ec669" providerId="ADAL" clId="{BDC0DB0B-A1D1-40A1-A4D9-0CFC8DB7A0B7}" dt="2025-01-24T17:53:09.782" v="1827" actId="164"/>
          <ac:grpSpMkLst>
            <pc:docMk/>
            <pc:sldMk cId="1911252335" sldId="270"/>
            <ac:grpSpMk id="17" creationId="{365ADFE1-78EF-EF71-E5A9-CF843D1C4F43}"/>
          </ac:grpSpMkLst>
        </pc:grpChg>
        <pc:grpChg chg="mod topLvl">
          <ac:chgData name="Daniel Cross" userId="d23de8eb-2179-49d8-907a-b324d97ec669" providerId="ADAL" clId="{BDC0DB0B-A1D1-40A1-A4D9-0CFC8DB7A0B7}" dt="2025-01-24T17:53:09.782" v="1827" actId="164"/>
          <ac:grpSpMkLst>
            <pc:docMk/>
            <pc:sldMk cId="1911252335" sldId="270"/>
            <ac:grpSpMk id="18" creationId="{BA955A7D-9460-D408-6D2C-7BD164363D86}"/>
          </ac:grpSpMkLst>
        </pc:grpChg>
        <pc:grpChg chg="mod topLvl">
          <ac:chgData name="Daniel Cross" userId="d23de8eb-2179-49d8-907a-b324d97ec669" providerId="ADAL" clId="{BDC0DB0B-A1D1-40A1-A4D9-0CFC8DB7A0B7}" dt="2025-01-24T17:53:09.782" v="1827" actId="164"/>
          <ac:grpSpMkLst>
            <pc:docMk/>
            <pc:sldMk cId="1911252335" sldId="270"/>
            <ac:grpSpMk id="19" creationId="{D600D47A-C615-FD0A-165C-CFF940AAE867}"/>
          </ac:grpSpMkLst>
        </pc:grpChg>
        <pc:grpChg chg="add mod">
          <ac:chgData name="Daniel Cross" userId="d23de8eb-2179-49d8-907a-b324d97ec669" providerId="ADAL" clId="{BDC0DB0B-A1D1-40A1-A4D9-0CFC8DB7A0B7}" dt="2025-01-24T17:53:09.782" v="1827" actId="164"/>
          <ac:grpSpMkLst>
            <pc:docMk/>
            <pc:sldMk cId="1911252335" sldId="270"/>
            <ac:grpSpMk id="39" creationId="{055DD91B-8783-E58D-A890-2A480A302BC6}"/>
          </ac:grpSpMkLst>
        </pc:grpChg>
        <pc:cxnChg chg="mod topLvl">
          <ac:chgData name="Daniel Cross" userId="d23de8eb-2179-49d8-907a-b324d97ec669" providerId="ADAL" clId="{BDC0DB0B-A1D1-40A1-A4D9-0CFC8DB7A0B7}" dt="2025-01-24T17:53:09.782" v="1827" actId="164"/>
          <ac:cxnSpMkLst>
            <pc:docMk/>
            <pc:sldMk cId="1911252335" sldId="270"/>
            <ac:cxnSpMk id="8" creationId="{E40B3B02-7ADB-2303-BAFC-CDC7E4E4754B}"/>
          </ac:cxnSpMkLst>
        </pc:cxnChg>
        <pc:cxnChg chg="mod topLvl">
          <ac:chgData name="Daniel Cross" userId="d23de8eb-2179-49d8-907a-b324d97ec669" providerId="ADAL" clId="{BDC0DB0B-A1D1-40A1-A4D9-0CFC8DB7A0B7}" dt="2025-01-24T17:53:09.782" v="1827" actId="164"/>
          <ac:cxnSpMkLst>
            <pc:docMk/>
            <pc:sldMk cId="1911252335" sldId="270"/>
            <ac:cxnSpMk id="12" creationId="{5A66F4FF-58D3-B73D-0106-4DB36C43DE87}"/>
          </ac:cxnSpMkLst>
        </pc:cxnChg>
        <pc:cxnChg chg="mod topLvl">
          <ac:chgData name="Daniel Cross" userId="d23de8eb-2179-49d8-907a-b324d97ec669" providerId="ADAL" clId="{BDC0DB0B-A1D1-40A1-A4D9-0CFC8DB7A0B7}" dt="2025-01-24T17:53:09.782" v="1827" actId="164"/>
          <ac:cxnSpMkLst>
            <pc:docMk/>
            <pc:sldMk cId="1911252335" sldId="270"/>
            <ac:cxnSpMk id="15" creationId="{C989D2E3-4C34-4EEA-825D-F9141909E073}"/>
          </ac:cxnSpMkLst>
        </pc:cxnChg>
        <pc:cxnChg chg="mod topLvl">
          <ac:chgData name="Daniel Cross" userId="d23de8eb-2179-49d8-907a-b324d97ec669" providerId="ADAL" clId="{BDC0DB0B-A1D1-40A1-A4D9-0CFC8DB7A0B7}" dt="2025-01-24T17:53:09.782" v="1827" actId="164"/>
          <ac:cxnSpMkLst>
            <pc:docMk/>
            <pc:sldMk cId="1911252335" sldId="270"/>
            <ac:cxnSpMk id="21" creationId="{BCAEF45D-0F6C-0E2A-663C-914A7CF88632}"/>
          </ac:cxnSpMkLst>
        </pc:cxnChg>
        <pc:cxnChg chg="mod topLvl">
          <ac:chgData name="Daniel Cross" userId="d23de8eb-2179-49d8-907a-b324d97ec669" providerId="ADAL" clId="{BDC0DB0B-A1D1-40A1-A4D9-0CFC8DB7A0B7}" dt="2025-01-24T17:53:09.782" v="1827" actId="164"/>
          <ac:cxnSpMkLst>
            <pc:docMk/>
            <pc:sldMk cId="1911252335" sldId="270"/>
            <ac:cxnSpMk id="22" creationId="{B3E9FE4B-BAD9-42C9-3B6E-73ACD4029318}"/>
          </ac:cxnSpMkLst>
        </pc:cxnChg>
      </pc:sldChg>
      <pc:sldChg chg="addSp modSp add mod">
        <pc:chgData name="Daniel Cross" userId="d23de8eb-2179-49d8-907a-b324d97ec669" providerId="ADAL" clId="{BDC0DB0B-A1D1-40A1-A4D9-0CFC8DB7A0B7}" dt="2025-01-24T17:58:13.457" v="1926" actId="1076"/>
        <pc:sldMkLst>
          <pc:docMk/>
          <pc:sldMk cId="1898046557" sldId="271"/>
        </pc:sldMkLst>
        <pc:spChg chg="add mod">
          <ac:chgData name="Daniel Cross" userId="d23de8eb-2179-49d8-907a-b324d97ec669" providerId="ADAL" clId="{BDC0DB0B-A1D1-40A1-A4D9-0CFC8DB7A0B7}" dt="2025-01-24T17:56:03.607" v="1854" actId="207"/>
          <ac:spMkLst>
            <pc:docMk/>
            <pc:sldMk cId="1898046557" sldId="271"/>
            <ac:spMk id="4" creationId="{9B6ED442-0A15-C09E-D984-5DAC281028C3}"/>
          </ac:spMkLst>
        </pc:spChg>
        <pc:spChg chg="add mod">
          <ac:chgData name="Daniel Cross" userId="d23de8eb-2179-49d8-907a-b324d97ec669" providerId="ADAL" clId="{BDC0DB0B-A1D1-40A1-A4D9-0CFC8DB7A0B7}" dt="2025-01-24T17:58:13.457" v="1926" actId="1076"/>
          <ac:spMkLst>
            <pc:docMk/>
            <pc:sldMk cId="1898046557" sldId="271"/>
            <ac:spMk id="42" creationId="{BFC5EBEB-DA28-0E83-ECA1-6F022B20217F}"/>
          </ac:spMkLst>
        </pc:spChg>
        <pc:cxnChg chg="add mod">
          <ac:chgData name="Daniel Cross" userId="d23de8eb-2179-49d8-907a-b324d97ec669" providerId="ADAL" clId="{BDC0DB0B-A1D1-40A1-A4D9-0CFC8DB7A0B7}" dt="2025-01-24T17:56:34.259" v="1859" actId="14100"/>
          <ac:cxnSpMkLst>
            <pc:docMk/>
            <pc:sldMk cId="1898046557" sldId="271"/>
            <ac:cxnSpMk id="40" creationId="{E7727CCA-D255-3EF1-E254-8C4751BC1EAF}"/>
          </ac:cxnSpMkLst>
        </pc:cxnChg>
      </pc:sldChg>
      <pc:sldChg chg="addSp modSp add mod ord">
        <pc:chgData name="Daniel Cross" userId="d23de8eb-2179-49d8-907a-b324d97ec669" providerId="ADAL" clId="{BDC0DB0B-A1D1-40A1-A4D9-0CFC8DB7A0B7}" dt="2025-01-24T18:01:03.686" v="1994" actId="14100"/>
        <pc:sldMkLst>
          <pc:docMk/>
          <pc:sldMk cId="3886543190" sldId="272"/>
        </pc:sldMkLst>
        <pc:spChg chg="add mod">
          <ac:chgData name="Daniel Cross" userId="d23de8eb-2179-49d8-907a-b324d97ec669" providerId="ADAL" clId="{BDC0DB0B-A1D1-40A1-A4D9-0CFC8DB7A0B7}" dt="2025-01-24T17:59:30.859" v="1938" actId="14100"/>
          <ac:spMkLst>
            <pc:docMk/>
            <pc:sldMk cId="3886543190" sldId="272"/>
            <ac:spMk id="4" creationId="{2103CD79-9D32-3E43-A9EF-1E7377486E88}"/>
          </ac:spMkLst>
        </pc:spChg>
        <pc:spChg chg="add mod">
          <ac:chgData name="Daniel Cross" userId="d23de8eb-2179-49d8-907a-b324d97ec669" providerId="ADAL" clId="{BDC0DB0B-A1D1-40A1-A4D9-0CFC8DB7A0B7}" dt="2025-01-24T18:00:56.848" v="1993" actId="1076"/>
          <ac:spMkLst>
            <pc:docMk/>
            <pc:sldMk cId="3886543190" sldId="272"/>
            <ac:spMk id="40" creationId="{621AE175-73B9-D1EF-23C2-FEBF26D2FC8B}"/>
          </ac:spMkLst>
        </pc:spChg>
        <pc:grpChg chg="mod">
          <ac:chgData name="Daniel Cross" userId="d23de8eb-2179-49d8-907a-b324d97ec669" providerId="ADAL" clId="{BDC0DB0B-A1D1-40A1-A4D9-0CFC8DB7A0B7}" dt="2025-01-24T17:59:12.847" v="1934" actId="1076"/>
          <ac:grpSpMkLst>
            <pc:docMk/>
            <pc:sldMk cId="3886543190" sldId="272"/>
            <ac:grpSpMk id="39" creationId="{055DD91B-8783-E58D-A890-2A480A302BC6}"/>
          </ac:grpSpMkLst>
        </pc:grpChg>
        <pc:cxnChg chg="add mod">
          <ac:chgData name="Daniel Cross" userId="d23de8eb-2179-49d8-907a-b324d97ec669" providerId="ADAL" clId="{BDC0DB0B-A1D1-40A1-A4D9-0CFC8DB7A0B7}" dt="2025-01-24T18:01:03.686" v="1994" actId="14100"/>
          <ac:cxnSpMkLst>
            <pc:docMk/>
            <pc:sldMk cId="3886543190" sldId="272"/>
            <ac:cxnSpMk id="10" creationId="{B4903F15-C0B7-F54C-75BC-D49C9E8B2219}"/>
          </ac:cxnSpMkLst>
        </pc:cxnChg>
      </pc:sldChg>
      <pc:sldChg chg="modSp new mod">
        <pc:chgData name="Daniel Cross" userId="d23de8eb-2179-49d8-907a-b324d97ec669" providerId="ADAL" clId="{BDC0DB0B-A1D1-40A1-A4D9-0CFC8DB7A0B7}" dt="2025-01-24T19:53:48.170" v="2453" actId="27636"/>
        <pc:sldMkLst>
          <pc:docMk/>
          <pc:sldMk cId="1826265170" sldId="273"/>
        </pc:sldMkLst>
        <pc:spChg chg="mod">
          <ac:chgData name="Daniel Cross" userId="d23de8eb-2179-49d8-907a-b324d97ec669" providerId="ADAL" clId="{BDC0DB0B-A1D1-40A1-A4D9-0CFC8DB7A0B7}" dt="2025-01-24T19:38:42.731" v="2013" actId="20577"/>
          <ac:spMkLst>
            <pc:docMk/>
            <pc:sldMk cId="1826265170" sldId="273"/>
            <ac:spMk id="2" creationId="{ECAE6C67-31C7-9418-8B17-3606FBE635DB}"/>
          </ac:spMkLst>
        </pc:spChg>
        <pc:spChg chg="mod">
          <ac:chgData name="Daniel Cross" userId="d23de8eb-2179-49d8-907a-b324d97ec669" providerId="ADAL" clId="{BDC0DB0B-A1D1-40A1-A4D9-0CFC8DB7A0B7}" dt="2025-01-24T19:53:48.170" v="2453" actId="27636"/>
          <ac:spMkLst>
            <pc:docMk/>
            <pc:sldMk cId="1826265170" sldId="273"/>
            <ac:spMk id="3" creationId="{C69C931A-E190-DA33-32C0-A5E5A2583FB1}"/>
          </ac:spMkLst>
        </pc:spChg>
      </pc:sldChg>
      <pc:sldChg chg="addSp delSp modSp new mod">
        <pc:chgData name="Daniel Cross" userId="d23de8eb-2179-49d8-907a-b324d97ec669" providerId="ADAL" clId="{BDC0DB0B-A1D1-40A1-A4D9-0CFC8DB7A0B7}" dt="2025-01-29T16:42:31.183" v="2494" actId="20577"/>
        <pc:sldMkLst>
          <pc:docMk/>
          <pc:sldMk cId="2153207799" sldId="274"/>
        </pc:sldMkLst>
        <pc:spChg chg="mod">
          <ac:chgData name="Daniel Cross" userId="d23de8eb-2179-49d8-907a-b324d97ec669" providerId="ADAL" clId="{BDC0DB0B-A1D1-40A1-A4D9-0CFC8DB7A0B7}" dt="2025-01-29T16:38:18.874" v="2465" actId="14100"/>
          <ac:spMkLst>
            <pc:docMk/>
            <pc:sldMk cId="2153207799" sldId="274"/>
            <ac:spMk id="2" creationId="{413DC1DC-3ECC-B5DF-5C2D-89F687B1F2EB}"/>
          </ac:spMkLst>
        </pc:spChg>
        <pc:spChg chg="mod">
          <ac:chgData name="Daniel Cross" userId="d23de8eb-2179-49d8-907a-b324d97ec669" providerId="ADAL" clId="{BDC0DB0B-A1D1-40A1-A4D9-0CFC8DB7A0B7}" dt="2025-01-29T16:42:31.183" v="2494" actId="20577"/>
          <ac:spMkLst>
            <pc:docMk/>
            <pc:sldMk cId="2153207799" sldId="274"/>
            <ac:spMk id="3" creationId="{526AA52B-8D2F-C0CA-511D-224D9E62FC0B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5" creationId="{2AE9EE47-4F09-9C8B-9A7A-6B9F65B9EA1E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6" creationId="{7EC30903-C28E-25DE-264A-48C6A85C428C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7" creationId="{FBB5B1F7-AFFF-9334-77D0-DB5BB4D6C989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8" creationId="{C5F75517-7344-4C50-1D1B-82608EE7D840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9" creationId="{7DA366E2-D1D6-25A8-A46B-B9E87AD8CC0C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0" creationId="{AE81D092-97C0-C798-340E-519F151A458E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1" creationId="{310BEDD6-DECF-EE8C-6D3A-4DF52E6B3E4A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3" creationId="{7AACB845-4540-41DC-FAC2-4723F63D4B97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4" creationId="{F6B4349C-6046-2F5B-ED20-3BD9028D2F3C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5" creationId="{8A98104B-B85B-497C-0CE4-E6574F0163A8}"/>
          </ac:spMkLst>
        </pc:spChg>
        <pc:spChg chg="del mod topLvl">
          <ac:chgData name="Daniel Cross" userId="d23de8eb-2179-49d8-907a-b324d97ec669" providerId="ADAL" clId="{BDC0DB0B-A1D1-40A1-A4D9-0CFC8DB7A0B7}" dt="2025-01-29T16:40:08.305" v="2470" actId="478"/>
          <ac:spMkLst>
            <pc:docMk/>
            <pc:sldMk cId="2153207799" sldId="274"/>
            <ac:spMk id="16" creationId="{D1CE7324-0B68-FA8A-A0F9-9A0A6595C20A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7" creationId="{1921D589-E529-DDFF-7A09-07303B1BE467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8" creationId="{AAF42763-88D1-3AF4-964C-7A0891F90CCB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19" creationId="{D19C3815-D0C7-9CCD-1095-14F852EECE88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2" creationId="{8A6E00E7-20E4-D696-6FB5-ECBC97E36301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3" creationId="{866CF9D9-BEE8-C7B7-7C89-257235E249FB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5" creationId="{00C465FE-8721-FF8C-9BA8-678AFF046972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6" creationId="{A5321EA3-CC5B-6AB8-56E0-9CC1558BF38B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7" creationId="{3DA432E4-2011-F102-4930-7E08F4D77198}"/>
          </ac:spMkLst>
        </pc:spChg>
        <pc:spChg chg="mod topLvl">
          <ac:chgData name="Daniel Cross" userId="d23de8eb-2179-49d8-907a-b324d97ec669" providerId="ADAL" clId="{BDC0DB0B-A1D1-40A1-A4D9-0CFC8DB7A0B7}" dt="2025-01-29T16:40:17.323" v="2471" actId="164"/>
          <ac:spMkLst>
            <pc:docMk/>
            <pc:sldMk cId="2153207799" sldId="274"/>
            <ac:spMk id="28" creationId="{EAB1CA2B-7304-AB0E-B0C1-9979E0683F5F}"/>
          </ac:spMkLst>
        </pc:spChg>
        <pc:grpChg chg="add del mod">
          <ac:chgData name="Daniel Cross" userId="d23de8eb-2179-49d8-907a-b324d97ec669" providerId="ADAL" clId="{BDC0DB0B-A1D1-40A1-A4D9-0CFC8DB7A0B7}" dt="2025-01-29T16:40:04.585" v="2469" actId="165"/>
          <ac:grpSpMkLst>
            <pc:docMk/>
            <pc:sldMk cId="2153207799" sldId="274"/>
            <ac:grpSpMk id="4" creationId="{78FE559F-5758-EFDD-4D2D-3EB5C3CE54A4}"/>
          </ac:grpSpMkLst>
        </pc:grpChg>
        <pc:grpChg chg="add mod">
          <ac:chgData name="Daniel Cross" userId="d23de8eb-2179-49d8-907a-b324d97ec669" providerId="ADAL" clId="{BDC0DB0B-A1D1-40A1-A4D9-0CFC8DB7A0B7}" dt="2025-01-29T16:40:17.323" v="2471" actId="164"/>
          <ac:grpSpMkLst>
            <pc:docMk/>
            <pc:sldMk cId="2153207799" sldId="274"/>
            <ac:grpSpMk id="29" creationId="{944011F2-4A8B-70D3-A895-5DBDF1668948}"/>
          </ac:grpSpMkLst>
        </pc:grpChg>
        <pc:cxnChg chg="mod topLvl">
          <ac:chgData name="Daniel Cross" userId="d23de8eb-2179-49d8-907a-b324d97ec669" providerId="ADAL" clId="{BDC0DB0B-A1D1-40A1-A4D9-0CFC8DB7A0B7}" dt="2025-01-29T16:40:17.323" v="2471" actId="164"/>
          <ac:cxnSpMkLst>
            <pc:docMk/>
            <pc:sldMk cId="2153207799" sldId="274"/>
            <ac:cxnSpMk id="12" creationId="{D643D6E5-DD4F-F897-7362-DBB9EBE596DB}"/>
          </ac:cxnSpMkLst>
        </pc:cxnChg>
        <pc:cxnChg chg="mod topLvl">
          <ac:chgData name="Daniel Cross" userId="d23de8eb-2179-49d8-907a-b324d97ec669" providerId="ADAL" clId="{BDC0DB0B-A1D1-40A1-A4D9-0CFC8DB7A0B7}" dt="2025-01-29T16:40:17.323" v="2471" actId="164"/>
          <ac:cxnSpMkLst>
            <pc:docMk/>
            <pc:sldMk cId="2153207799" sldId="274"/>
            <ac:cxnSpMk id="20" creationId="{95748AD6-C390-B764-9E74-C065773BE817}"/>
          </ac:cxnSpMkLst>
        </pc:cxnChg>
        <pc:cxnChg chg="mod topLvl">
          <ac:chgData name="Daniel Cross" userId="d23de8eb-2179-49d8-907a-b324d97ec669" providerId="ADAL" clId="{BDC0DB0B-A1D1-40A1-A4D9-0CFC8DB7A0B7}" dt="2025-01-29T16:40:17.323" v="2471" actId="164"/>
          <ac:cxnSpMkLst>
            <pc:docMk/>
            <pc:sldMk cId="2153207799" sldId="274"/>
            <ac:cxnSpMk id="21" creationId="{E5E4EF66-CB1C-E984-4FFB-44086DBAE64B}"/>
          </ac:cxnSpMkLst>
        </pc:cxnChg>
        <pc:cxnChg chg="mod topLvl">
          <ac:chgData name="Daniel Cross" userId="d23de8eb-2179-49d8-907a-b324d97ec669" providerId="ADAL" clId="{BDC0DB0B-A1D1-40A1-A4D9-0CFC8DB7A0B7}" dt="2025-01-29T16:40:17.323" v="2471" actId="164"/>
          <ac:cxnSpMkLst>
            <pc:docMk/>
            <pc:sldMk cId="2153207799" sldId="274"/>
            <ac:cxnSpMk id="24" creationId="{654A1312-FA60-6548-C02D-1929FA01CADD}"/>
          </ac:cxnSpMkLst>
        </pc:cxnChg>
      </pc:sldChg>
      <pc:sldChg chg="addSp modSp add mod">
        <pc:chgData name="Daniel Cross" userId="d23de8eb-2179-49d8-907a-b324d97ec669" providerId="ADAL" clId="{BDC0DB0B-A1D1-40A1-A4D9-0CFC8DB7A0B7}" dt="2025-01-29T16:43:56.049" v="2552" actId="14100"/>
        <pc:sldMkLst>
          <pc:docMk/>
          <pc:sldMk cId="4167445862" sldId="275"/>
        </pc:sldMkLst>
        <pc:spChg chg="add mod">
          <ac:chgData name="Daniel Cross" userId="d23de8eb-2179-49d8-907a-b324d97ec669" providerId="ADAL" clId="{BDC0DB0B-A1D1-40A1-A4D9-0CFC8DB7A0B7}" dt="2025-01-29T16:43:40.719" v="2549" actId="20577"/>
          <ac:spMkLst>
            <pc:docMk/>
            <pc:sldMk cId="4167445862" sldId="275"/>
            <ac:spMk id="16" creationId="{24B927D0-84C7-9ABF-C02C-193A11943E87}"/>
          </ac:spMkLst>
        </pc:spChg>
        <pc:cxnChg chg="add mod">
          <ac:chgData name="Daniel Cross" userId="d23de8eb-2179-49d8-907a-b324d97ec669" providerId="ADAL" clId="{BDC0DB0B-A1D1-40A1-A4D9-0CFC8DB7A0B7}" dt="2025-01-29T16:43:56.049" v="2552" actId="14100"/>
          <ac:cxnSpMkLst>
            <pc:docMk/>
            <pc:sldMk cId="4167445862" sldId="275"/>
            <ac:cxnSpMk id="4" creationId="{3E0720A7-3B79-443C-AD16-91E0054694E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Jacek_Halick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Applications of Supply Tunneling in Unified Power Format 4.0 for Mixed Signal Design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87170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Daniel Cross</a:t>
            </a:r>
          </a:p>
          <a:p>
            <a:r>
              <a:rPr lang="en-US" sz="3200" dirty="0"/>
              <a:t>Cadence Design Systems, P1801 Working Group</a:t>
            </a:r>
          </a:p>
        </p:txBody>
      </p:sp>
      <p:pic>
        <p:nvPicPr>
          <p:cNvPr id="6" name="Picture 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60B9101-ACBD-21CC-F028-55F975FB4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856311"/>
            <a:ext cx="256032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C1DC-3ECC-B5DF-5C2D-89F687B1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/>
          <a:lstStyle/>
          <a:p>
            <a:r>
              <a:rPr lang="en-US" dirty="0"/>
              <a:t>UPF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A52B-8D2F-C0CA-511D-224D9E62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6772"/>
            <a:ext cx="10515600" cy="157116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reate_supply_net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VDDA -tunneling force -resolve unresolved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set_scope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UD1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create_supply_port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set_scope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connect_supply_net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VDDA -ports {UA1/VDD UA2/VDD UD1/VDD} -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vcm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UPF2UDNA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4011F2-4A8B-70D3-A895-5DBDF1668948}"/>
              </a:ext>
            </a:extLst>
          </p:cNvPr>
          <p:cNvGrpSpPr/>
          <p:nvPr/>
        </p:nvGrpSpPr>
        <p:grpSpPr>
          <a:xfrm>
            <a:off x="3124200" y="1088016"/>
            <a:ext cx="5943600" cy="2743200"/>
            <a:chOff x="3124200" y="1088016"/>
            <a:chExt cx="5943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E9EE47-4F09-9C8B-9A7A-6B9F65B9EA1E}"/>
                </a:ext>
              </a:extLst>
            </p:cNvPr>
            <p:cNvSpPr/>
            <p:nvPr/>
          </p:nvSpPr>
          <p:spPr>
            <a:xfrm>
              <a:off x="3124200" y="1088016"/>
              <a:ext cx="59436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C30903-C28E-25DE-264A-48C6A85C428C}"/>
                </a:ext>
              </a:extLst>
            </p:cNvPr>
            <p:cNvSpPr/>
            <p:nvPr/>
          </p:nvSpPr>
          <p:spPr>
            <a:xfrm>
              <a:off x="3361267" y="1433453"/>
              <a:ext cx="2156178" cy="672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B5B1F7-AFFF-9334-77D0-DB5BB4D6C989}"/>
                </a:ext>
              </a:extLst>
            </p:cNvPr>
            <p:cNvSpPr/>
            <p:nvPr/>
          </p:nvSpPr>
          <p:spPr>
            <a:xfrm>
              <a:off x="5426005" y="169084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F75517-7344-4C50-1D1B-82608EE7D840}"/>
                </a:ext>
              </a:extLst>
            </p:cNvPr>
            <p:cNvSpPr txBox="1"/>
            <p:nvPr/>
          </p:nvSpPr>
          <p:spPr>
            <a:xfrm>
              <a:off x="5446889" y="1443968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366E2-D1D6-25A8-A46B-B9E87AD8CC0C}"/>
                </a:ext>
              </a:extLst>
            </p:cNvPr>
            <p:cNvSpPr/>
            <p:nvPr/>
          </p:nvSpPr>
          <p:spPr>
            <a:xfrm>
              <a:off x="6742290" y="1443967"/>
              <a:ext cx="2156178" cy="662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81D092-97C0-C798-340E-519F151A458E}"/>
                </a:ext>
              </a:extLst>
            </p:cNvPr>
            <p:cNvSpPr/>
            <p:nvPr/>
          </p:nvSpPr>
          <p:spPr>
            <a:xfrm>
              <a:off x="6650850" y="169084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BEDD6-DECF-EE8C-6D3A-4DF52E6B3E4A}"/>
                </a:ext>
              </a:extLst>
            </p:cNvPr>
            <p:cNvSpPr txBox="1"/>
            <p:nvPr/>
          </p:nvSpPr>
          <p:spPr>
            <a:xfrm>
              <a:off x="6324037" y="143345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43D6E5-DD4F-F897-7362-DBB9EBE596DB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5608885" y="1782281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ACB845-4540-41DC-FAC2-4723F63D4B97}"/>
                </a:ext>
              </a:extLst>
            </p:cNvPr>
            <p:cNvSpPr txBox="1"/>
            <p:nvPr/>
          </p:nvSpPr>
          <p:spPr>
            <a:xfrm>
              <a:off x="3361267" y="1178324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B4349C-6046-2F5B-ED20-3BD9028D2F3C}"/>
                </a:ext>
              </a:extLst>
            </p:cNvPr>
            <p:cNvSpPr txBox="1"/>
            <p:nvPr/>
          </p:nvSpPr>
          <p:spPr>
            <a:xfrm>
              <a:off x="5833818" y="1767285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98104B-B85B-497C-0CE4-E6574F0163A8}"/>
                </a:ext>
              </a:extLst>
            </p:cNvPr>
            <p:cNvSpPr txBox="1"/>
            <p:nvPr/>
          </p:nvSpPr>
          <p:spPr>
            <a:xfrm>
              <a:off x="8130824" y="1155746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21D589-E529-DDFF-7A09-07303B1BE467}"/>
                </a:ext>
              </a:extLst>
            </p:cNvPr>
            <p:cNvSpPr/>
            <p:nvPr/>
          </p:nvSpPr>
          <p:spPr>
            <a:xfrm flipH="1">
              <a:off x="3566691" y="3077280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F42763-88D1-3AF4-964C-7A0891F90CCB}"/>
                </a:ext>
              </a:extLst>
            </p:cNvPr>
            <p:cNvSpPr/>
            <p:nvPr/>
          </p:nvSpPr>
          <p:spPr>
            <a:xfrm flipH="1">
              <a:off x="5637540" y="3166729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C3815-D0C7-9CCD-1095-14F852EECE88}"/>
                </a:ext>
              </a:extLst>
            </p:cNvPr>
            <p:cNvSpPr txBox="1"/>
            <p:nvPr/>
          </p:nvSpPr>
          <p:spPr>
            <a:xfrm flipH="1">
              <a:off x="5473984" y="2872417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748AD6-C390-B764-9E74-C065773BE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5260" y="2488966"/>
              <a:ext cx="0" cy="77813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E4EF66-CB1C-E984-4FFB-44086DBAE64B}"/>
                </a:ext>
              </a:extLst>
            </p:cNvPr>
            <p:cNvCxnSpPr>
              <a:cxnSpLocks/>
            </p:cNvCxnSpPr>
            <p:nvPr/>
          </p:nvCxnSpPr>
          <p:spPr>
            <a:xfrm>
              <a:off x="5836920" y="3267100"/>
              <a:ext cx="6583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6E00E7-20E4-D696-6FB5-ECBC97E36301}"/>
                </a:ext>
              </a:extLst>
            </p:cNvPr>
            <p:cNvSpPr/>
            <p:nvPr/>
          </p:nvSpPr>
          <p:spPr>
            <a:xfrm>
              <a:off x="6388050" y="2306086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6CF9D9-BEE8-C7B7-7C89-257235E249FB}"/>
                </a:ext>
              </a:extLst>
            </p:cNvPr>
            <p:cNvSpPr txBox="1"/>
            <p:nvPr/>
          </p:nvSpPr>
          <p:spPr>
            <a:xfrm>
              <a:off x="6556056" y="2335077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UPF2UDNA VCM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4A1312-FA60-6548-C02D-1929FA01CADD}"/>
                </a:ext>
              </a:extLst>
            </p:cNvPr>
            <p:cNvCxnSpPr>
              <a:cxnSpLocks/>
            </p:cNvCxnSpPr>
            <p:nvPr/>
          </p:nvCxnSpPr>
          <p:spPr>
            <a:xfrm>
              <a:off x="6479490" y="1776629"/>
              <a:ext cx="0" cy="529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465FE-8721-FF8C-9BA8-678AFF046972}"/>
                </a:ext>
              </a:extLst>
            </p:cNvPr>
            <p:cNvSpPr txBox="1"/>
            <p:nvPr/>
          </p:nvSpPr>
          <p:spPr>
            <a:xfrm>
              <a:off x="3407974" y="2822948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21EA3-CC5B-6AB8-56E0-9CC1558BF38B}"/>
                </a:ext>
              </a:extLst>
            </p:cNvPr>
            <p:cNvSpPr txBox="1"/>
            <p:nvPr/>
          </p:nvSpPr>
          <p:spPr>
            <a:xfrm>
              <a:off x="4997874" y="1642791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A432E4-2011-F102-4930-7E08F4D77198}"/>
                </a:ext>
              </a:extLst>
            </p:cNvPr>
            <p:cNvSpPr txBox="1"/>
            <p:nvPr/>
          </p:nvSpPr>
          <p:spPr>
            <a:xfrm>
              <a:off x="6787446" y="164025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B1CA2B-7304-AB0E-B0C1-9979E0683F5F}"/>
                </a:ext>
              </a:extLst>
            </p:cNvPr>
            <p:cNvSpPr txBox="1"/>
            <p:nvPr/>
          </p:nvSpPr>
          <p:spPr>
            <a:xfrm flipH="1">
              <a:off x="5203977" y="309939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20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C1DC-3ECC-B5DF-5C2D-89F687B1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/>
          <a:lstStyle/>
          <a:p>
            <a:r>
              <a:rPr lang="en-US" dirty="0"/>
              <a:t>UPF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A52B-8D2F-C0CA-511D-224D9E62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6772"/>
            <a:ext cx="10515600" cy="157116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reate_supply_net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VDDA -tunneling force -resolve unresolved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set_scope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UD1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create_supply_port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set_scope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connect_supply_net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VDDA -ports {UA1/VDD UA2/VDD UD1/VDD} -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vcm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UPF2UDNA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4011F2-4A8B-70D3-A895-5DBDF1668948}"/>
              </a:ext>
            </a:extLst>
          </p:cNvPr>
          <p:cNvGrpSpPr/>
          <p:nvPr/>
        </p:nvGrpSpPr>
        <p:grpSpPr>
          <a:xfrm>
            <a:off x="3124200" y="1088016"/>
            <a:ext cx="5943600" cy="2743200"/>
            <a:chOff x="3124200" y="1088016"/>
            <a:chExt cx="5943600" cy="274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E9EE47-4F09-9C8B-9A7A-6B9F65B9EA1E}"/>
                </a:ext>
              </a:extLst>
            </p:cNvPr>
            <p:cNvSpPr/>
            <p:nvPr/>
          </p:nvSpPr>
          <p:spPr>
            <a:xfrm>
              <a:off x="3124200" y="1088016"/>
              <a:ext cx="59436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C30903-C28E-25DE-264A-48C6A85C428C}"/>
                </a:ext>
              </a:extLst>
            </p:cNvPr>
            <p:cNvSpPr/>
            <p:nvPr/>
          </p:nvSpPr>
          <p:spPr>
            <a:xfrm>
              <a:off x="3361267" y="1433453"/>
              <a:ext cx="2156178" cy="672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B5B1F7-AFFF-9334-77D0-DB5BB4D6C989}"/>
                </a:ext>
              </a:extLst>
            </p:cNvPr>
            <p:cNvSpPr/>
            <p:nvPr/>
          </p:nvSpPr>
          <p:spPr>
            <a:xfrm>
              <a:off x="5426005" y="169084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F75517-7344-4C50-1D1B-82608EE7D840}"/>
                </a:ext>
              </a:extLst>
            </p:cNvPr>
            <p:cNvSpPr txBox="1"/>
            <p:nvPr/>
          </p:nvSpPr>
          <p:spPr>
            <a:xfrm>
              <a:off x="5446889" y="1443968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366E2-D1D6-25A8-A46B-B9E87AD8CC0C}"/>
                </a:ext>
              </a:extLst>
            </p:cNvPr>
            <p:cNvSpPr/>
            <p:nvPr/>
          </p:nvSpPr>
          <p:spPr>
            <a:xfrm>
              <a:off x="6742290" y="1443967"/>
              <a:ext cx="2156178" cy="662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81D092-97C0-C798-340E-519F151A458E}"/>
                </a:ext>
              </a:extLst>
            </p:cNvPr>
            <p:cNvSpPr/>
            <p:nvPr/>
          </p:nvSpPr>
          <p:spPr>
            <a:xfrm>
              <a:off x="6650850" y="169084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BEDD6-DECF-EE8C-6D3A-4DF52E6B3E4A}"/>
                </a:ext>
              </a:extLst>
            </p:cNvPr>
            <p:cNvSpPr txBox="1"/>
            <p:nvPr/>
          </p:nvSpPr>
          <p:spPr>
            <a:xfrm>
              <a:off x="6324037" y="143345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43D6E5-DD4F-F897-7362-DBB9EBE596DB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5608885" y="1782281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ACB845-4540-41DC-FAC2-4723F63D4B97}"/>
                </a:ext>
              </a:extLst>
            </p:cNvPr>
            <p:cNvSpPr txBox="1"/>
            <p:nvPr/>
          </p:nvSpPr>
          <p:spPr>
            <a:xfrm>
              <a:off x="3361267" y="1178324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B4349C-6046-2F5B-ED20-3BD9028D2F3C}"/>
                </a:ext>
              </a:extLst>
            </p:cNvPr>
            <p:cNvSpPr txBox="1"/>
            <p:nvPr/>
          </p:nvSpPr>
          <p:spPr>
            <a:xfrm>
              <a:off x="5833818" y="1767285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98104B-B85B-497C-0CE4-E6574F0163A8}"/>
                </a:ext>
              </a:extLst>
            </p:cNvPr>
            <p:cNvSpPr txBox="1"/>
            <p:nvPr/>
          </p:nvSpPr>
          <p:spPr>
            <a:xfrm>
              <a:off x="8130824" y="1155746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21D589-E529-DDFF-7A09-07303B1BE467}"/>
                </a:ext>
              </a:extLst>
            </p:cNvPr>
            <p:cNvSpPr/>
            <p:nvPr/>
          </p:nvSpPr>
          <p:spPr>
            <a:xfrm flipH="1">
              <a:off x="3566691" y="3077280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F42763-88D1-3AF4-964C-7A0891F90CCB}"/>
                </a:ext>
              </a:extLst>
            </p:cNvPr>
            <p:cNvSpPr/>
            <p:nvPr/>
          </p:nvSpPr>
          <p:spPr>
            <a:xfrm flipH="1">
              <a:off x="5637540" y="3166729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C3815-D0C7-9CCD-1095-14F852EECE88}"/>
                </a:ext>
              </a:extLst>
            </p:cNvPr>
            <p:cNvSpPr txBox="1"/>
            <p:nvPr/>
          </p:nvSpPr>
          <p:spPr>
            <a:xfrm flipH="1">
              <a:off x="5473984" y="2872417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748AD6-C390-B764-9E74-C065773BE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5260" y="2488966"/>
              <a:ext cx="0" cy="77813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E4EF66-CB1C-E984-4FFB-44086DBAE64B}"/>
                </a:ext>
              </a:extLst>
            </p:cNvPr>
            <p:cNvCxnSpPr>
              <a:cxnSpLocks/>
            </p:cNvCxnSpPr>
            <p:nvPr/>
          </p:nvCxnSpPr>
          <p:spPr>
            <a:xfrm>
              <a:off x="5836920" y="3267100"/>
              <a:ext cx="6583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6E00E7-20E4-D696-6FB5-ECBC97E36301}"/>
                </a:ext>
              </a:extLst>
            </p:cNvPr>
            <p:cNvSpPr/>
            <p:nvPr/>
          </p:nvSpPr>
          <p:spPr>
            <a:xfrm>
              <a:off x="6388050" y="2306086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6CF9D9-BEE8-C7B7-7C89-257235E249FB}"/>
                </a:ext>
              </a:extLst>
            </p:cNvPr>
            <p:cNvSpPr txBox="1"/>
            <p:nvPr/>
          </p:nvSpPr>
          <p:spPr>
            <a:xfrm>
              <a:off x="6556056" y="2335077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UPF2UDNA VCM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4A1312-FA60-6548-C02D-1929FA01CADD}"/>
                </a:ext>
              </a:extLst>
            </p:cNvPr>
            <p:cNvCxnSpPr>
              <a:cxnSpLocks/>
            </p:cNvCxnSpPr>
            <p:nvPr/>
          </p:nvCxnSpPr>
          <p:spPr>
            <a:xfrm>
              <a:off x="6479490" y="1776629"/>
              <a:ext cx="0" cy="529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465FE-8721-FF8C-9BA8-678AFF046972}"/>
                </a:ext>
              </a:extLst>
            </p:cNvPr>
            <p:cNvSpPr txBox="1"/>
            <p:nvPr/>
          </p:nvSpPr>
          <p:spPr>
            <a:xfrm>
              <a:off x="3407974" y="2822948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21EA3-CC5B-6AB8-56E0-9CC1558BF38B}"/>
                </a:ext>
              </a:extLst>
            </p:cNvPr>
            <p:cNvSpPr txBox="1"/>
            <p:nvPr/>
          </p:nvSpPr>
          <p:spPr>
            <a:xfrm>
              <a:off x="4997874" y="1642791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A432E4-2011-F102-4930-7E08F4D77198}"/>
                </a:ext>
              </a:extLst>
            </p:cNvPr>
            <p:cNvSpPr txBox="1"/>
            <p:nvPr/>
          </p:nvSpPr>
          <p:spPr>
            <a:xfrm>
              <a:off x="6787446" y="164025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B1CA2B-7304-AB0E-B0C1-9979E0683F5F}"/>
                </a:ext>
              </a:extLst>
            </p:cNvPr>
            <p:cNvSpPr txBox="1"/>
            <p:nvPr/>
          </p:nvSpPr>
          <p:spPr>
            <a:xfrm flipH="1">
              <a:off x="5203977" y="309939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0720A7-3B79-443C-AD16-91E0054694E9}"/>
              </a:ext>
            </a:extLst>
          </p:cNvPr>
          <p:cNvCxnSpPr>
            <a:cxnSpLocks/>
          </p:cNvCxnSpPr>
          <p:nvPr/>
        </p:nvCxnSpPr>
        <p:spPr>
          <a:xfrm>
            <a:off x="2962360" y="1227148"/>
            <a:ext cx="3133640" cy="54948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B927D0-84C7-9ABF-C02C-193A11943E87}"/>
              </a:ext>
            </a:extLst>
          </p:cNvPr>
          <p:cNvSpPr txBox="1"/>
          <p:nvPr/>
        </p:nvSpPr>
        <p:spPr>
          <a:xfrm>
            <a:off x="695921" y="1227148"/>
            <a:ext cx="2266439" cy="9233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HDL net VDDA has multiple drivers (including the VCM)</a:t>
            </a:r>
          </a:p>
        </p:txBody>
      </p:sp>
    </p:spTree>
    <p:extLst>
      <p:ext uri="{BB962C8B-B14F-4D97-AF65-F5344CB8AC3E}">
        <p14:creationId xmlns:p14="http://schemas.microsoft.com/office/powerpoint/2010/main" val="416744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595E-F3D9-6A2F-9EEF-AD59876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/>
          <a:lstStyle/>
          <a:p>
            <a:r>
              <a:rPr lang="en-US" dirty="0"/>
              <a:t>Multiple HDL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8C21-1A75-904E-556F-BC73869B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65" y="3853000"/>
            <a:ext cx="11185634" cy="18046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UA3/VDD UD1/VDD}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UDNB2UPF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5DD91B-8783-E58D-A890-2A480A302BC6}"/>
              </a:ext>
            </a:extLst>
          </p:cNvPr>
          <p:cNvGrpSpPr/>
          <p:nvPr/>
        </p:nvGrpSpPr>
        <p:grpSpPr>
          <a:xfrm>
            <a:off x="3127445" y="1214294"/>
            <a:ext cx="5943600" cy="2539991"/>
            <a:chOff x="3127445" y="1214294"/>
            <a:chExt cx="5943600" cy="2539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A933A-1A62-6E55-CB9E-D429B891DB49}"/>
                </a:ext>
              </a:extLst>
            </p:cNvPr>
            <p:cNvSpPr/>
            <p:nvPr/>
          </p:nvSpPr>
          <p:spPr>
            <a:xfrm>
              <a:off x="3127445" y="1214294"/>
              <a:ext cx="5943600" cy="2539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A2452-7E3C-9988-96ED-621524191A2A}"/>
                </a:ext>
              </a:extLst>
            </p:cNvPr>
            <p:cNvSpPr txBox="1"/>
            <p:nvPr/>
          </p:nvSpPr>
          <p:spPr>
            <a:xfrm>
              <a:off x="5450134" y="1570247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DF846-C4F8-3C0D-840A-C60FFC150C17}"/>
                </a:ext>
              </a:extLst>
            </p:cNvPr>
            <p:cNvSpPr txBox="1"/>
            <p:nvPr/>
          </p:nvSpPr>
          <p:spPr>
            <a:xfrm>
              <a:off x="6203952" y="2769633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0B3B02-7ADB-2303-BAFC-CDC7E4E4754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5612130" y="313905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462A61-A9AE-543F-4DC9-AE4891E3B3C2}"/>
                </a:ext>
              </a:extLst>
            </p:cNvPr>
            <p:cNvSpPr txBox="1"/>
            <p:nvPr/>
          </p:nvSpPr>
          <p:spPr>
            <a:xfrm>
              <a:off x="5837063" y="3124057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1CD1F-06D4-A3AE-5433-52B80D419572}"/>
                </a:ext>
              </a:extLst>
            </p:cNvPr>
            <p:cNvSpPr txBox="1"/>
            <p:nvPr/>
          </p:nvSpPr>
          <p:spPr>
            <a:xfrm>
              <a:off x="6342382" y="15442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66F4FF-58D3-B73D-0106-4DB36C43DE87}"/>
                </a:ext>
              </a:extLst>
            </p:cNvPr>
            <p:cNvCxnSpPr>
              <a:cxnSpLocks/>
            </p:cNvCxnSpPr>
            <p:nvPr/>
          </p:nvCxnSpPr>
          <p:spPr>
            <a:xfrm>
              <a:off x="6303573" y="1908560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0453DE-5F0E-79AC-072F-F197CA7325B0}"/>
                </a:ext>
              </a:extLst>
            </p:cNvPr>
            <p:cNvSpPr/>
            <p:nvPr/>
          </p:nvSpPr>
          <p:spPr>
            <a:xfrm>
              <a:off x="6211995" y="1793383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74E87-D98D-48B3-C5DC-9BD85A0DEAAA}"/>
                </a:ext>
              </a:extLst>
            </p:cNvPr>
            <p:cNvSpPr txBox="1"/>
            <p:nvPr/>
          </p:nvSpPr>
          <p:spPr>
            <a:xfrm>
              <a:off x="6303435" y="2331576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UDNB2UPF VCM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89D2E3-4C34-4EEA-825D-F9141909E073}"/>
                </a:ext>
              </a:extLst>
            </p:cNvPr>
            <p:cNvCxnSpPr>
              <a:cxnSpLocks/>
            </p:cNvCxnSpPr>
            <p:nvPr/>
          </p:nvCxnSpPr>
          <p:spPr>
            <a:xfrm>
              <a:off x="6073845" y="1908560"/>
              <a:ext cx="0" cy="12518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2C4B5F-522F-3030-BE48-5E31EA3D1133}"/>
                </a:ext>
              </a:extLst>
            </p:cNvPr>
            <p:cNvGrpSpPr/>
            <p:nvPr/>
          </p:nvGrpSpPr>
          <p:grpSpPr>
            <a:xfrm>
              <a:off x="3364512" y="1304603"/>
              <a:ext cx="2247618" cy="927888"/>
              <a:chOff x="835378" y="474131"/>
              <a:chExt cx="2247618" cy="92788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9B4D31-33CB-B6FD-E74A-DAB78B4653D9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9E39554-BE4A-F29B-55C7-DBA698217A3D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5281C6-ECAC-CE8A-E8A7-13144E433538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82E7D-7402-A38D-E8A4-E6B2730D4186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5ADFE1-78EF-EF71-E5A9-CF843D1C4F43}"/>
                </a:ext>
              </a:extLst>
            </p:cNvPr>
            <p:cNvGrpSpPr/>
            <p:nvPr/>
          </p:nvGrpSpPr>
          <p:grpSpPr>
            <a:xfrm>
              <a:off x="6654095" y="2512518"/>
              <a:ext cx="2247618" cy="950466"/>
              <a:chOff x="4124961" y="451553"/>
              <a:chExt cx="2247618" cy="95046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C9C490-C443-2A09-6680-6FFAE158462F}"/>
                  </a:ext>
                </a:extLst>
              </p:cNvPr>
              <p:cNvSpPr/>
              <p:nvPr/>
            </p:nvSpPr>
            <p:spPr>
              <a:xfrm>
                <a:off x="4216401" y="739774"/>
                <a:ext cx="2156178" cy="6622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(load)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068456-65D7-2CFA-42CC-19526256F410}"/>
                  </a:ext>
                </a:extLst>
              </p:cNvPr>
              <p:cNvSpPr/>
              <p:nvPr/>
            </p:nvSpPr>
            <p:spPr>
              <a:xfrm>
                <a:off x="4124961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43C530-8065-FF8D-0439-AC0252111149}"/>
                  </a:ext>
                </a:extLst>
              </p:cNvPr>
              <p:cNvSpPr txBox="1"/>
              <p:nvPr/>
            </p:nvSpPr>
            <p:spPr>
              <a:xfrm>
                <a:off x="5604935" y="451553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93F5B4-A749-A66A-CC10-9D8E3AD189A0}"/>
                  </a:ext>
                </a:extLst>
              </p:cNvPr>
              <p:cNvSpPr txBox="1"/>
              <p:nvPr/>
            </p:nvSpPr>
            <p:spPr>
              <a:xfrm>
                <a:off x="4261557" y="936060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955A7D-9460-D408-6D2C-7BD164363D86}"/>
                </a:ext>
              </a:extLst>
            </p:cNvPr>
            <p:cNvGrpSpPr/>
            <p:nvPr/>
          </p:nvGrpSpPr>
          <p:grpSpPr>
            <a:xfrm>
              <a:off x="6654095" y="1479786"/>
              <a:ext cx="2332284" cy="615344"/>
              <a:chOff x="4124961" y="3118852"/>
              <a:chExt cx="2332284" cy="6153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38C7B1-A1F0-58B3-1542-A7562BFFFB2E}"/>
                  </a:ext>
                </a:extLst>
              </p:cNvPr>
              <p:cNvSpPr/>
              <p:nvPr/>
            </p:nvSpPr>
            <p:spPr>
              <a:xfrm>
                <a:off x="4216401" y="3349084"/>
                <a:ext cx="2156178" cy="385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digital HDL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D3B59A-0120-EA41-15E2-18F44EC76351}"/>
                  </a:ext>
                </a:extLst>
              </p:cNvPr>
              <p:cNvSpPr/>
              <p:nvPr/>
            </p:nvSpPr>
            <p:spPr>
              <a:xfrm>
                <a:off x="4124961" y="343853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075CDD-E1FC-E87F-C0F8-26F4ABFFADC7}"/>
                  </a:ext>
                </a:extLst>
              </p:cNvPr>
              <p:cNvSpPr txBox="1"/>
              <p:nvPr/>
            </p:nvSpPr>
            <p:spPr>
              <a:xfrm>
                <a:off x="5689601" y="3118852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UD1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3D03BB-44D0-EDD7-5F55-EBCDDB1A73DD}"/>
                  </a:ext>
                </a:extLst>
              </p:cNvPr>
              <p:cNvSpPr txBox="1"/>
              <p:nvPr/>
            </p:nvSpPr>
            <p:spPr>
              <a:xfrm>
                <a:off x="4261556" y="3371203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600D47A-C615-FD0A-165C-CFF940AAE867}"/>
                </a:ext>
              </a:extLst>
            </p:cNvPr>
            <p:cNvGrpSpPr/>
            <p:nvPr/>
          </p:nvGrpSpPr>
          <p:grpSpPr>
            <a:xfrm>
              <a:off x="3364512" y="2542040"/>
              <a:ext cx="2247618" cy="927888"/>
              <a:chOff x="835378" y="474131"/>
              <a:chExt cx="2247618" cy="92788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188003-4944-2852-1951-B8D5D639E532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D22488-56BD-FCBA-0717-DD0F3E588666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795FB-4671-E789-CF3D-19CA8F66D994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27EE1B-ED09-D72E-B89B-0E23D4A14C33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D6A269-F491-F890-2176-CDFA2D15CD06}"/>
                </a:ext>
              </a:extLst>
            </p:cNvPr>
            <p:cNvSpPr txBox="1"/>
            <p:nvPr/>
          </p:nvSpPr>
          <p:spPr>
            <a:xfrm>
              <a:off x="5465796" y="276333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AEF45D-0F6C-0E2A-663C-914A7CF88632}"/>
                </a:ext>
              </a:extLst>
            </p:cNvPr>
            <p:cNvCxnSpPr>
              <a:cxnSpLocks/>
            </p:cNvCxnSpPr>
            <p:nvPr/>
          </p:nvCxnSpPr>
          <p:spPr>
            <a:xfrm>
              <a:off x="5612130" y="1896111"/>
              <a:ext cx="6087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3E9FE4B-BAD9-42C9-3B6E-73ACD4029318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6303435" y="1976263"/>
              <a:ext cx="221119" cy="358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125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595E-F3D9-6A2F-9EEF-AD59876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/>
          <a:lstStyle/>
          <a:p>
            <a:r>
              <a:rPr lang="en-US" dirty="0"/>
              <a:t>Multiple HDL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8C21-1A75-904E-556F-BC73869B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65" y="3853000"/>
            <a:ext cx="11185634" cy="18046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UA3/VDD UD1/VDD}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UDNB2UPF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5DD91B-8783-E58D-A890-2A480A302BC6}"/>
              </a:ext>
            </a:extLst>
          </p:cNvPr>
          <p:cNvGrpSpPr/>
          <p:nvPr/>
        </p:nvGrpSpPr>
        <p:grpSpPr>
          <a:xfrm>
            <a:off x="3127445" y="1214294"/>
            <a:ext cx="5943600" cy="2539991"/>
            <a:chOff x="3127445" y="1214294"/>
            <a:chExt cx="5943600" cy="2539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A933A-1A62-6E55-CB9E-D429B891DB49}"/>
                </a:ext>
              </a:extLst>
            </p:cNvPr>
            <p:cNvSpPr/>
            <p:nvPr/>
          </p:nvSpPr>
          <p:spPr>
            <a:xfrm>
              <a:off x="3127445" y="1214294"/>
              <a:ext cx="5943600" cy="2539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A2452-7E3C-9988-96ED-621524191A2A}"/>
                </a:ext>
              </a:extLst>
            </p:cNvPr>
            <p:cNvSpPr txBox="1"/>
            <p:nvPr/>
          </p:nvSpPr>
          <p:spPr>
            <a:xfrm>
              <a:off x="5450134" y="1570247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DF846-C4F8-3C0D-840A-C60FFC150C17}"/>
                </a:ext>
              </a:extLst>
            </p:cNvPr>
            <p:cNvSpPr txBox="1"/>
            <p:nvPr/>
          </p:nvSpPr>
          <p:spPr>
            <a:xfrm>
              <a:off x="6203952" y="2769633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0B3B02-7ADB-2303-BAFC-CDC7E4E4754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5612130" y="313905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462A61-A9AE-543F-4DC9-AE4891E3B3C2}"/>
                </a:ext>
              </a:extLst>
            </p:cNvPr>
            <p:cNvSpPr txBox="1"/>
            <p:nvPr/>
          </p:nvSpPr>
          <p:spPr>
            <a:xfrm>
              <a:off x="5837063" y="3124057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1CD1F-06D4-A3AE-5433-52B80D419572}"/>
                </a:ext>
              </a:extLst>
            </p:cNvPr>
            <p:cNvSpPr txBox="1"/>
            <p:nvPr/>
          </p:nvSpPr>
          <p:spPr>
            <a:xfrm>
              <a:off x="6342382" y="15442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66F4FF-58D3-B73D-0106-4DB36C43DE87}"/>
                </a:ext>
              </a:extLst>
            </p:cNvPr>
            <p:cNvCxnSpPr>
              <a:cxnSpLocks/>
            </p:cNvCxnSpPr>
            <p:nvPr/>
          </p:nvCxnSpPr>
          <p:spPr>
            <a:xfrm>
              <a:off x="6303573" y="1908560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0453DE-5F0E-79AC-072F-F197CA7325B0}"/>
                </a:ext>
              </a:extLst>
            </p:cNvPr>
            <p:cNvSpPr/>
            <p:nvPr/>
          </p:nvSpPr>
          <p:spPr>
            <a:xfrm>
              <a:off x="6211995" y="1793383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74E87-D98D-48B3-C5DC-9BD85A0DEAAA}"/>
                </a:ext>
              </a:extLst>
            </p:cNvPr>
            <p:cNvSpPr txBox="1"/>
            <p:nvPr/>
          </p:nvSpPr>
          <p:spPr>
            <a:xfrm>
              <a:off x="6303435" y="2331576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UDNB2UPF VCM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89D2E3-4C34-4EEA-825D-F9141909E073}"/>
                </a:ext>
              </a:extLst>
            </p:cNvPr>
            <p:cNvCxnSpPr>
              <a:cxnSpLocks/>
            </p:cNvCxnSpPr>
            <p:nvPr/>
          </p:nvCxnSpPr>
          <p:spPr>
            <a:xfrm>
              <a:off x="6073845" y="1908560"/>
              <a:ext cx="0" cy="12518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2C4B5F-522F-3030-BE48-5E31EA3D1133}"/>
                </a:ext>
              </a:extLst>
            </p:cNvPr>
            <p:cNvGrpSpPr/>
            <p:nvPr/>
          </p:nvGrpSpPr>
          <p:grpSpPr>
            <a:xfrm>
              <a:off x="3364512" y="1304603"/>
              <a:ext cx="2247618" cy="927888"/>
              <a:chOff x="835378" y="474131"/>
              <a:chExt cx="2247618" cy="92788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9B4D31-33CB-B6FD-E74A-DAB78B4653D9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9E39554-BE4A-F29B-55C7-DBA698217A3D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5281C6-ECAC-CE8A-E8A7-13144E433538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82E7D-7402-A38D-E8A4-E6B2730D4186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5ADFE1-78EF-EF71-E5A9-CF843D1C4F43}"/>
                </a:ext>
              </a:extLst>
            </p:cNvPr>
            <p:cNvGrpSpPr/>
            <p:nvPr/>
          </p:nvGrpSpPr>
          <p:grpSpPr>
            <a:xfrm>
              <a:off x="6654095" y="2512518"/>
              <a:ext cx="2247618" cy="950466"/>
              <a:chOff x="4124961" y="451553"/>
              <a:chExt cx="2247618" cy="95046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C9C490-C443-2A09-6680-6FFAE158462F}"/>
                  </a:ext>
                </a:extLst>
              </p:cNvPr>
              <p:cNvSpPr/>
              <p:nvPr/>
            </p:nvSpPr>
            <p:spPr>
              <a:xfrm>
                <a:off x="4216401" y="739774"/>
                <a:ext cx="2156178" cy="6622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(load)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068456-65D7-2CFA-42CC-19526256F410}"/>
                  </a:ext>
                </a:extLst>
              </p:cNvPr>
              <p:cNvSpPr/>
              <p:nvPr/>
            </p:nvSpPr>
            <p:spPr>
              <a:xfrm>
                <a:off x="4124961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43C530-8065-FF8D-0439-AC0252111149}"/>
                  </a:ext>
                </a:extLst>
              </p:cNvPr>
              <p:cNvSpPr txBox="1"/>
              <p:nvPr/>
            </p:nvSpPr>
            <p:spPr>
              <a:xfrm>
                <a:off x="5604935" y="451553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93F5B4-A749-A66A-CC10-9D8E3AD189A0}"/>
                  </a:ext>
                </a:extLst>
              </p:cNvPr>
              <p:cNvSpPr txBox="1"/>
              <p:nvPr/>
            </p:nvSpPr>
            <p:spPr>
              <a:xfrm>
                <a:off x="4261557" y="936060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955A7D-9460-D408-6D2C-7BD164363D86}"/>
                </a:ext>
              </a:extLst>
            </p:cNvPr>
            <p:cNvGrpSpPr/>
            <p:nvPr/>
          </p:nvGrpSpPr>
          <p:grpSpPr>
            <a:xfrm>
              <a:off x="6654095" y="1479786"/>
              <a:ext cx="2332284" cy="615344"/>
              <a:chOff x="4124961" y="3118852"/>
              <a:chExt cx="2332284" cy="6153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38C7B1-A1F0-58B3-1542-A7562BFFFB2E}"/>
                  </a:ext>
                </a:extLst>
              </p:cNvPr>
              <p:cNvSpPr/>
              <p:nvPr/>
            </p:nvSpPr>
            <p:spPr>
              <a:xfrm>
                <a:off x="4216401" y="3349084"/>
                <a:ext cx="2156178" cy="385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digital HDL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D3B59A-0120-EA41-15E2-18F44EC76351}"/>
                  </a:ext>
                </a:extLst>
              </p:cNvPr>
              <p:cNvSpPr/>
              <p:nvPr/>
            </p:nvSpPr>
            <p:spPr>
              <a:xfrm>
                <a:off x="4124961" y="343853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075CDD-E1FC-E87F-C0F8-26F4ABFFADC7}"/>
                  </a:ext>
                </a:extLst>
              </p:cNvPr>
              <p:cNvSpPr txBox="1"/>
              <p:nvPr/>
            </p:nvSpPr>
            <p:spPr>
              <a:xfrm>
                <a:off x="5689601" y="3118852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UD1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3D03BB-44D0-EDD7-5F55-EBCDDB1A73DD}"/>
                  </a:ext>
                </a:extLst>
              </p:cNvPr>
              <p:cNvSpPr txBox="1"/>
              <p:nvPr/>
            </p:nvSpPr>
            <p:spPr>
              <a:xfrm>
                <a:off x="4261556" y="3371203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600D47A-C615-FD0A-165C-CFF940AAE867}"/>
                </a:ext>
              </a:extLst>
            </p:cNvPr>
            <p:cNvGrpSpPr/>
            <p:nvPr/>
          </p:nvGrpSpPr>
          <p:grpSpPr>
            <a:xfrm>
              <a:off x="3364512" y="2542040"/>
              <a:ext cx="2247618" cy="927888"/>
              <a:chOff x="835378" y="474131"/>
              <a:chExt cx="2247618" cy="92788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188003-4944-2852-1951-B8D5D639E532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D22488-56BD-FCBA-0717-DD0F3E588666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795FB-4671-E789-CF3D-19CA8F66D994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27EE1B-ED09-D72E-B89B-0E23D4A14C33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D6A269-F491-F890-2176-CDFA2D15CD06}"/>
                </a:ext>
              </a:extLst>
            </p:cNvPr>
            <p:cNvSpPr txBox="1"/>
            <p:nvPr/>
          </p:nvSpPr>
          <p:spPr>
            <a:xfrm>
              <a:off x="5465796" y="276333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AEF45D-0F6C-0E2A-663C-914A7CF88632}"/>
                </a:ext>
              </a:extLst>
            </p:cNvPr>
            <p:cNvCxnSpPr>
              <a:cxnSpLocks/>
            </p:cNvCxnSpPr>
            <p:nvPr/>
          </p:nvCxnSpPr>
          <p:spPr>
            <a:xfrm>
              <a:off x="5612130" y="1896111"/>
              <a:ext cx="6087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3E9FE4B-BAD9-42C9-3B6E-73ACD4029318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6303435" y="1976263"/>
              <a:ext cx="221119" cy="358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B6ED442-0A15-C09E-D984-5DAC281028C3}"/>
              </a:ext>
            </a:extLst>
          </p:cNvPr>
          <p:cNvSpPr/>
          <p:nvPr/>
        </p:nvSpPr>
        <p:spPr>
          <a:xfrm>
            <a:off x="5917324" y="1817120"/>
            <a:ext cx="301445" cy="132193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727CCA-D255-3EF1-E254-8C4751BC1EAF}"/>
              </a:ext>
            </a:extLst>
          </p:cNvPr>
          <p:cNvCxnSpPr>
            <a:cxnSpLocks/>
          </p:cNvCxnSpPr>
          <p:nvPr/>
        </p:nvCxnSpPr>
        <p:spPr>
          <a:xfrm>
            <a:off x="2785241" y="2452145"/>
            <a:ext cx="328860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FC5EBEB-DA28-0E83-ECA1-6F022B20217F}"/>
              </a:ext>
            </a:extLst>
          </p:cNvPr>
          <p:cNvSpPr txBox="1"/>
          <p:nvPr/>
        </p:nvSpPr>
        <p:spPr>
          <a:xfrm>
            <a:off x="754033" y="1978508"/>
            <a:ext cx="2137826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HDL resolution of multiple drivers and </a:t>
            </a:r>
            <a:r>
              <a:rPr lang="en-US" dirty="0" err="1"/>
              <a:t>nettypes</a:t>
            </a:r>
            <a:r>
              <a:rPr lang="en-US" dirty="0"/>
              <a:t> occurs first</a:t>
            </a:r>
          </a:p>
        </p:txBody>
      </p:sp>
    </p:spTree>
    <p:extLst>
      <p:ext uri="{BB962C8B-B14F-4D97-AF65-F5344CB8AC3E}">
        <p14:creationId xmlns:p14="http://schemas.microsoft.com/office/powerpoint/2010/main" val="189804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595E-F3D9-6A2F-9EEF-AD59876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/>
          <a:lstStyle/>
          <a:p>
            <a:r>
              <a:rPr lang="en-US" dirty="0"/>
              <a:t>Multiple HDL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8C21-1A75-904E-556F-BC73869B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65" y="3853000"/>
            <a:ext cx="11185634" cy="18046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UA3/VDD UD1/VDD}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UDNB2UPF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5DD91B-8783-E58D-A890-2A480A302BC6}"/>
              </a:ext>
            </a:extLst>
          </p:cNvPr>
          <p:cNvGrpSpPr/>
          <p:nvPr/>
        </p:nvGrpSpPr>
        <p:grpSpPr>
          <a:xfrm>
            <a:off x="3127445" y="1214294"/>
            <a:ext cx="5943600" cy="2539991"/>
            <a:chOff x="3127445" y="1214294"/>
            <a:chExt cx="5943600" cy="2539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A933A-1A62-6E55-CB9E-D429B891DB49}"/>
                </a:ext>
              </a:extLst>
            </p:cNvPr>
            <p:cNvSpPr/>
            <p:nvPr/>
          </p:nvSpPr>
          <p:spPr>
            <a:xfrm>
              <a:off x="3127445" y="1214294"/>
              <a:ext cx="5943600" cy="2539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A2452-7E3C-9988-96ED-621524191A2A}"/>
                </a:ext>
              </a:extLst>
            </p:cNvPr>
            <p:cNvSpPr txBox="1"/>
            <p:nvPr/>
          </p:nvSpPr>
          <p:spPr>
            <a:xfrm>
              <a:off x="5450134" y="1570247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DF846-C4F8-3C0D-840A-C60FFC150C17}"/>
                </a:ext>
              </a:extLst>
            </p:cNvPr>
            <p:cNvSpPr txBox="1"/>
            <p:nvPr/>
          </p:nvSpPr>
          <p:spPr>
            <a:xfrm>
              <a:off x="6203952" y="2769633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0B3B02-7ADB-2303-BAFC-CDC7E4E4754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5612130" y="313905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462A61-A9AE-543F-4DC9-AE4891E3B3C2}"/>
                </a:ext>
              </a:extLst>
            </p:cNvPr>
            <p:cNvSpPr txBox="1"/>
            <p:nvPr/>
          </p:nvSpPr>
          <p:spPr>
            <a:xfrm>
              <a:off x="5837063" y="3124057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1CD1F-06D4-A3AE-5433-52B80D419572}"/>
                </a:ext>
              </a:extLst>
            </p:cNvPr>
            <p:cNvSpPr txBox="1"/>
            <p:nvPr/>
          </p:nvSpPr>
          <p:spPr>
            <a:xfrm>
              <a:off x="6342382" y="15442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66F4FF-58D3-B73D-0106-4DB36C43DE87}"/>
                </a:ext>
              </a:extLst>
            </p:cNvPr>
            <p:cNvCxnSpPr>
              <a:cxnSpLocks/>
            </p:cNvCxnSpPr>
            <p:nvPr/>
          </p:nvCxnSpPr>
          <p:spPr>
            <a:xfrm>
              <a:off x="6303573" y="1908560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0453DE-5F0E-79AC-072F-F197CA7325B0}"/>
                </a:ext>
              </a:extLst>
            </p:cNvPr>
            <p:cNvSpPr/>
            <p:nvPr/>
          </p:nvSpPr>
          <p:spPr>
            <a:xfrm>
              <a:off x="6211995" y="1793383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74E87-D98D-48B3-C5DC-9BD85A0DEAAA}"/>
                </a:ext>
              </a:extLst>
            </p:cNvPr>
            <p:cNvSpPr txBox="1"/>
            <p:nvPr/>
          </p:nvSpPr>
          <p:spPr>
            <a:xfrm>
              <a:off x="6303435" y="2331576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UDNB2UPF VCM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89D2E3-4C34-4EEA-825D-F9141909E073}"/>
                </a:ext>
              </a:extLst>
            </p:cNvPr>
            <p:cNvCxnSpPr>
              <a:cxnSpLocks/>
            </p:cNvCxnSpPr>
            <p:nvPr/>
          </p:nvCxnSpPr>
          <p:spPr>
            <a:xfrm>
              <a:off x="6073845" y="1908560"/>
              <a:ext cx="0" cy="12518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2C4B5F-522F-3030-BE48-5E31EA3D1133}"/>
                </a:ext>
              </a:extLst>
            </p:cNvPr>
            <p:cNvGrpSpPr/>
            <p:nvPr/>
          </p:nvGrpSpPr>
          <p:grpSpPr>
            <a:xfrm>
              <a:off x="3364512" y="1304603"/>
              <a:ext cx="2247618" cy="927888"/>
              <a:chOff x="835378" y="474131"/>
              <a:chExt cx="2247618" cy="92788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9B4D31-33CB-B6FD-E74A-DAB78B4653D9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9E39554-BE4A-F29B-55C7-DBA698217A3D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5281C6-ECAC-CE8A-E8A7-13144E433538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6E82E7D-7402-A38D-E8A4-E6B2730D4186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5ADFE1-78EF-EF71-E5A9-CF843D1C4F43}"/>
                </a:ext>
              </a:extLst>
            </p:cNvPr>
            <p:cNvGrpSpPr/>
            <p:nvPr/>
          </p:nvGrpSpPr>
          <p:grpSpPr>
            <a:xfrm>
              <a:off x="6654095" y="2512518"/>
              <a:ext cx="2247618" cy="950466"/>
              <a:chOff x="4124961" y="451553"/>
              <a:chExt cx="2247618" cy="95046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C9C490-C443-2A09-6680-6FFAE158462F}"/>
                  </a:ext>
                </a:extLst>
              </p:cNvPr>
              <p:cNvSpPr/>
              <p:nvPr/>
            </p:nvSpPr>
            <p:spPr>
              <a:xfrm>
                <a:off x="4216401" y="739774"/>
                <a:ext cx="2156178" cy="6622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(load)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068456-65D7-2CFA-42CC-19526256F410}"/>
                  </a:ext>
                </a:extLst>
              </p:cNvPr>
              <p:cNvSpPr/>
              <p:nvPr/>
            </p:nvSpPr>
            <p:spPr>
              <a:xfrm>
                <a:off x="4124961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43C530-8065-FF8D-0439-AC0252111149}"/>
                  </a:ext>
                </a:extLst>
              </p:cNvPr>
              <p:cNvSpPr txBox="1"/>
              <p:nvPr/>
            </p:nvSpPr>
            <p:spPr>
              <a:xfrm>
                <a:off x="5604935" y="451553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UA3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793F5B4-A749-A66A-CC10-9D8E3AD189A0}"/>
                  </a:ext>
                </a:extLst>
              </p:cNvPr>
              <p:cNvSpPr txBox="1"/>
              <p:nvPr/>
            </p:nvSpPr>
            <p:spPr>
              <a:xfrm>
                <a:off x="4261557" y="936060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955A7D-9460-D408-6D2C-7BD164363D86}"/>
                </a:ext>
              </a:extLst>
            </p:cNvPr>
            <p:cNvGrpSpPr/>
            <p:nvPr/>
          </p:nvGrpSpPr>
          <p:grpSpPr>
            <a:xfrm>
              <a:off x="6654095" y="1479786"/>
              <a:ext cx="2332284" cy="615344"/>
              <a:chOff x="4124961" y="3118852"/>
              <a:chExt cx="2332284" cy="6153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38C7B1-A1F0-58B3-1542-A7562BFFFB2E}"/>
                  </a:ext>
                </a:extLst>
              </p:cNvPr>
              <p:cNvSpPr/>
              <p:nvPr/>
            </p:nvSpPr>
            <p:spPr>
              <a:xfrm>
                <a:off x="4216401" y="3349084"/>
                <a:ext cx="2156178" cy="385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digital HDL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D3B59A-0120-EA41-15E2-18F44EC76351}"/>
                  </a:ext>
                </a:extLst>
              </p:cNvPr>
              <p:cNvSpPr/>
              <p:nvPr/>
            </p:nvSpPr>
            <p:spPr>
              <a:xfrm>
                <a:off x="4124961" y="343853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075CDD-E1FC-E87F-C0F8-26F4ABFFADC7}"/>
                  </a:ext>
                </a:extLst>
              </p:cNvPr>
              <p:cNvSpPr txBox="1"/>
              <p:nvPr/>
            </p:nvSpPr>
            <p:spPr>
              <a:xfrm>
                <a:off x="5689601" y="3118852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UD1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3D03BB-44D0-EDD7-5F55-EBCDDB1A73DD}"/>
                  </a:ext>
                </a:extLst>
              </p:cNvPr>
              <p:cNvSpPr txBox="1"/>
              <p:nvPr/>
            </p:nvSpPr>
            <p:spPr>
              <a:xfrm>
                <a:off x="4261556" y="3371203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600D47A-C615-FD0A-165C-CFF940AAE867}"/>
                </a:ext>
              </a:extLst>
            </p:cNvPr>
            <p:cNvGrpSpPr/>
            <p:nvPr/>
          </p:nvGrpSpPr>
          <p:grpSpPr>
            <a:xfrm>
              <a:off x="3364512" y="2542040"/>
              <a:ext cx="2247618" cy="927888"/>
              <a:chOff x="835378" y="474131"/>
              <a:chExt cx="2247618" cy="92788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188003-4944-2852-1951-B8D5D639E532}"/>
                  </a:ext>
                </a:extLst>
              </p:cNvPr>
              <p:cNvSpPr/>
              <p:nvPr/>
            </p:nvSpPr>
            <p:spPr>
              <a:xfrm>
                <a:off x="835378" y="729260"/>
                <a:ext cx="2156178" cy="672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(supply source)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6D22488-56BD-FCBA-0717-DD0F3E588666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795FB-4671-E789-CF3D-19CA8F66D994}"/>
                  </a:ext>
                </a:extLst>
              </p:cNvPr>
              <p:cNvSpPr txBox="1"/>
              <p:nvPr/>
            </p:nvSpPr>
            <p:spPr>
              <a:xfrm>
                <a:off x="835378" y="474131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27EE1B-ED09-D72E-B89B-0E23D4A14C33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D6A269-F491-F890-2176-CDFA2D15CD06}"/>
                </a:ext>
              </a:extLst>
            </p:cNvPr>
            <p:cNvSpPr txBox="1"/>
            <p:nvPr/>
          </p:nvSpPr>
          <p:spPr>
            <a:xfrm>
              <a:off x="5465796" y="276333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UDNB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AEF45D-0F6C-0E2A-663C-914A7CF88632}"/>
                </a:ext>
              </a:extLst>
            </p:cNvPr>
            <p:cNvCxnSpPr>
              <a:cxnSpLocks/>
            </p:cNvCxnSpPr>
            <p:nvPr/>
          </p:nvCxnSpPr>
          <p:spPr>
            <a:xfrm>
              <a:off x="5612130" y="1896111"/>
              <a:ext cx="6087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3E9FE4B-BAD9-42C9-3B6E-73ACD4029318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6303435" y="1976263"/>
              <a:ext cx="221119" cy="3586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103CD79-9D32-3E43-A9EF-1E7377486E88}"/>
              </a:ext>
            </a:extLst>
          </p:cNvPr>
          <p:cNvSpPr/>
          <p:nvPr/>
        </p:nvSpPr>
        <p:spPr>
          <a:xfrm>
            <a:off x="6157938" y="2723072"/>
            <a:ext cx="1175739" cy="83012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903F15-C0B7-F54C-75BC-D49C9E8B2219}"/>
              </a:ext>
            </a:extLst>
          </p:cNvPr>
          <p:cNvCxnSpPr>
            <a:cxnSpLocks/>
          </p:cNvCxnSpPr>
          <p:nvPr/>
        </p:nvCxnSpPr>
        <p:spPr>
          <a:xfrm flipH="1">
            <a:off x="6836975" y="2232491"/>
            <a:ext cx="2506722" cy="81512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1AE175-73B9-D1EF-23C2-FEBF26D2FC8B}"/>
              </a:ext>
            </a:extLst>
          </p:cNvPr>
          <p:cNvSpPr txBox="1"/>
          <p:nvPr/>
        </p:nvSpPr>
        <p:spPr>
          <a:xfrm>
            <a:off x="9295257" y="2000000"/>
            <a:ext cx="213782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Type tunneled to HDL receiver depends on port type</a:t>
            </a:r>
          </a:p>
        </p:txBody>
      </p:sp>
    </p:spTree>
    <p:extLst>
      <p:ext uri="{BB962C8B-B14F-4D97-AF65-F5344CB8AC3E}">
        <p14:creationId xmlns:p14="http://schemas.microsoft.com/office/powerpoint/2010/main" val="388654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776A-E40C-D728-0631-E057274C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/>
          <a:lstStyle/>
          <a:p>
            <a:r>
              <a:rPr lang="en-US" dirty="0"/>
              <a:t>Switch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A3F3-4ED7-1085-C88E-14479C55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5962"/>
            <a:ext cx="10515600" cy="194472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VDDA_SW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create_power_switch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S0 -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input_supply_port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VDDA \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output_supply_port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VDDA_SW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control_port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{EN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vddaEn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} \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on_state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{on VDDA {EN}}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off_state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{off VDDA {!EN}}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S0/VDDA}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UDNA2UPF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VDDA_SW -ports {UA2/VDD UD1/VDD S0/VDDA_SW}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UPF2UDNA 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E6317A-45E7-F3AD-09DB-99FE527DEEF5}"/>
              </a:ext>
            </a:extLst>
          </p:cNvPr>
          <p:cNvGrpSpPr/>
          <p:nvPr/>
        </p:nvGrpSpPr>
        <p:grpSpPr>
          <a:xfrm>
            <a:off x="3127445" y="1271752"/>
            <a:ext cx="5943600" cy="2539991"/>
            <a:chOff x="3127445" y="1271752"/>
            <a:chExt cx="5943600" cy="2539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75A73F-E74F-AAE8-DB60-096969C592F2}"/>
                </a:ext>
              </a:extLst>
            </p:cNvPr>
            <p:cNvSpPr/>
            <p:nvPr/>
          </p:nvSpPr>
          <p:spPr>
            <a:xfrm>
              <a:off x="3127445" y="1271752"/>
              <a:ext cx="5943600" cy="2539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7131D3-7CFA-F4BE-62FD-0B86685C7491}"/>
                </a:ext>
              </a:extLst>
            </p:cNvPr>
            <p:cNvSpPr txBox="1"/>
            <p:nvPr/>
          </p:nvSpPr>
          <p:spPr>
            <a:xfrm>
              <a:off x="4725876" y="1551733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466248-96EF-8774-D058-B998AD7CD610}"/>
                </a:ext>
              </a:extLst>
            </p:cNvPr>
            <p:cNvSpPr txBox="1"/>
            <p:nvPr/>
          </p:nvSpPr>
          <p:spPr>
            <a:xfrm>
              <a:off x="6445531" y="2647788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017739-9E17-0D99-C8ED-9A3F9D52E243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6445531" y="3196511"/>
              <a:ext cx="2085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675903-8688-03B4-471C-17696DB612FC}"/>
                </a:ext>
              </a:extLst>
            </p:cNvPr>
            <p:cNvSpPr txBox="1"/>
            <p:nvPr/>
          </p:nvSpPr>
          <p:spPr>
            <a:xfrm>
              <a:off x="5225692" y="1991205"/>
              <a:ext cx="791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03D63-2D88-D99F-4D0B-D8088D641AA6}"/>
                </a:ext>
              </a:extLst>
            </p:cNvPr>
            <p:cNvSpPr txBox="1"/>
            <p:nvPr/>
          </p:nvSpPr>
          <p:spPr>
            <a:xfrm>
              <a:off x="6342382" y="160171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6DF4C9-E6BC-0F07-A03E-3BB63EAA5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24550" y="1966018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D5DCC-1A6B-5F4F-2C8E-821028A025C8}"/>
                </a:ext>
              </a:extLst>
            </p:cNvPr>
            <p:cNvSpPr/>
            <p:nvPr/>
          </p:nvSpPr>
          <p:spPr>
            <a:xfrm>
              <a:off x="5197191" y="1862825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C261F3-9219-8A68-5435-C8CAFA2C3172}"/>
                </a:ext>
              </a:extLst>
            </p:cNvPr>
            <p:cNvSpPr txBox="1"/>
            <p:nvPr/>
          </p:nvSpPr>
          <p:spPr>
            <a:xfrm>
              <a:off x="3655977" y="2377274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UDNA2UPF VCM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07A657-E55D-8BA9-5FFB-988A914C21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1226" y="1966018"/>
              <a:ext cx="0" cy="125183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FBEAB7-EFF9-4503-F1AF-9F3509E48AF0}"/>
                </a:ext>
              </a:extLst>
            </p:cNvPr>
            <p:cNvGrpSpPr/>
            <p:nvPr/>
          </p:nvGrpSpPr>
          <p:grpSpPr>
            <a:xfrm>
              <a:off x="3186852" y="1473816"/>
              <a:ext cx="1939852" cy="678772"/>
              <a:chOff x="1143144" y="585886"/>
              <a:chExt cx="1939852" cy="67877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6BF3C1C-60AA-7F45-2908-969B5CD14F5C}"/>
                  </a:ext>
                </a:extLst>
              </p:cNvPr>
              <p:cNvSpPr/>
              <p:nvPr/>
            </p:nvSpPr>
            <p:spPr>
              <a:xfrm>
                <a:off x="1227810" y="872217"/>
                <a:ext cx="1763746" cy="392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F8C0D5-E1E3-6459-8EAE-01B7583C9E00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84C8E9-9E28-B292-BC13-851B0A664AA6}"/>
                  </a:ext>
                </a:extLst>
              </p:cNvPr>
              <p:cNvSpPr txBox="1"/>
              <p:nvPr/>
            </p:nvSpPr>
            <p:spPr>
              <a:xfrm>
                <a:off x="1143144" y="585886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9C9E82A-DDF1-3B70-DAC9-66B825FB66E0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9B1F38-15BE-D1F4-5443-AFD0355F2BAD}"/>
                </a:ext>
              </a:extLst>
            </p:cNvPr>
            <p:cNvGrpSpPr/>
            <p:nvPr/>
          </p:nvGrpSpPr>
          <p:grpSpPr>
            <a:xfrm>
              <a:off x="6654095" y="2569976"/>
              <a:ext cx="2247618" cy="950466"/>
              <a:chOff x="4124961" y="451553"/>
              <a:chExt cx="2247618" cy="9504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B97A313-25BE-D23A-2607-FDF2433F0D4E}"/>
                  </a:ext>
                </a:extLst>
              </p:cNvPr>
              <p:cNvSpPr/>
              <p:nvPr/>
            </p:nvSpPr>
            <p:spPr>
              <a:xfrm>
                <a:off x="4216401" y="739774"/>
                <a:ext cx="2156178" cy="6622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(load)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7315143-5F23-B3AD-9658-703457BAA3E7}"/>
                  </a:ext>
                </a:extLst>
              </p:cNvPr>
              <p:cNvSpPr/>
              <p:nvPr/>
            </p:nvSpPr>
            <p:spPr>
              <a:xfrm>
                <a:off x="4124961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A60B45-80F5-E581-BF7A-22C39BD3AF17}"/>
                  </a:ext>
                </a:extLst>
              </p:cNvPr>
              <p:cNvSpPr txBox="1"/>
              <p:nvPr/>
            </p:nvSpPr>
            <p:spPr>
              <a:xfrm>
                <a:off x="5604935" y="451553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A4E7F0A-9509-0CBB-233C-F6641676C8B4}"/>
                  </a:ext>
                </a:extLst>
              </p:cNvPr>
              <p:cNvSpPr txBox="1"/>
              <p:nvPr/>
            </p:nvSpPr>
            <p:spPr>
              <a:xfrm>
                <a:off x="4261557" y="936060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FC55D-B38F-16D0-5080-4414D747B6FE}"/>
                </a:ext>
              </a:extLst>
            </p:cNvPr>
            <p:cNvGrpSpPr/>
            <p:nvPr/>
          </p:nvGrpSpPr>
          <p:grpSpPr>
            <a:xfrm>
              <a:off x="6654095" y="1537244"/>
              <a:ext cx="2332284" cy="615344"/>
              <a:chOff x="4124961" y="3118852"/>
              <a:chExt cx="2332284" cy="61534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B3E750D-CD88-633A-D5D8-890068600CC0}"/>
                  </a:ext>
                </a:extLst>
              </p:cNvPr>
              <p:cNvSpPr/>
              <p:nvPr/>
            </p:nvSpPr>
            <p:spPr>
              <a:xfrm>
                <a:off x="4216401" y="3349084"/>
                <a:ext cx="2156178" cy="385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digital HDL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4277D39-D5A4-F381-7D84-F1CAAF80FF36}"/>
                  </a:ext>
                </a:extLst>
              </p:cNvPr>
              <p:cNvSpPr/>
              <p:nvPr/>
            </p:nvSpPr>
            <p:spPr>
              <a:xfrm>
                <a:off x="4124961" y="343853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968484-2B5F-27E0-2C78-651802B1729B}"/>
                  </a:ext>
                </a:extLst>
              </p:cNvPr>
              <p:cNvSpPr txBox="1"/>
              <p:nvPr/>
            </p:nvSpPr>
            <p:spPr>
              <a:xfrm>
                <a:off x="5689601" y="3118852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UD1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5BA16-26E0-2275-BF55-328F1F117417}"/>
                  </a:ext>
                </a:extLst>
              </p:cNvPr>
              <p:cNvSpPr txBox="1"/>
              <p:nvPr/>
            </p:nvSpPr>
            <p:spPr>
              <a:xfrm>
                <a:off x="4261556" y="3371203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A9320-70B7-211B-8051-096B50894030}"/>
                </a:ext>
              </a:extLst>
            </p:cNvPr>
            <p:cNvCxnSpPr>
              <a:cxnSpLocks/>
            </p:cNvCxnSpPr>
            <p:nvPr/>
          </p:nvCxnSpPr>
          <p:spPr>
            <a:xfrm>
              <a:off x="5126704" y="1964858"/>
              <a:ext cx="1301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9D358C-C9E2-58D0-1A8E-353B3C42C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5824" y="2066901"/>
              <a:ext cx="199818" cy="3817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7866D82-9757-44E0-EB81-6049B02C5684}"/>
                </a:ext>
              </a:extLst>
            </p:cNvPr>
            <p:cNvGrpSpPr/>
            <p:nvPr/>
          </p:nvGrpSpPr>
          <p:grpSpPr>
            <a:xfrm>
              <a:off x="5688682" y="1469579"/>
              <a:ext cx="685169" cy="498915"/>
              <a:chOff x="2933768" y="570360"/>
              <a:chExt cx="685169" cy="49891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BA1A0AA-5C13-7F3F-C764-0DB949016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3768" y="1069275"/>
                <a:ext cx="169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053C701-969D-93E2-4564-6B1834F2BE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6329" y="840675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E664C00-88B8-3B6D-96C2-24D5FB16F0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929" y="1064674"/>
                <a:ext cx="219850" cy="46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A180DC-BD71-042D-C225-0C1882CF81B5}"/>
                  </a:ext>
                </a:extLst>
              </p:cNvPr>
              <p:cNvSpPr txBox="1"/>
              <p:nvPr/>
            </p:nvSpPr>
            <p:spPr>
              <a:xfrm>
                <a:off x="3140215" y="570360"/>
                <a:ext cx="47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S0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CF6B32-DD1A-2558-3520-0E3C8CCE3CD5}"/>
                </a:ext>
              </a:extLst>
            </p:cNvPr>
            <p:cNvSpPr/>
            <p:nvPr/>
          </p:nvSpPr>
          <p:spPr>
            <a:xfrm>
              <a:off x="6302238" y="3116931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0D2792-FF33-2B63-F893-E80EDEBEFA1A}"/>
                </a:ext>
              </a:extLst>
            </p:cNvPr>
            <p:cNvSpPr txBox="1"/>
            <p:nvPr/>
          </p:nvSpPr>
          <p:spPr>
            <a:xfrm>
              <a:off x="4295290" y="3134062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UPF2UDNA VCM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12EF13-C699-9E18-681E-DC7E29AEDED8}"/>
                </a:ext>
              </a:extLst>
            </p:cNvPr>
            <p:cNvSpPr txBox="1"/>
            <p:nvPr/>
          </p:nvSpPr>
          <p:spPr>
            <a:xfrm>
              <a:off x="6373561" y="2360673"/>
              <a:ext cx="112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VDDA_SW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6D5A14-655C-35F0-A986-8699B544BAAC}"/>
                </a:ext>
              </a:extLst>
            </p:cNvPr>
            <p:cNvCxnSpPr>
              <a:cxnSpLocks/>
            </p:cNvCxnSpPr>
            <p:nvPr/>
          </p:nvCxnSpPr>
          <p:spPr>
            <a:xfrm>
              <a:off x="5380071" y="1974771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7F029BC-7E59-5556-E9CB-CB7CB62F2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1243" y="3217853"/>
              <a:ext cx="328508" cy="700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A9BB19DC-7002-FF3B-A44B-6B60223E2DAA}"/>
              </a:ext>
            </a:extLst>
          </p:cNvPr>
          <p:cNvSpPr/>
          <p:nvPr/>
        </p:nvSpPr>
        <p:spPr>
          <a:xfrm>
            <a:off x="5519136" y="1419385"/>
            <a:ext cx="1062592" cy="98561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82F254-67A0-13CD-C98C-36020DAD0596}"/>
              </a:ext>
            </a:extLst>
          </p:cNvPr>
          <p:cNvCxnSpPr>
            <a:endCxn id="9" idx="3"/>
          </p:cNvCxnSpPr>
          <p:nvPr/>
        </p:nvCxnSpPr>
        <p:spPr>
          <a:xfrm flipV="1">
            <a:off x="5621510" y="2145094"/>
            <a:ext cx="395819" cy="21151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42ACF4E-BB2A-7CAD-4643-C13AA9379E58}"/>
              </a:ext>
            </a:extLst>
          </p:cNvPr>
          <p:cNvSpPr txBox="1"/>
          <p:nvPr/>
        </p:nvSpPr>
        <p:spPr>
          <a:xfrm>
            <a:off x="7823624" y="4226051"/>
            <a:ext cx="3732110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Power switch S0 created by UPF:</a:t>
            </a:r>
          </a:p>
          <a:p>
            <a:r>
              <a:rPr lang="en-US" dirty="0"/>
              <a:t>Do we want UDNA tunneled to UA2?</a:t>
            </a:r>
          </a:p>
        </p:txBody>
      </p:sp>
    </p:spTree>
    <p:extLst>
      <p:ext uri="{BB962C8B-B14F-4D97-AF65-F5344CB8AC3E}">
        <p14:creationId xmlns:p14="http://schemas.microsoft.com/office/powerpoint/2010/main" val="340660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D9A0-94E9-456E-76D1-983F93C5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/>
          <a:lstStyle/>
          <a:p>
            <a:r>
              <a:rPr lang="en-US" dirty="0"/>
              <a:t>One Solution – HDL Switch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C015-0616-3DDE-B9AB-C091EC9B5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5912"/>
            <a:ext cx="10515600" cy="198631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-tunneling force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VDDA_SW 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-tunneling force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S0/VDDA}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VDDA_SW -ports {UD1/VDD S0/VDDA_SW UA2/VDD}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UDNA2UPF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FF013B-F546-934B-A052-4118548B6717}"/>
              </a:ext>
            </a:extLst>
          </p:cNvPr>
          <p:cNvGrpSpPr/>
          <p:nvPr/>
        </p:nvGrpSpPr>
        <p:grpSpPr>
          <a:xfrm>
            <a:off x="3020198" y="1187670"/>
            <a:ext cx="6158093" cy="2539991"/>
            <a:chOff x="3020198" y="1187670"/>
            <a:chExt cx="6158093" cy="25399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6B210-3E84-1EB1-39F4-0ED1ABAD1EED}"/>
                </a:ext>
              </a:extLst>
            </p:cNvPr>
            <p:cNvSpPr/>
            <p:nvPr/>
          </p:nvSpPr>
          <p:spPr>
            <a:xfrm>
              <a:off x="3020198" y="1187670"/>
              <a:ext cx="5943600" cy="2539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5A14FC-80C9-75AB-FF92-FC3406AF3458}"/>
                </a:ext>
              </a:extLst>
            </p:cNvPr>
            <p:cNvSpPr txBox="1"/>
            <p:nvPr/>
          </p:nvSpPr>
          <p:spPr>
            <a:xfrm>
              <a:off x="4618776" y="1467162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9B4B35-2FF3-1BF8-B611-21CD0AD91041}"/>
                </a:ext>
              </a:extLst>
            </p:cNvPr>
            <p:cNvSpPr txBox="1"/>
            <p:nvPr/>
          </p:nvSpPr>
          <p:spPr>
            <a:xfrm>
              <a:off x="6735691" y="2574951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UDNA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7C920F-FD82-EDAD-9262-AB93111D87FC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6546284" y="3112429"/>
              <a:ext cx="429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906188-D7FB-5151-DD6D-01133E802F72}"/>
                </a:ext>
              </a:extLst>
            </p:cNvPr>
            <p:cNvSpPr txBox="1"/>
            <p:nvPr/>
          </p:nvSpPr>
          <p:spPr>
            <a:xfrm>
              <a:off x="5229080" y="1613440"/>
              <a:ext cx="7916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72993C-2B98-D911-1F20-5A9F2506A1D8}"/>
                </a:ext>
              </a:extLst>
            </p:cNvPr>
            <p:cNvSpPr txBox="1"/>
            <p:nvPr/>
          </p:nvSpPr>
          <p:spPr>
            <a:xfrm>
              <a:off x="6664116" y="1517632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338E67-C7C5-34FB-CBE5-302BA3F39950}"/>
                </a:ext>
              </a:extLst>
            </p:cNvPr>
            <p:cNvCxnSpPr>
              <a:cxnSpLocks/>
            </p:cNvCxnSpPr>
            <p:nvPr/>
          </p:nvCxnSpPr>
          <p:spPr>
            <a:xfrm>
              <a:off x="6546284" y="1881936"/>
              <a:ext cx="4419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565A5-692A-B6BB-B308-C132B6CA7860}"/>
                </a:ext>
              </a:extLst>
            </p:cNvPr>
            <p:cNvSpPr/>
            <p:nvPr/>
          </p:nvSpPr>
          <p:spPr>
            <a:xfrm>
              <a:off x="6455901" y="1778743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DD81FA-B0DF-5C4D-F8B9-112BCC338894}"/>
                </a:ext>
              </a:extLst>
            </p:cNvPr>
            <p:cNvSpPr txBox="1"/>
            <p:nvPr/>
          </p:nvSpPr>
          <p:spPr>
            <a:xfrm>
              <a:off x="6636037" y="2182210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UDNA2UPF VCM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53FC00-8606-4FC2-28C3-2EBAFF7A2DDC}"/>
                </a:ext>
              </a:extLst>
            </p:cNvPr>
            <p:cNvCxnSpPr>
              <a:cxnSpLocks/>
            </p:cNvCxnSpPr>
            <p:nvPr/>
          </p:nvCxnSpPr>
          <p:spPr>
            <a:xfrm>
              <a:off x="6546284" y="1879811"/>
              <a:ext cx="0" cy="125183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F98E92-D570-C319-DC61-E7B05C86309F}"/>
                </a:ext>
              </a:extLst>
            </p:cNvPr>
            <p:cNvGrpSpPr/>
            <p:nvPr/>
          </p:nvGrpSpPr>
          <p:grpSpPr>
            <a:xfrm>
              <a:off x="3079605" y="1389734"/>
              <a:ext cx="1939852" cy="678772"/>
              <a:chOff x="1143144" y="585886"/>
              <a:chExt cx="1939852" cy="67877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4AE6F7-3DBD-D4B1-6C11-0E5C8239F5FA}"/>
                  </a:ext>
                </a:extLst>
              </p:cNvPr>
              <p:cNvSpPr/>
              <p:nvPr/>
            </p:nvSpPr>
            <p:spPr>
              <a:xfrm>
                <a:off x="1227810" y="872217"/>
                <a:ext cx="1763746" cy="392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882D648-F464-8B09-7177-FD192C18098F}"/>
                  </a:ext>
                </a:extLst>
              </p:cNvPr>
              <p:cNvSpPr/>
              <p:nvPr/>
            </p:nvSpPr>
            <p:spPr>
              <a:xfrm>
                <a:off x="2900116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104F63-0E6A-4EE8-6D9E-A34E1F764BF7}"/>
                  </a:ext>
                </a:extLst>
              </p:cNvPr>
              <p:cNvSpPr txBox="1"/>
              <p:nvPr/>
            </p:nvSpPr>
            <p:spPr>
              <a:xfrm>
                <a:off x="1143144" y="585886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5BDA0D-E7B6-B2B4-2DE3-315959E1E0A1}"/>
                  </a:ext>
                </a:extLst>
              </p:cNvPr>
              <p:cNvSpPr txBox="1"/>
              <p:nvPr/>
            </p:nvSpPr>
            <p:spPr>
              <a:xfrm>
                <a:off x="2471985" y="938598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6FD18A-B45B-D417-C57D-F3560F48B0F7}"/>
                </a:ext>
              </a:extLst>
            </p:cNvPr>
            <p:cNvGrpSpPr/>
            <p:nvPr/>
          </p:nvGrpSpPr>
          <p:grpSpPr>
            <a:xfrm>
              <a:off x="6975829" y="2485894"/>
              <a:ext cx="2202462" cy="950466"/>
              <a:chOff x="4124961" y="451553"/>
              <a:chExt cx="2202462" cy="95046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577BF5-82D6-BD31-7DF3-431FBAC3F17C}"/>
                  </a:ext>
                </a:extLst>
              </p:cNvPr>
              <p:cNvSpPr/>
              <p:nvPr/>
            </p:nvSpPr>
            <p:spPr>
              <a:xfrm>
                <a:off x="4216401" y="739774"/>
                <a:ext cx="1765860" cy="6622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HDL Model</a:t>
                </a:r>
              </a:p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(load)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20A3A15-9D08-9D7A-2558-9CBBF23D78B3}"/>
                  </a:ext>
                </a:extLst>
              </p:cNvPr>
              <p:cNvSpPr/>
              <p:nvPr/>
            </p:nvSpPr>
            <p:spPr>
              <a:xfrm>
                <a:off x="4124961" y="98664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23CCA-5F55-F0B7-D67C-3C338498C902}"/>
                  </a:ext>
                </a:extLst>
              </p:cNvPr>
              <p:cNvSpPr txBox="1"/>
              <p:nvPr/>
            </p:nvSpPr>
            <p:spPr>
              <a:xfrm>
                <a:off x="5559779" y="451553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UA2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784400-6C75-8A9B-504D-C84F2956158A}"/>
                  </a:ext>
                </a:extLst>
              </p:cNvPr>
              <p:cNvSpPr txBox="1"/>
              <p:nvPr/>
            </p:nvSpPr>
            <p:spPr>
              <a:xfrm>
                <a:off x="4261557" y="936060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9CB540-5584-EE06-329F-556039DA6344}"/>
                </a:ext>
              </a:extLst>
            </p:cNvPr>
            <p:cNvGrpSpPr/>
            <p:nvPr/>
          </p:nvGrpSpPr>
          <p:grpSpPr>
            <a:xfrm>
              <a:off x="6975829" y="1453162"/>
              <a:ext cx="2196816" cy="615344"/>
              <a:chOff x="4124961" y="3118852"/>
              <a:chExt cx="2196816" cy="61534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0B37BB-819D-57B1-A343-C9D939F77D7D}"/>
                  </a:ext>
                </a:extLst>
              </p:cNvPr>
              <p:cNvSpPr/>
              <p:nvPr/>
            </p:nvSpPr>
            <p:spPr>
              <a:xfrm>
                <a:off x="4216401" y="3349084"/>
                <a:ext cx="1765860" cy="385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dirty="0">
                    <a:solidFill>
                      <a:sysClr val="windowText" lastClr="000000"/>
                    </a:solidFill>
                  </a:rPr>
                  <a:t>digital HDL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B84731-17CC-7EC2-633F-B128FD8D30C8}"/>
                  </a:ext>
                </a:extLst>
              </p:cNvPr>
              <p:cNvSpPr/>
              <p:nvPr/>
            </p:nvSpPr>
            <p:spPr>
              <a:xfrm>
                <a:off x="4124961" y="343853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FB8535-ED07-A3DB-495A-5CF04E737019}"/>
                  </a:ext>
                </a:extLst>
              </p:cNvPr>
              <p:cNvSpPr txBox="1"/>
              <p:nvPr/>
            </p:nvSpPr>
            <p:spPr>
              <a:xfrm>
                <a:off x="5554133" y="3118852"/>
                <a:ext cx="7676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UD1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F3786C-3FC0-8058-AD61-C9AC6E68373A}"/>
                  </a:ext>
                </a:extLst>
              </p:cNvPr>
              <p:cNvSpPr txBox="1"/>
              <p:nvPr/>
            </p:nvSpPr>
            <p:spPr>
              <a:xfrm>
                <a:off x="4261556" y="3371203"/>
                <a:ext cx="5429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VDD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41D65D-C6FD-A5D5-1DD8-F1175BD4A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9602" y="1993547"/>
              <a:ext cx="218329" cy="2472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C53766B-0430-16A9-CBA2-38BE3028960F}"/>
                </a:ext>
              </a:extLst>
            </p:cNvPr>
            <p:cNvGrpSpPr/>
            <p:nvPr/>
          </p:nvGrpSpPr>
          <p:grpSpPr>
            <a:xfrm>
              <a:off x="5863660" y="1385497"/>
              <a:ext cx="685169" cy="498915"/>
              <a:chOff x="2933768" y="570360"/>
              <a:chExt cx="685169" cy="49891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415969-4389-6BD8-2D2A-909E90F63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3768" y="1069275"/>
                <a:ext cx="1693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3256EAA-689A-6EF6-05DC-0141E3046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6329" y="840675"/>
                <a:ext cx="2286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40A4EF-AB55-D95E-3F1D-C4F77BFC86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4929" y="1064674"/>
                <a:ext cx="219850" cy="46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CB4BD3-0E54-AB43-C5D5-9DE7B10C5FA4}"/>
                  </a:ext>
                </a:extLst>
              </p:cNvPr>
              <p:cNvSpPr txBox="1"/>
              <p:nvPr/>
            </p:nvSpPr>
            <p:spPr>
              <a:xfrm>
                <a:off x="3140215" y="570360"/>
                <a:ext cx="47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S0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7C6270-57C6-0EFB-3882-572F47B58D5C}"/>
                </a:ext>
              </a:extLst>
            </p:cNvPr>
            <p:cNvSpPr txBox="1"/>
            <p:nvPr/>
          </p:nvSpPr>
          <p:spPr>
            <a:xfrm>
              <a:off x="5730092" y="3089367"/>
              <a:ext cx="112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VDDA_SW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B32C99-E3CE-BC90-FF8A-41B3FF2CEE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9175" y="1890689"/>
              <a:ext cx="910102" cy="56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ADD3FFB-F826-E99D-FC98-6E7D2A198D58}"/>
              </a:ext>
            </a:extLst>
          </p:cNvPr>
          <p:cNvSpPr txBox="1"/>
          <p:nvPr/>
        </p:nvSpPr>
        <p:spPr>
          <a:xfrm>
            <a:off x="7621690" y="3893423"/>
            <a:ext cx="3732110" cy="646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Manually place S0 and connect its control ports</a:t>
            </a:r>
          </a:p>
        </p:txBody>
      </p:sp>
    </p:spTree>
    <p:extLst>
      <p:ext uri="{BB962C8B-B14F-4D97-AF65-F5344CB8AC3E}">
        <p14:creationId xmlns:p14="http://schemas.microsoft.com/office/powerpoint/2010/main" val="368101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6C67-31C7-9418-8B17-3606FBE6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Tunneling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931A-E190-DA33-32C0-A5E5A258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55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FORCE: Tunneling is requested for the created UPF supply net</a:t>
            </a:r>
          </a:p>
          <a:p>
            <a:pPr marL="0" indent="0">
              <a:buNone/>
            </a:pPr>
            <a:r>
              <a:rPr lang="en-US" dirty="0"/>
              <a:t>INHIBIT: Tunneling is prevented on the created UPF supply net</a:t>
            </a:r>
          </a:p>
          <a:p>
            <a:pPr marL="0" indent="0">
              <a:buNone/>
            </a:pPr>
            <a:r>
              <a:rPr lang="en-US" dirty="0"/>
              <a:t>AUTOMATIC: A tool-specific algorithm is used to determine whether tunneling is applied to the created UPF supply 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-tunneling is not included in the </a:t>
            </a:r>
            <a:r>
              <a:rPr lang="en-US" dirty="0" err="1"/>
              <a:t>create_supply_net</a:t>
            </a:r>
            <a:r>
              <a:rPr lang="en-US" dirty="0"/>
              <a:t> command, a default value of UNSPECIFIED will be applied to the created UPF supply net.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Priority: FORCE/ INHIBIT &gt; AUTOMATIC &gt; UNSPECIFIED</a:t>
            </a:r>
          </a:p>
        </p:txBody>
      </p:sp>
    </p:spTree>
    <p:extLst>
      <p:ext uri="{BB962C8B-B14F-4D97-AF65-F5344CB8AC3E}">
        <p14:creationId xmlns:p14="http://schemas.microsoft.com/office/powerpoint/2010/main" val="182626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3A19-1B59-3EAD-0EB8-56B95E77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5CCA-ECAE-CAEA-87E3-F8E818C4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422255"/>
          </a:xfrm>
        </p:spPr>
        <p:txBody>
          <a:bodyPr/>
          <a:lstStyle/>
          <a:p>
            <a:r>
              <a:rPr lang="en-US" dirty="0"/>
              <a:t>HDL supply tunneling is introduced in UPF 4.0</a:t>
            </a:r>
          </a:p>
          <a:p>
            <a:r>
              <a:rPr lang="en-US" dirty="0"/>
              <a:t>Use UPF HDL supply tunneling to construct the power network with UPF without losing expressiveness or resolution of HDL User Defined </a:t>
            </a:r>
            <a:r>
              <a:rPr lang="en-US" dirty="0" err="1"/>
              <a:t>Nettypes</a:t>
            </a:r>
            <a:endParaRPr lang="en-US" dirty="0"/>
          </a:p>
          <a:p>
            <a:r>
              <a:rPr lang="en-US" dirty="0"/>
              <a:t>Do not try to mix UPF supply net resolution and HDL supply tunneling</a:t>
            </a:r>
          </a:p>
          <a:p>
            <a:r>
              <a:rPr lang="en-US" dirty="0"/>
              <a:t>Be mindful of design and verification priorities when deciding on a power switch modeling strategy</a:t>
            </a:r>
          </a:p>
          <a:p>
            <a:r>
              <a:rPr lang="en-US" dirty="0"/>
              <a:t>Review the new standard (IEEE 1801-2024) for more details</a:t>
            </a:r>
          </a:p>
          <a:p>
            <a:r>
              <a:rPr lang="en-US" dirty="0"/>
              <a:t>https://ieeexplore.ieee.org/browse/standards/get-program/page</a:t>
            </a:r>
          </a:p>
        </p:txBody>
      </p:sp>
    </p:spTree>
    <p:extLst>
      <p:ext uri="{BB962C8B-B14F-4D97-AF65-F5344CB8AC3E}">
        <p14:creationId xmlns:p14="http://schemas.microsoft.com/office/powerpoint/2010/main" val="297831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E748-BFCA-1443-C59D-3ACCEC7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169D-76AD-83B0-7B17-24D23D68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"IEEE Standard for Design and Verification of Low-Power, Energy-Aware Electronic Systems," in IEEE Std 1801-2024 , (Publication pending).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89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2" y="299935"/>
            <a:ext cx="10515600" cy="1325563"/>
          </a:xfrm>
        </p:spPr>
        <p:txBody>
          <a:bodyPr/>
          <a:lstStyle/>
          <a:p>
            <a:r>
              <a:rPr lang="en-US" dirty="0"/>
              <a:t>What is Tunneling?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A3EAD6-F711-DB80-75D1-64C22004D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60" y="511832"/>
            <a:ext cx="63481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60A56-E9A5-2FE8-D446-0F2312EAEFA8}"/>
              </a:ext>
            </a:extLst>
          </p:cNvPr>
          <p:cNvSpPr txBox="1"/>
          <p:nvPr/>
        </p:nvSpPr>
        <p:spPr>
          <a:xfrm>
            <a:off x="8912773" y="4863170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User:Jacek Halicki"/>
              </a:rPr>
              <a:t>Jacek </a:t>
            </a:r>
            <a:r>
              <a:rPr lang="en-US" b="0" i="0" u="sng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User:Jacek Halicki"/>
              </a:rPr>
              <a:t>Halicki</a:t>
            </a:r>
            <a:r>
              <a:rPr lang="en-US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097"/>
            <a:ext cx="10515600" cy="1030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2692"/>
          </a:xfrm>
        </p:spPr>
        <p:txBody>
          <a:bodyPr/>
          <a:lstStyle/>
          <a:p>
            <a:r>
              <a:rPr lang="en-US" dirty="0"/>
              <a:t>UPF 4.0 permits HDL          UPF supply nets</a:t>
            </a:r>
          </a:p>
          <a:p>
            <a:r>
              <a:rPr lang="en-US" dirty="0"/>
              <a:t>UPF defines the supply network</a:t>
            </a:r>
          </a:p>
          <a:p>
            <a:r>
              <a:rPr lang="en-US" dirty="0"/>
              <a:t>Conversion HDL       UPF       HDL = loss of information or resolution</a:t>
            </a:r>
          </a:p>
          <a:p>
            <a:r>
              <a:rPr lang="en-US" dirty="0"/>
              <a:t>Standardization needed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742672-C762-C314-285C-170A15C8396C}"/>
              </a:ext>
            </a:extLst>
          </p:cNvPr>
          <p:cNvCxnSpPr/>
          <p:nvPr/>
        </p:nvCxnSpPr>
        <p:spPr>
          <a:xfrm>
            <a:off x="4162095" y="2049517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2AC7D8-F527-C3BD-D801-CC43BCA8659C}"/>
              </a:ext>
            </a:extLst>
          </p:cNvPr>
          <p:cNvCxnSpPr>
            <a:cxnSpLocks/>
          </p:cNvCxnSpPr>
          <p:nvPr/>
        </p:nvCxnSpPr>
        <p:spPr>
          <a:xfrm>
            <a:off x="3499945" y="3074276"/>
            <a:ext cx="472964" cy="0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948A63-9EE7-6522-74E5-E3FDE157DB64}"/>
              </a:ext>
            </a:extLst>
          </p:cNvPr>
          <p:cNvCxnSpPr>
            <a:cxnSpLocks/>
          </p:cNvCxnSpPr>
          <p:nvPr/>
        </p:nvCxnSpPr>
        <p:spPr>
          <a:xfrm>
            <a:off x="4667643" y="3074276"/>
            <a:ext cx="451943" cy="0"/>
          </a:xfrm>
          <a:prstGeom prst="straightConnector1">
            <a:avLst/>
          </a:prstGeom>
          <a:ln w="762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– Starting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2" y="4326941"/>
            <a:ext cx="10515600" cy="7904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UDN2UPF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4EEF5D-6BFB-D927-6155-45C930F30CAD}"/>
              </a:ext>
            </a:extLst>
          </p:cNvPr>
          <p:cNvGrpSpPr/>
          <p:nvPr/>
        </p:nvGrpSpPr>
        <p:grpSpPr>
          <a:xfrm>
            <a:off x="3118555" y="1686025"/>
            <a:ext cx="5943600" cy="2286000"/>
            <a:chOff x="3118555" y="1686025"/>
            <a:chExt cx="5943600" cy="228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7527F7-4278-1034-5688-D289B2C7D2B9}"/>
                </a:ext>
              </a:extLst>
            </p:cNvPr>
            <p:cNvSpPr/>
            <p:nvPr/>
          </p:nvSpPr>
          <p:spPr>
            <a:xfrm>
              <a:off x="3118555" y="1686025"/>
              <a:ext cx="594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F9B8AA-FDDB-5B9F-31E0-C1D2C82BCE04}"/>
                </a:ext>
              </a:extLst>
            </p:cNvPr>
            <p:cNvSpPr/>
            <p:nvPr/>
          </p:nvSpPr>
          <p:spPr>
            <a:xfrm>
              <a:off x="3355622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425573-2663-F943-7A17-EEA965C917B6}"/>
                </a:ext>
              </a:extLst>
            </p:cNvPr>
            <p:cNvSpPr/>
            <p:nvPr/>
          </p:nvSpPr>
          <p:spPr>
            <a:xfrm>
              <a:off x="5420360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93A23F-018F-83F2-50BA-021071C79E96}"/>
                </a:ext>
              </a:extLst>
            </p:cNvPr>
            <p:cNvSpPr txBox="1"/>
            <p:nvPr/>
          </p:nvSpPr>
          <p:spPr>
            <a:xfrm>
              <a:off x="5441244" y="23580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2C00AF-3373-A4A1-22B3-5466BB672EFE}"/>
                </a:ext>
              </a:extLst>
            </p:cNvPr>
            <p:cNvSpPr/>
            <p:nvPr/>
          </p:nvSpPr>
          <p:spPr>
            <a:xfrm>
              <a:off x="6736645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91263E-4C39-D6A1-EB1C-D1BF9CEC185E}"/>
                </a:ext>
              </a:extLst>
            </p:cNvPr>
            <p:cNvSpPr/>
            <p:nvPr/>
          </p:nvSpPr>
          <p:spPr>
            <a:xfrm>
              <a:off x="6645205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9A0918-D0A5-A009-6677-B5B292D2DD76}"/>
                </a:ext>
              </a:extLst>
            </p:cNvPr>
            <p:cNvSpPr txBox="1"/>
            <p:nvPr/>
          </p:nvSpPr>
          <p:spPr>
            <a:xfrm>
              <a:off x="6318392" y="23475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1F9233-9631-2736-B118-5A82B0FC5E8C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5603240" y="269638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93E42-1739-B07C-24F2-5092E831EA93}"/>
                </a:ext>
              </a:extLst>
            </p:cNvPr>
            <p:cNvSpPr txBox="1"/>
            <p:nvPr/>
          </p:nvSpPr>
          <p:spPr>
            <a:xfrm>
              <a:off x="3355622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71C86F-3511-7D70-DC24-296D21469417}"/>
                </a:ext>
              </a:extLst>
            </p:cNvPr>
            <p:cNvSpPr txBox="1"/>
            <p:nvPr/>
          </p:nvSpPr>
          <p:spPr>
            <a:xfrm>
              <a:off x="5781606" y="271254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B0C2-81B3-04C9-99C1-F686581BBB7A}"/>
                </a:ext>
              </a:extLst>
            </p:cNvPr>
            <p:cNvSpPr txBox="1"/>
            <p:nvPr/>
          </p:nvSpPr>
          <p:spPr>
            <a:xfrm>
              <a:off x="8125179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1CEA05-7466-E43F-8B34-CDA6E1B9D2FE}"/>
                </a:ext>
              </a:extLst>
            </p:cNvPr>
            <p:cNvSpPr txBox="1"/>
            <p:nvPr/>
          </p:nvSpPr>
          <p:spPr>
            <a:xfrm>
              <a:off x="4969934" y="255865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9DE45-A070-012A-41F9-6A367B8B3620}"/>
                </a:ext>
              </a:extLst>
            </p:cNvPr>
            <p:cNvSpPr txBox="1"/>
            <p:nvPr/>
          </p:nvSpPr>
          <p:spPr>
            <a:xfrm>
              <a:off x="6769383" y="257903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– Starting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2" y="4326941"/>
            <a:ext cx="10515600" cy="7904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-tunneling force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UDN2UPF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4EEF5D-6BFB-D927-6155-45C930F30CAD}"/>
              </a:ext>
            </a:extLst>
          </p:cNvPr>
          <p:cNvGrpSpPr/>
          <p:nvPr/>
        </p:nvGrpSpPr>
        <p:grpSpPr>
          <a:xfrm>
            <a:off x="3118555" y="1686025"/>
            <a:ext cx="5943600" cy="2286000"/>
            <a:chOff x="3118555" y="1686025"/>
            <a:chExt cx="5943600" cy="228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7527F7-4278-1034-5688-D289B2C7D2B9}"/>
                </a:ext>
              </a:extLst>
            </p:cNvPr>
            <p:cNvSpPr/>
            <p:nvPr/>
          </p:nvSpPr>
          <p:spPr>
            <a:xfrm>
              <a:off x="3118555" y="1686025"/>
              <a:ext cx="594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F9B8AA-FDDB-5B9F-31E0-C1D2C82BCE04}"/>
                </a:ext>
              </a:extLst>
            </p:cNvPr>
            <p:cNvSpPr/>
            <p:nvPr/>
          </p:nvSpPr>
          <p:spPr>
            <a:xfrm>
              <a:off x="3355622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425573-2663-F943-7A17-EEA965C917B6}"/>
                </a:ext>
              </a:extLst>
            </p:cNvPr>
            <p:cNvSpPr/>
            <p:nvPr/>
          </p:nvSpPr>
          <p:spPr>
            <a:xfrm>
              <a:off x="5420360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93A23F-018F-83F2-50BA-021071C79E96}"/>
                </a:ext>
              </a:extLst>
            </p:cNvPr>
            <p:cNvSpPr txBox="1"/>
            <p:nvPr/>
          </p:nvSpPr>
          <p:spPr>
            <a:xfrm>
              <a:off x="5441244" y="23580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2C00AF-3373-A4A1-22B3-5466BB672EFE}"/>
                </a:ext>
              </a:extLst>
            </p:cNvPr>
            <p:cNvSpPr/>
            <p:nvPr/>
          </p:nvSpPr>
          <p:spPr>
            <a:xfrm>
              <a:off x="6736645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91263E-4C39-D6A1-EB1C-D1BF9CEC185E}"/>
                </a:ext>
              </a:extLst>
            </p:cNvPr>
            <p:cNvSpPr/>
            <p:nvPr/>
          </p:nvSpPr>
          <p:spPr>
            <a:xfrm>
              <a:off x="6645205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9A0918-D0A5-A009-6677-B5B292D2DD76}"/>
                </a:ext>
              </a:extLst>
            </p:cNvPr>
            <p:cNvSpPr txBox="1"/>
            <p:nvPr/>
          </p:nvSpPr>
          <p:spPr>
            <a:xfrm>
              <a:off x="6318392" y="23475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1F9233-9631-2736-B118-5A82B0FC5E8C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5603240" y="269638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93E42-1739-B07C-24F2-5092E831EA93}"/>
                </a:ext>
              </a:extLst>
            </p:cNvPr>
            <p:cNvSpPr txBox="1"/>
            <p:nvPr/>
          </p:nvSpPr>
          <p:spPr>
            <a:xfrm>
              <a:off x="3355622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71C86F-3511-7D70-DC24-296D21469417}"/>
                </a:ext>
              </a:extLst>
            </p:cNvPr>
            <p:cNvSpPr txBox="1"/>
            <p:nvPr/>
          </p:nvSpPr>
          <p:spPr>
            <a:xfrm>
              <a:off x="5781606" y="271254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B0C2-81B3-04C9-99C1-F686581BBB7A}"/>
                </a:ext>
              </a:extLst>
            </p:cNvPr>
            <p:cNvSpPr txBox="1"/>
            <p:nvPr/>
          </p:nvSpPr>
          <p:spPr>
            <a:xfrm>
              <a:off x="8125179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1CEA05-7466-E43F-8B34-CDA6E1B9D2FE}"/>
                </a:ext>
              </a:extLst>
            </p:cNvPr>
            <p:cNvSpPr txBox="1"/>
            <p:nvPr/>
          </p:nvSpPr>
          <p:spPr>
            <a:xfrm>
              <a:off x="4969934" y="255865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9DE45-A070-012A-41F9-6A367B8B3620}"/>
                </a:ext>
              </a:extLst>
            </p:cNvPr>
            <p:cNvSpPr txBox="1"/>
            <p:nvPr/>
          </p:nvSpPr>
          <p:spPr>
            <a:xfrm>
              <a:off x="6769383" y="257903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B43D2CC-B8CB-3E88-F33E-CC4793726103}"/>
              </a:ext>
            </a:extLst>
          </p:cNvPr>
          <p:cNvSpPr/>
          <p:nvPr/>
        </p:nvSpPr>
        <p:spPr>
          <a:xfrm>
            <a:off x="5286703" y="2379090"/>
            <a:ext cx="1671145" cy="67840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7CB2AC-32B4-DB0D-441A-3531FD2CA1ED}"/>
              </a:ext>
            </a:extLst>
          </p:cNvPr>
          <p:cNvCxnSpPr>
            <a:cxnSpLocks/>
          </p:cNvCxnSpPr>
          <p:nvPr/>
        </p:nvCxnSpPr>
        <p:spPr>
          <a:xfrm>
            <a:off x="2995058" y="1916541"/>
            <a:ext cx="2987490" cy="71852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5958BCF-4214-1184-C584-79E942A603D2}"/>
              </a:ext>
            </a:extLst>
          </p:cNvPr>
          <p:cNvSpPr txBox="1"/>
          <p:nvPr/>
        </p:nvSpPr>
        <p:spPr>
          <a:xfrm>
            <a:off x="814864" y="1648847"/>
            <a:ext cx="2266439" cy="9233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VDDA created by UPF, but will be simulated as the UDN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9AA7E3-B2F8-15B4-6578-EB32077F176C}"/>
              </a:ext>
            </a:extLst>
          </p:cNvPr>
          <p:cNvSpPr txBox="1"/>
          <p:nvPr/>
        </p:nvSpPr>
        <p:spPr>
          <a:xfrm>
            <a:off x="9438367" y="3179987"/>
            <a:ext cx="2266439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 values: force, inhibit, automatic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36E652-DBF8-C101-13B9-C7D45E019F14}"/>
              </a:ext>
            </a:extLst>
          </p:cNvPr>
          <p:cNvCxnSpPr>
            <a:cxnSpLocks/>
          </p:cNvCxnSpPr>
          <p:nvPr/>
        </p:nvCxnSpPr>
        <p:spPr>
          <a:xfrm flipH="1">
            <a:off x="6160911" y="3658481"/>
            <a:ext cx="3392992" cy="74535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– Starting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2" y="4326941"/>
            <a:ext cx="10515600" cy="7904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-resolve unresolved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UDN2UPF 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4EEF5D-6BFB-D927-6155-45C930F30CAD}"/>
              </a:ext>
            </a:extLst>
          </p:cNvPr>
          <p:cNvGrpSpPr/>
          <p:nvPr/>
        </p:nvGrpSpPr>
        <p:grpSpPr>
          <a:xfrm>
            <a:off x="3118555" y="1686025"/>
            <a:ext cx="5943600" cy="2286000"/>
            <a:chOff x="3118555" y="1686025"/>
            <a:chExt cx="5943600" cy="228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7527F7-4278-1034-5688-D289B2C7D2B9}"/>
                </a:ext>
              </a:extLst>
            </p:cNvPr>
            <p:cNvSpPr/>
            <p:nvPr/>
          </p:nvSpPr>
          <p:spPr>
            <a:xfrm>
              <a:off x="3118555" y="1686025"/>
              <a:ext cx="59436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F9B8AA-FDDB-5B9F-31E0-C1D2C82BCE04}"/>
                </a:ext>
              </a:extLst>
            </p:cNvPr>
            <p:cNvSpPr/>
            <p:nvPr/>
          </p:nvSpPr>
          <p:spPr>
            <a:xfrm>
              <a:off x="3355622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425573-2663-F943-7A17-EEA965C917B6}"/>
                </a:ext>
              </a:extLst>
            </p:cNvPr>
            <p:cNvSpPr/>
            <p:nvPr/>
          </p:nvSpPr>
          <p:spPr>
            <a:xfrm>
              <a:off x="5420360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93A23F-018F-83F2-50BA-021071C79E96}"/>
                </a:ext>
              </a:extLst>
            </p:cNvPr>
            <p:cNvSpPr txBox="1"/>
            <p:nvPr/>
          </p:nvSpPr>
          <p:spPr>
            <a:xfrm>
              <a:off x="5441244" y="23580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2C00AF-3373-A4A1-22B3-5466BB672EFE}"/>
                </a:ext>
              </a:extLst>
            </p:cNvPr>
            <p:cNvSpPr/>
            <p:nvPr/>
          </p:nvSpPr>
          <p:spPr>
            <a:xfrm>
              <a:off x="6736645" y="2239183"/>
              <a:ext cx="215617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91263E-4C39-D6A1-EB1C-D1BF9CEC185E}"/>
                </a:ext>
              </a:extLst>
            </p:cNvPr>
            <p:cNvSpPr/>
            <p:nvPr/>
          </p:nvSpPr>
          <p:spPr>
            <a:xfrm>
              <a:off x="6645205" y="260494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9A0918-D0A5-A009-6677-B5B292D2DD76}"/>
                </a:ext>
              </a:extLst>
            </p:cNvPr>
            <p:cNvSpPr txBox="1"/>
            <p:nvPr/>
          </p:nvSpPr>
          <p:spPr>
            <a:xfrm>
              <a:off x="6318392" y="2347556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1F9233-9631-2736-B118-5A82B0FC5E8C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5603240" y="2696383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93E42-1739-B07C-24F2-5092E831EA93}"/>
                </a:ext>
              </a:extLst>
            </p:cNvPr>
            <p:cNvSpPr txBox="1"/>
            <p:nvPr/>
          </p:nvSpPr>
          <p:spPr>
            <a:xfrm>
              <a:off x="3355622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71C86F-3511-7D70-DC24-296D21469417}"/>
                </a:ext>
              </a:extLst>
            </p:cNvPr>
            <p:cNvSpPr txBox="1"/>
            <p:nvPr/>
          </p:nvSpPr>
          <p:spPr>
            <a:xfrm>
              <a:off x="5781606" y="271254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B0C2-81B3-04C9-99C1-F686581BBB7A}"/>
                </a:ext>
              </a:extLst>
            </p:cNvPr>
            <p:cNvSpPr txBox="1"/>
            <p:nvPr/>
          </p:nvSpPr>
          <p:spPr>
            <a:xfrm>
              <a:off x="8125179" y="193438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1CEA05-7466-E43F-8B34-CDA6E1B9D2FE}"/>
                </a:ext>
              </a:extLst>
            </p:cNvPr>
            <p:cNvSpPr txBox="1"/>
            <p:nvPr/>
          </p:nvSpPr>
          <p:spPr>
            <a:xfrm>
              <a:off x="4969934" y="255865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9DE45-A070-012A-41F9-6A367B8B3620}"/>
                </a:ext>
              </a:extLst>
            </p:cNvPr>
            <p:cNvSpPr txBox="1"/>
            <p:nvPr/>
          </p:nvSpPr>
          <p:spPr>
            <a:xfrm>
              <a:off x="6769383" y="257903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  <p:sp>
        <p:nvSpPr>
          <p:cNvPr id="5" name="Cloud 4">
            <a:extLst>
              <a:ext uri="{FF2B5EF4-FFF2-40B4-BE49-F238E27FC236}">
                <a16:creationId xmlns:a16="http://schemas.microsoft.com/office/drawing/2014/main" id="{E2B65559-BCE4-A323-58CB-317A8029B0E4}"/>
              </a:ext>
            </a:extLst>
          </p:cNvPr>
          <p:cNvSpPr/>
          <p:nvPr/>
        </p:nvSpPr>
        <p:spPr>
          <a:xfrm rot="60000">
            <a:off x="6316714" y="4271595"/>
            <a:ext cx="3058228" cy="480656"/>
          </a:xfrm>
          <a:prstGeom prst="clou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7B6C8-9E02-489A-DC81-50450E885DD6}"/>
              </a:ext>
            </a:extLst>
          </p:cNvPr>
          <p:cNvSpPr txBox="1"/>
          <p:nvPr/>
        </p:nvSpPr>
        <p:spPr>
          <a:xfrm>
            <a:off x="9299222" y="3185329"/>
            <a:ext cx="2538872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 a UPF resolution be applied without converting to UPF type?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C740E3-BF74-0843-AD4C-C787D53FE764}"/>
              </a:ext>
            </a:extLst>
          </p:cNvPr>
          <p:cNvSpPr txBox="1"/>
          <p:nvPr/>
        </p:nvSpPr>
        <p:spPr>
          <a:xfrm>
            <a:off x="9453832" y="5145366"/>
            <a:ext cx="222965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more issues ahead …</a:t>
            </a:r>
          </a:p>
        </p:txBody>
      </p:sp>
    </p:spTree>
    <p:extLst>
      <p:ext uri="{BB962C8B-B14F-4D97-AF65-F5344CB8AC3E}">
        <p14:creationId xmlns:p14="http://schemas.microsoft.com/office/powerpoint/2010/main" val="241664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0A7-C74A-8528-54F2-5CF41741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306"/>
          </a:xfrm>
        </p:spPr>
        <p:txBody>
          <a:bodyPr/>
          <a:lstStyle/>
          <a:p>
            <a:r>
              <a:rPr lang="en-US" dirty="0"/>
              <a:t>More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867A-C26A-7F00-4A4C-F3C16BD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294"/>
            <a:ext cx="10515600" cy="177431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UD2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UD1/VDD U2/VDD}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UDNA2UPF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0BF0DF-55C5-4529-307C-EAF5EEFA7B7A}"/>
              </a:ext>
            </a:extLst>
          </p:cNvPr>
          <p:cNvGrpSpPr/>
          <p:nvPr/>
        </p:nvGrpSpPr>
        <p:grpSpPr>
          <a:xfrm>
            <a:off x="3124200" y="1163432"/>
            <a:ext cx="5943600" cy="2743200"/>
            <a:chOff x="3124200" y="1163432"/>
            <a:chExt cx="5943600" cy="2743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0D118F-C433-DCBA-7449-5E15B28A95C0}"/>
                </a:ext>
              </a:extLst>
            </p:cNvPr>
            <p:cNvSpPr/>
            <p:nvPr/>
          </p:nvSpPr>
          <p:spPr>
            <a:xfrm>
              <a:off x="3124200" y="1163432"/>
              <a:ext cx="59436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9D3D4-8BE2-6504-2C75-A97B871E22BD}"/>
                </a:ext>
              </a:extLst>
            </p:cNvPr>
            <p:cNvSpPr/>
            <p:nvPr/>
          </p:nvSpPr>
          <p:spPr>
            <a:xfrm>
              <a:off x="3361267" y="1508869"/>
              <a:ext cx="2156178" cy="672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3EA58E-C8F4-E8D7-F41B-45B5E60742C8}"/>
                </a:ext>
              </a:extLst>
            </p:cNvPr>
            <p:cNvSpPr/>
            <p:nvPr/>
          </p:nvSpPr>
          <p:spPr>
            <a:xfrm>
              <a:off x="5426005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2DA98-7A85-E7A1-97D7-4FF39F53873D}"/>
                </a:ext>
              </a:extLst>
            </p:cNvPr>
            <p:cNvSpPr txBox="1"/>
            <p:nvPr/>
          </p:nvSpPr>
          <p:spPr>
            <a:xfrm>
              <a:off x="5446889" y="151938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3C258-0DDA-2007-5E3C-55FB5998ECD6}"/>
                </a:ext>
              </a:extLst>
            </p:cNvPr>
            <p:cNvSpPr/>
            <p:nvPr/>
          </p:nvSpPr>
          <p:spPr>
            <a:xfrm>
              <a:off x="6742290" y="1519383"/>
              <a:ext cx="2156178" cy="662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F5A780-5C77-A4BC-37C1-F6BDD4628A55}"/>
                </a:ext>
              </a:extLst>
            </p:cNvPr>
            <p:cNvSpPr/>
            <p:nvPr/>
          </p:nvSpPr>
          <p:spPr>
            <a:xfrm>
              <a:off x="6650850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9AB02-62BC-A8E4-6770-DCF1A0D83D39}"/>
                </a:ext>
              </a:extLst>
            </p:cNvPr>
            <p:cNvSpPr txBox="1"/>
            <p:nvPr/>
          </p:nvSpPr>
          <p:spPr>
            <a:xfrm>
              <a:off x="6324037" y="15088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99D0E1-2E2F-FB1A-2F4F-DE2CDFDE1E31}"/>
                </a:ext>
              </a:extLst>
            </p:cNvPr>
            <p:cNvCxnSpPr>
              <a:stCxn id="15" idx="3"/>
              <a:endCxn id="18" idx="1"/>
            </p:cNvCxnSpPr>
            <p:nvPr/>
          </p:nvCxnSpPr>
          <p:spPr>
            <a:xfrm>
              <a:off x="5608885" y="1857697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4F1D32-FE8A-F28B-6A5C-AE0AD9B8E7C0}"/>
                </a:ext>
              </a:extLst>
            </p:cNvPr>
            <p:cNvSpPr txBox="1"/>
            <p:nvPr/>
          </p:nvSpPr>
          <p:spPr>
            <a:xfrm>
              <a:off x="3361267" y="125374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D64699-ED88-F4B8-94D4-9009DEDA848D}"/>
                </a:ext>
              </a:extLst>
            </p:cNvPr>
            <p:cNvSpPr txBox="1"/>
            <p:nvPr/>
          </p:nvSpPr>
          <p:spPr>
            <a:xfrm>
              <a:off x="5833818" y="184270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CF70-2CBE-0BB3-CE65-1FA1FDFE114B}"/>
                </a:ext>
              </a:extLst>
            </p:cNvPr>
            <p:cNvSpPr txBox="1"/>
            <p:nvPr/>
          </p:nvSpPr>
          <p:spPr>
            <a:xfrm>
              <a:off x="8130824" y="123116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6DA176-F884-CAB5-20AC-3E09FA2D6BED}"/>
                </a:ext>
              </a:extLst>
            </p:cNvPr>
            <p:cNvSpPr/>
            <p:nvPr/>
          </p:nvSpPr>
          <p:spPr>
            <a:xfrm>
              <a:off x="6742290" y="2695004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5254C-CC66-B470-F2D1-F695E2DC311A}"/>
                </a:ext>
              </a:extLst>
            </p:cNvPr>
            <p:cNvSpPr/>
            <p:nvPr/>
          </p:nvSpPr>
          <p:spPr>
            <a:xfrm>
              <a:off x="6742290" y="3367896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F71AF0-3A00-875C-8CEF-1DD247D6E77F}"/>
                </a:ext>
              </a:extLst>
            </p:cNvPr>
            <p:cNvSpPr/>
            <p:nvPr/>
          </p:nvSpPr>
          <p:spPr>
            <a:xfrm>
              <a:off x="6650850" y="278445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D5842-52F4-D287-8B21-0E9647E813FC}"/>
                </a:ext>
              </a:extLst>
            </p:cNvPr>
            <p:cNvSpPr/>
            <p:nvPr/>
          </p:nvSpPr>
          <p:spPr>
            <a:xfrm>
              <a:off x="6658753" y="348151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9D55-621A-6D5A-715A-CDE209559969}"/>
                </a:ext>
              </a:extLst>
            </p:cNvPr>
            <p:cNvSpPr txBox="1"/>
            <p:nvPr/>
          </p:nvSpPr>
          <p:spPr>
            <a:xfrm>
              <a:off x="6298919" y="2551962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D200C9-8D70-A4CA-BE1E-DF36930710E7}"/>
                </a:ext>
              </a:extLst>
            </p:cNvPr>
            <p:cNvSpPr txBox="1"/>
            <p:nvPr/>
          </p:nvSpPr>
          <p:spPr>
            <a:xfrm>
              <a:off x="6313878" y="323397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A9FD2A-40FD-79FF-DBF7-00C7818F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1377" y="2427786"/>
              <a:ext cx="0" cy="114516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8A02B9-DE7D-784D-6BE1-42A1DFD80C06}"/>
                </a:ext>
              </a:extLst>
            </p:cNvPr>
            <p:cNvCxnSpPr>
              <a:cxnSpLocks/>
            </p:cNvCxnSpPr>
            <p:nvPr/>
          </p:nvCxnSpPr>
          <p:spPr>
            <a:xfrm>
              <a:off x="5661377" y="2901921"/>
              <a:ext cx="97423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8C1399-0231-3035-3413-143A7B0200C5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6" y="3562321"/>
              <a:ext cx="97840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397ABD-7ACD-53D6-8370-FDC30EE9B951}"/>
                </a:ext>
              </a:extLst>
            </p:cNvPr>
            <p:cNvSpPr/>
            <p:nvPr/>
          </p:nvSpPr>
          <p:spPr>
            <a:xfrm>
              <a:off x="5589130" y="2381502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115351-211D-A346-9A64-8ECF627094F5}"/>
                </a:ext>
              </a:extLst>
            </p:cNvPr>
            <p:cNvSpPr txBox="1"/>
            <p:nvPr/>
          </p:nvSpPr>
          <p:spPr>
            <a:xfrm>
              <a:off x="3914423" y="2333053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UDNA2UPF VCM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B1C1A8-C674-8AB0-5332-7873A42B2D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7" y="1852045"/>
              <a:ext cx="0" cy="529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04DD18-5D55-CB86-4ED0-0742938B229E}"/>
                </a:ext>
              </a:extLst>
            </p:cNvPr>
            <p:cNvSpPr txBox="1"/>
            <p:nvPr/>
          </p:nvSpPr>
          <p:spPr>
            <a:xfrm>
              <a:off x="8215490" y="246477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B47618-D40A-2F1C-F634-ADBFFDE8BEDC}"/>
                </a:ext>
              </a:extLst>
            </p:cNvPr>
            <p:cNvSpPr txBox="1"/>
            <p:nvPr/>
          </p:nvSpPr>
          <p:spPr>
            <a:xfrm>
              <a:off x="8235105" y="312858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458FC3-263E-9247-0EB6-AF33BCD5B7B9}"/>
                </a:ext>
              </a:extLst>
            </p:cNvPr>
            <p:cNvSpPr txBox="1"/>
            <p:nvPr/>
          </p:nvSpPr>
          <p:spPr>
            <a:xfrm>
              <a:off x="4997874" y="1718207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78C37-9F5D-65DD-4772-BAA0812FD609}"/>
                </a:ext>
              </a:extLst>
            </p:cNvPr>
            <p:cNvSpPr txBox="1"/>
            <p:nvPr/>
          </p:nvSpPr>
          <p:spPr>
            <a:xfrm>
              <a:off x="6787446" y="171566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663F43-5FB9-431D-BF0A-1247D6055156}"/>
                </a:ext>
              </a:extLst>
            </p:cNvPr>
            <p:cNvSpPr txBox="1"/>
            <p:nvPr/>
          </p:nvSpPr>
          <p:spPr>
            <a:xfrm>
              <a:off x="6787445" y="271712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666E9-5A64-9A04-A376-434E19874146}"/>
                </a:ext>
              </a:extLst>
            </p:cNvPr>
            <p:cNvSpPr txBox="1"/>
            <p:nvPr/>
          </p:nvSpPr>
          <p:spPr>
            <a:xfrm>
              <a:off x="6796902" y="3429918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20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0A7-C74A-8528-54F2-5CF41741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306"/>
          </a:xfrm>
        </p:spPr>
        <p:txBody>
          <a:bodyPr/>
          <a:lstStyle/>
          <a:p>
            <a:r>
              <a:rPr lang="en-US" dirty="0"/>
              <a:t>More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867A-C26A-7F00-4A4C-F3C16BD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3426"/>
            <a:ext cx="10515600" cy="177393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-resolve unresolved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UD2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UD1/VDD U2/VDD}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UDNA2UPF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0BF0DF-55C5-4529-307C-EAF5EEFA7B7A}"/>
              </a:ext>
            </a:extLst>
          </p:cNvPr>
          <p:cNvGrpSpPr/>
          <p:nvPr/>
        </p:nvGrpSpPr>
        <p:grpSpPr>
          <a:xfrm>
            <a:off x="3124200" y="1163432"/>
            <a:ext cx="5943600" cy="2743200"/>
            <a:chOff x="3124200" y="1163432"/>
            <a:chExt cx="5943600" cy="2743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0D118F-C433-DCBA-7449-5E15B28A95C0}"/>
                </a:ext>
              </a:extLst>
            </p:cNvPr>
            <p:cNvSpPr/>
            <p:nvPr/>
          </p:nvSpPr>
          <p:spPr>
            <a:xfrm>
              <a:off x="3124200" y="1163432"/>
              <a:ext cx="59436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9D3D4-8BE2-6504-2C75-A97B871E22BD}"/>
                </a:ext>
              </a:extLst>
            </p:cNvPr>
            <p:cNvSpPr/>
            <p:nvPr/>
          </p:nvSpPr>
          <p:spPr>
            <a:xfrm>
              <a:off x="3361267" y="1508869"/>
              <a:ext cx="2156178" cy="672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3EA58E-C8F4-E8D7-F41B-45B5E60742C8}"/>
                </a:ext>
              </a:extLst>
            </p:cNvPr>
            <p:cNvSpPr/>
            <p:nvPr/>
          </p:nvSpPr>
          <p:spPr>
            <a:xfrm>
              <a:off x="5426005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2DA98-7A85-E7A1-97D7-4FF39F53873D}"/>
                </a:ext>
              </a:extLst>
            </p:cNvPr>
            <p:cNvSpPr txBox="1"/>
            <p:nvPr/>
          </p:nvSpPr>
          <p:spPr>
            <a:xfrm>
              <a:off x="5446889" y="151938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3C258-0DDA-2007-5E3C-55FB5998ECD6}"/>
                </a:ext>
              </a:extLst>
            </p:cNvPr>
            <p:cNvSpPr/>
            <p:nvPr/>
          </p:nvSpPr>
          <p:spPr>
            <a:xfrm>
              <a:off x="6742290" y="1519383"/>
              <a:ext cx="2156178" cy="662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F5A780-5C77-A4BC-37C1-F6BDD4628A55}"/>
                </a:ext>
              </a:extLst>
            </p:cNvPr>
            <p:cNvSpPr/>
            <p:nvPr/>
          </p:nvSpPr>
          <p:spPr>
            <a:xfrm>
              <a:off x="6650850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9AB02-62BC-A8E4-6770-DCF1A0D83D39}"/>
                </a:ext>
              </a:extLst>
            </p:cNvPr>
            <p:cNvSpPr txBox="1"/>
            <p:nvPr/>
          </p:nvSpPr>
          <p:spPr>
            <a:xfrm>
              <a:off x="6324037" y="15088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99D0E1-2E2F-FB1A-2F4F-DE2CDFDE1E31}"/>
                </a:ext>
              </a:extLst>
            </p:cNvPr>
            <p:cNvCxnSpPr>
              <a:stCxn id="15" idx="3"/>
              <a:endCxn id="18" idx="1"/>
            </p:cNvCxnSpPr>
            <p:nvPr/>
          </p:nvCxnSpPr>
          <p:spPr>
            <a:xfrm>
              <a:off x="5608885" y="1857697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4F1D32-FE8A-F28B-6A5C-AE0AD9B8E7C0}"/>
                </a:ext>
              </a:extLst>
            </p:cNvPr>
            <p:cNvSpPr txBox="1"/>
            <p:nvPr/>
          </p:nvSpPr>
          <p:spPr>
            <a:xfrm>
              <a:off x="3361267" y="125374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D64699-ED88-F4B8-94D4-9009DEDA848D}"/>
                </a:ext>
              </a:extLst>
            </p:cNvPr>
            <p:cNvSpPr txBox="1"/>
            <p:nvPr/>
          </p:nvSpPr>
          <p:spPr>
            <a:xfrm>
              <a:off x="5833818" y="184270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CF70-2CBE-0BB3-CE65-1FA1FDFE114B}"/>
                </a:ext>
              </a:extLst>
            </p:cNvPr>
            <p:cNvSpPr txBox="1"/>
            <p:nvPr/>
          </p:nvSpPr>
          <p:spPr>
            <a:xfrm>
              <a:off x="8130824" y="123116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6DA176-F884-CAB5-20AC-3E09FA2D6BED}"/>
                </a:ext>
              </a:extLst>
            </p:cNvPr>
            <p:cNvSpPr/>
            <p:nvPr/>
          </p:nvSpPr>
          <p:spPr>
            <a:xfrm>
              <a:off x="6742290" y="2695004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5254C-CC66-B470-F2D1-F695E2DC311A}"/>
                </a:ext>
              </a:extLst>
            </p:cNvPr>
            <p:cNvSpPr/>
            <p:nvPr/>
          </p:nvSpPr>
          <p:spPr>
            <a:xfrm>
              <a:off x="6742290" y="3367896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F71AF0-3A00-875C-8CEF-1DD247D6E77F}"/>
                </a:ext>
              </a:extLst>
            </p:cNvPr>
            <p:cNvSpPr/>
            <p:nvPr/>
          </p:nvSpPr>
          <p:spPr>
            <a:xfrm>
              <a:off x="6650850" y="278445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D5842-52F4-D287-8B21-0E9647E813FC}"/>
                </a:ext>
              </a:extLst>
            </p:cNvPr>
            <p:cNvSpPr/>
            <p:nvPr/>
          </p:nvSpPr>
          <p:spPr>
            <a:xfrm>
              <a:off x="6658753" y="348151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9D55-621A-6D5A-715A-CDE209559969}"/>
                </a:ext>
              </a:extLst>
            </p:cNvPr>
            <p:cNvSpPr txBox="1"/>
            <p:nvPr/>
          </p:nvSpPr>
          <p:spPr>
            <a:xfrm>
              <a:off x="6298919" y="2551962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D200C9-8D70-A4CA-BE1E-DF36930710E7}"/>
                </a:ext>
              </a:extLst>
            </p:cNvPr>
            <p:cNvSpPr txBox="1"/>
            <p:nvPr/>
          </p:nvSpPr>
          <p:spPr>
            <a:xfrm>
              <a:off x="6313878" y="323397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A9FD2A-40FD-79FF-DBF7-00C7818F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1377" y="2427786"/>
              <a:ext cx="0" cy="114516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8A02B9-DE7D-784D-6BE1-42A1DFD80C06}"/>
                </a:ext>
              </a:extLst>
            </p:cNvPr>
            <p:cNvCxnSpPr>
              <a:cxnSpLocks/>
            </p:cNvCxnSpPr>
            <p:nvPr/>
          </p:nvCxnSpPr>
          <p:spPr>
            <a:xfrm>
              <a:off x="5661377" y="2901921"/>
              <a:ext cx="97423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8C1399-0231-3035-3413-143A7B0200C5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6" y="3562321"/>
              <a:ext cx="97840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397ABD-7ACD-53D6-8370-FDC30EE9B951}"/>
                </a:ext>
              </a:extLst>
            </p:cNvPr>
            <p:cNvSpPr/>
            <p:nvPr/>
          </p:nvSpPr>
          <p:spPr>
            <a:xfrm>
              <a:off x="5589130" y="2381502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115351-211D-A346-9A64-8ECF627094F5}"/>
                </a:ext>
              </a:extLst>
            </p:cNvPr>
            <p:cNvSpPr txBox="1"/>
            <p:nvPr/>
          </p:nvSpPr>
          <p:spPr>
            <a:xfrm>
              <a:off x="3914423" y="2333053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UDNA2UPF VCM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B1C1A8-C674-8AB0-5332-7873A42B2D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7" y="1852045"/>
              <a:ext cx="0" cy="529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04DD18-5D55-CB86-4ED0-0742938B229E}"/>
                </a:ext>
              </a:extLst>
            </p:cNvPr>
            <p:cNvSpPr txBox="1"/>
            <p:nvPr/>
          </p:nvSpPr>
          <p:spPr>
            <a:xfrm>
              <a:off x="8215490" y="246477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B47618-D40A-2F1C-F634-ADBFFDE8BEDC}"/>
                </a:ext>
              </a:extLst>
            </p:cNvPr>
            <p:cNvSpPr txBox="1"/>
            <p:nvPr/>
          </p:nvSpPr>
          <p:spPr>
            <a:xfrm>
              <a:off x="8235105" y="312858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458FC3-263E-9247-0EB6-AF33BCD5B7B9}"/>
                </a:ext>
              </a:extLst>
            </p:cNvPr>
            <p:cNvSpPr txBox="1"/>
            <p:nvPr/>
          </p:nvSpPr>
          <p:spPr>
            <a:xfrm>
              <a:off x="4997874" y="1718207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78C37-9F5D-65DD-4772-BAA0812FD609}"/>
                </a:ext>
              </a:extLst>
            </p:cNvPr>
            <p:cNvSpPr txBox="1"/>
            <p:nvPr/>
          </p:nvSpPr>
          <p:spPr>
            <a:xfrm>
              <a:off x="6787446" y="171566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663F43-5FB9-431D-BF0A-1247D6055156}"/>
                </a:ext>
              </a:extLst>
            </p:cNvPr>
            <p:cNvSpPr txBox="1"/>
            <p:nvPr/>
          </p:nvSpPr>
          <p:spPr>
            <a:xfrm>
              <a:off x="6787445" y="271712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666E9-5A64-9A04-A376-434E19874146}"/>
                </a:ext>
              </a:extLst>
            </p:cNvPr>
            <p:cNvSpPr txBox="1"/>
            <p:nvPr/>
          </p:nvSpPr>
          <p:spPr>
            <a:xfrm>
              <a:off x="6796902" y="3429918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191BEAE0-9B64-A1CB-D3C3-DF063E0B4D35}"/>
              </a:ext>
            </a:extLst>
          </p:cNvPr>
          <p:cNvSpPr/>
          <p:nvPr/>
        </p:nvSpPr>
        <p:spPr>
          <a:xfrm>
            <a:off x="5421789" y="2237290"/>
            <a:ext cx="530043" cy="4908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3AB513-4B75-859F-AE9D-83DA9D99945D}"/>
              </a:ext>
            </a:extLst>
          </p:cNvPr>
          <p:cNvCxnSpPr>
            <a:cxnSpLocks/>
          </p:cNvCxnSpPr>
          <p:nvPr/>
        </p:nvCxnSpPr>
        <p:spPr>
          <a:xfrm>
            <a:off x="2972140" y="1917469"/>
            <a:ext cx="2610497" cy="54730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7102587-C5EA-4B3D-0F6B-F6512CF963A9}"/>
              </a:ext>
            </a:extLst>
          </p:cNvPr>
          <p:cNvSpPr txBox="1"/>
          <p:nvPr/>
        </p:nvSpPr>
        <p:spPr>
          <a:xfrm>
            <a:off x="695921" y="1227148"/>
            <a:ext cx="2266439" cy="9233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Value Conversion Method (VCM) inserted by UPF</a:t>
            </a:r>
          </a:p>
        </p:txBody>
      </p:sp>
    </p:spTree>
    <p:extLst>
      <p:ext uri="{BB962C8B-B14F-4D97-AF65-F5344CB8AC3E}">
        <p14:creationId xmlns:p14="http://schemas.microsoft.com/office/powerpoint/2010/main" val="56690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70A7-C74A-8528-54F2-5CF41741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306"/>
          </a:xfrm>
        </p:spPr>
        <p:txBody>
          <a:bodyPr/>
          <a:lstStyle/>
          <a:p>
            <a:r>
              <a:rPr lang="en-US" dirty="0"/>
              <a:t>More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3867A-C26A-7F00-4A4C-F3C16BD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9005"/>
            <a:ext cx="10515600" cy="177393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-tunneling force </a:t>
            </a:r>
            <a:r>
              <a:rPr lang="en-US" sz="1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-resolve unresolved </a:t>
            </a:r>
            <a:endParaRPr lang="en-US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UD1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UD2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create_supply_port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set_scope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.. 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connect_supply_net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VDDA -ports {UA1/VDD UA2/VDD UD1/VDD U2/VDD} -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vcm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UDNA2UPF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0BF0DF-55C5-4529-307C-EAF5EEFA7B7A}"/>
              </a:ext>
            </a:extLst>
          </p:cNvPr>
          <p:cNvGrpSpPr/>
          <p:nvPr/>
        </p:nvGrpSpPr>
        <p:grpSpPr>
          <a:xfrm>
            <a:off x="3124200" y="1163432"/>
            <a:ext cx="5943600" cy="2743200"/>
            <a:chOff x="3124200" y="1163432"/>
            <a:chExt cx="5943600" cy="2743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0D118F-C433-DCBA-7449-5E15B28A95C0}"/>
                </a:ext>
              </a:extLst>
            </p:cNvPr>
            <p:cNvSpPr/>
            <p:nvPr/>
          </p:nvSpPr>
          <p:spPr>
            <a:xfrm>
              <a:off x="3124200" y="1163432"/>
              <a:ext cx="59436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9D3D4-8BE2-6504-2C75-A97B871E22BD}"/>
                </a:ext>
              </a:extLst>
            </p:cNvPr>
            <p:cNvSpPr/>
            <p:nvPr/>
          </p:nvSpPr>
          <p:spPr>
            <a:xfrm>
              <a:off x="3361267" y="1508869"/>
              <a:ext cx="2156178" cy="672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r>
                <a:rPr lang="en-US" dirty="0">
                  <a:solidFill>
                    <a:sysClr val="windowText" lastClr="000000"/>
                  </a:solidFill>
                </a:rPr>
                <a:t>(supply source)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3EA58E-C8F4-E8D7-F41B-45B5E60742C8}"/>
                </a:ext>
              </a:extLst>
            </p:cNvPr>
            <p:cNvSpPr/>
            <p:nvPr/>
          </p:nvSpPr>
          <p:spPr>
            <a:xfrm>
              <a:off x="5426005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2DA98-7A85-E7A1-97D7-4FF39F53873D}"/>
                </a:ext>
              </a:extLst>
            </p:cNvPr>
            <p:cNvSpPr txBox="1"/>
            <p:nvPr/>
          </p:nvSpPr>
          <p:spPr>
            <a:xfrm>
              <a:off x="5446889" y="1519384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3C258-0DDA-2007-5E3C-55FB5998ECD6}"/>
                </a:ext>
              </a:extLst>
            </p:cNvPr>
            <p:cNvSpPr/>
            <p:nvPr/>
          </p:nvSpPr>
          <p:spPr>
            <a:xfrm>
              <a:off x="6742290" y="1519383"/>
              <a:ext cx="2156178" cy="662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HDL Model</a:t>
              </a:r>
            </a:p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(load)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F5A780-5C77-A4BC-37C1-F6BDD4628A55}"/>
                </a:ext>
              </a:extLst>
            </p:cNvPr>
            <p:cNvSpPr/>
            <p:nvPr/>
          </p:nvSpPr>
          <p:spPr>
            <a:xfrm>
              <a:off x="6650850" y="176625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59AB02-62BC-A8E4-6770-DCF1A0D83D39}"/>
                </a:ext>
              </a:extLst>
            </p:cNvPr>
            <p:cNvSpPr txBox="1"/>
            <p:nvPr/>
          </p:nvSpPr>
          <p:spPr>
            <a:xfrm>
              <a:off x="6324037" y="1508870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UDN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99D0E1-2E2F-FB1A-2F4F-DE2CDFDE1E31}"/>
                </a:ext>
              </a:extLst>
            </p:cNvPr>
            <p:cNvCxnSpPr>
              <a:stCxn id="15" idx="3"/>
              <a:endCxn id="18" idx="1"/>
            </p:cNvCxnSpPr>
            <p:nvPr/>
          </p:nvCxnSpPr>
          <p:spPr>
            <a:xfrm>
              <a:off x="5608885" y="1857697"/>
              <a:ext cx="10419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4F1D32-FE8A-F28B-6A5C-AE0AD9B8E7C0}"/>
                </a:ext>
              </a:extLst>
            </p:cNvPr>
            <p:cNvSpPr txBox="1"/>
            <p:nvPr/>
          </p:nvSpPr>
          <p:spPr>
            <a:xfrm>
              <a:off x="3361267" y="1253740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D64699-ED88-F4B8-94D4-9009DEDA848D}"/>
                </a:ext>
              </a:extLst>
            </p:cNvPr>
            <p:cNvSpPr txBox="1"/>
            <p:nvPr/>
          </p:nvSpPr>
          <p:spPr>
            <a:xfrm>
              <a:off x="5833818" y="184270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VDDA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CF70-2CBE-0BB3-CE65-1FA1FDFE114B}"/>
                </a:ext>
              </a:extLst>
            </p:cNvPr>
            <p:cNvSpPr txBox="1"/>
            <p:nvPr/>
          </p:nvSpPr>
          <p:spPr>
            <a:xfrm>
              <a:off x="8130824" y="123116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UA2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6DA176-F884-CAB5-20AC-3E09FA2D6BED}"/>
                </a:ext>
              </a:extLst>
            </p:cNvPr>
            <p:cNvSpPr/>
            <p:nvPr/>
          </p:nvSpPr>
          <p:spPr>
            <a:xfrm>
              <a:off x="6742290" y="2695004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5254C-CC66-B470-F2D1-F695E2DC311A}"/>
                </a:ext>
              </a:extLst>
            </p:cNvPr>
            <p:cNvSpPr/>
            <p:nvPr/>
          </p:nvSpPr>
          <p:spPr>
            <a:xfrm>
              <a:off x="6742290" y="3367896"/>
              <a:ext cx="2156178" cy="385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ysClr val="windowText" lastClr="000000"/>
                  </a:solidFill>
                </a:rPr>
                <a:t>digital HDL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F71AF0-3A00-875C-8CEF-1DD247D6E77F}"/>
                </a:ext>
              </a:extLst>
            </p:cNvPr>
            <p:cNvSpPr/>
            <p:nvPr/>
          </p:nvSpPr>
          <p:spPr>
            <a:xfrm>
              <a:off x="6650850" y="278445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D5842-52F4-D287-8B21-0E9647E813FC}"/>
                </a:ext>
              </a:extLst>
            </p:cNvPr>
            <p:cNvSpPr/>
            <p:nvPr/>
          </p:nvSpPr>
          <p:spPr>
            <a:xfrm>
              <a:off x="6658753" y="348151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C39D55-621A-6D5A-715A-CDE209559969}"/>
                </a:ext>
              </a:extLst>
            </p:cNvPr>
            <p:cNvSpPr txBox="1"/>
            <p:nvPr/>
          </p:nvSpPr>
          <p:spPr>
            <a:xfrm>
              <a:off x="6298919" y="2551962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D200C9-8D70-A4CA-BE1E-DF36930710E7}"/>
                </a:ext>
              </a:extLst>
            </p:cNvPr>
            <p:cNvSpPr txBox="1"/>
            <p:nvPr/>
          </p:nvSpPr>
          <p:spPr>
            <a:xfrm>
              <a:off x="6313878" y="3233979"/>
              <a:ext cx="7196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UPF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A9FD2A-40FD-79FF-DBF7-00C7818F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1377" y="2427786"/>
              <a:ext cx="0" cy="114516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8A02B9-DE7D-784D-6BE1-42A1DFD80C06}"/>
                </a:ext>
              </a:extLst>
            </p:cNvPr>
            <p:cNvCxnSpPr>
              <a:cxnSpLocks/>
            </p:cNvCxnSpPr>
            <p:nvPr/>
          </p:nvCxnSpPr>
          <p:spPr>
            <a:xfrm>
              <a:off x="5661377" y="2901921"/>
              <a:ext cx="97423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8C1399-0231-3035-3413-143A7B0200C5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6" y="3562321"/>
              <a:ext cx="97840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397ABD-7ACD-53D6-8370-FDC30EE9B951}"/>
                </a:ext>
              </a:extLst>
            </p:cNvPr>
            <p:cNvSpPr/>
            <p:nvPr/>
          </p:nvSpPr>
          <p:spPr>
            <a:xfrm>
              <a:off x="5589130" y="2381502"/>
              <a:ext cx="182880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115351-211D-A346-9A64-8ECF627094F5}"/>
                </a:ext>
              </a:extLst>
            </p:cNvPr>
            <p:cNvSpPr txBox="1"/>
            <p:nvPr/>
          </p:nvSpPr>
          <p:spPr>
            <a:xfrm>
              <a:off x="3914423" y="2333053"/>
              <a:ext cx="176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UDNA2UPF VCM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B1C1A8-C674-8AB0-5332-7873A42B2D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2667" y="1852045"/>
              <a:ext cx="0" cy="529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04DD18-5D55-CB86-4ED0-0742938B229E}"/>
                </a:ext>
              </a:extLst>
            </p:cNvPr>
            <p:cNvSpPr txBox="1"/>
            <p:nvPr/>
          </p:nvSpPr>
          <p:spPr>
            <a:xfrm>
              <a:off x="8215490" y="2464772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B47618-D40A-2F1C-F634-ADBFFDE8BEDC}"/>
                </a:ext>
              </a:extLst>
            </p:cNvPr>
            <p:cNvSpPr txBox="1"/>
            <p:nvPr/>
          </p:nvSpPr>
          <p:spPr>
            <a:xfrm>
              <a:off x="8235105" y="3128581"/>
              <a:ext cx="76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UD2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458FC3-263E-9247-0EB6-AF33BCD5B7B9}"/>
                </a:ext>
              </a:extLst>
            </p:cNvPr>
            <p:cNvSpPr txBox="1"/>
            <p:nvPr/>
          </p:nvSpPr>
          <p:spPr>
            <a:xfrm>
              <a:off x="4997874" y="1718207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78C37-9F5D-65DD-4772-BAA0812FD609}"/>
                </a:ext>
              </a:extLst>
            </p:cNvPr>
            <p:cNvSpPr txBox="1"/>
            <p:nvPr/>
          </p:nvSpPr>
          <p:spPr>
            <a:xfrm>
              <a:off x="6787446" y="1715669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663F43-5FB9-431D-BF0A-1247D6055156}"/>
                </a:ext>
              </a:extLst>
            </p:cNvPr>
            <p:cNvSpPr txBox="1"/>
            <p:nvPr/>
          </p:nvSpPr>
          <p:spPr>
            <a:xfrm>
              <a:off x="6787445" y="2717123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7666E9-5A64-9A04-A376-434E19874146}"/>
                </a:ext>
              </a:extLst>
            </p:cNvPr>
            <p:cNvSpPr txBox="1"/>
            <p:nvPr/>
          </p:nvSpPr>
          <p:spPr>
            <a:xfrm>
              <a:off x="6796902" y="3429918"/>
              <a:ext cx="542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VDD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07ECB1-AE34-4EEC-F513-4AAD7E046EB4}"/>
              </a:ext>
            </a:extLst>
          </p:cNvPr>
          <p:cNvSpPr txBox="1"/>
          <p:nvPr/>
        </p:nvSpPr>
        <p:spPr>
          <a:xfrm>
            <a:off x="9122412" y="3399140"/>
            <a:ext cx="25388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if UD2 is a driver?</a:t>
            </a:r>
          </a:p>
        </p:txBody>
      </p:sp>
    </p:spTree>
    <p:extLst>
      <p:ext uri="{BB962C8B-B14F-4D97-AF65-F5344CB8AC3E}">
        <p14:creationId xmlns:p14="http://schemas.microsoft.com/office/powerpoint/2010/main" val="328920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1483</Words>
  <Application>Microsoft Office PowerPoint</Application>
  <PresentationFormat>Widescreen</PresentationFormat>
  <Paragraphs>349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Roboto Condensed</vt:lpstr>
      <vt:lpstr>Times New Roman</vt:lpstr>
      <vt:lpstr>Office Theme</vt:lpstr>
      <vt:lpstr>Applications of Supply Tunneling in Unified Power Format 4.0 for Mixed Signal Design</vt:lpstr>
      <vt:lpstr>What is Tunneling?</vt:lpstr>
      <vt:lpstr>Motivation</vt:lpstr>
      <vt:lpstr>Situations – Starting Simple</vt:lpstr>
      <vt:lpstr>Situations – Starting Simple</vt:lpstr>
      <vt:lpstr>Situations – Starting Simple</vt:lpstr>
      <vt:lpstr>More Complexity</vt:lpstr>
      <vt:lpstr>More Complexity</vt:lpstr>
      <vt:lpstr>More Complexity</vt:lpstr>
      <vt:lpstr>UPF Driver</vt:lpstr>
      <vt:lpstr>UPF Driver</vt:lpstr>
      <vt:lpstr>Multiple HDL Drivers</vt:lpstr>
      <vt:lpstr>Multiple HDL Drivers</vt:lpstr>
      <vt:lpstr>Multiple HDL Drivers</vt:lpstr>
      <vt:lpstr>Switch Dilemma</vt:lpstr>
      <vt:lpstr>One Solution – HDL Switch Model</vt:lpstr>
      <vt:lpstr>Tunneling Options</vt:lpstr>
      <vt:lpstr>Summary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Daniel Cross</cp:lastModifiedBy>
  <cp:revision>9</cp:revision>
  <dcterms:created xsi:type="dcterms:W3CDTF">2021-01-27T14:15:57Z</dcterms:created>
  <dcterms:modified xsi:type="dcterms:W3CDTF">2025-01-29T16:44:05Z</dcterms:modified>
</cp:coreProperties>
</file>