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316" r:id="rId8"/>
    <p:sldId id="322" r:id="rId9"/>
    <p:sldId id="317" r:id="rId10"/>
    <p:sldId id="318" r:id="rId11"/>
    <p:sldId id="320" r:id="rId12"/>
    <p:sldId id="319" r:id="rId13"/>
    <p:sldId id="334" r:id="rId14"/>
    <p:sldId id="336" r:id="rId15"/>
    <p:sldId id="323" r:id="rId16"/>
    <p:sldId id="326" r:id="rId17"/>
    <p:sldId id="327" r:id="rId18"/>
    <p:sldId id="325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il kashide" initials="Sk" lastIdx="1" clrIdx="0">
    <p:extLst>
      <p:ext uri="{19B8F6BF-5375-455C-9EA6-DF929625EA0E}">
        <p15:presenceInfo xmlns:p15="http://schemas.microsoft.com/office/powerpoint/2012/main" userId="5dab94e271c1ef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3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533" y="62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55247-3347-4047-9377-5C18BC21CE72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28CFE2B3-E431-4672-BF1F-0480AAE73C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gm:t>
    </dgm:pt>
    <dgm:pt modelId="{9C7206CE-6511-4807-94E1-06CB6D5CCA61}" type="parTrans" cxnId="{08A4020B-E2F6-4434-9BF4-76B5D1D8CFA9}">
      <dgm:prSet/>
      <dgm:spPr/>
      <dgm:t>
        <a:bodyPr/>
        <a:lstStyle/>
        <a:p>
          <a:endParaRPr lang="en-US"/>
        </a:p>
      </dgm:t>
    </dgm:pt>
    <dgm:pt modelId="{04AEF6B6-A97A-4D78-A243-49A70A4239CF}" type="sibTrans" cxnId="{08A4020B-E2F6-4434-9BF4-76B5D1D8CFA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50F67987-D4C0-485B-BA93-A6CA6FB79EB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gm:t>
    </dgm:pt>
    <dgm:pt modelId="{AD6FB510-4B67-44B7-B6BF-408556424AAD}" type="parTrans" cxnId="{54990D4C-1E61-404D-A25B-E3E6DB59AF33}">
      <dgm:prSet/>
      <dgm:spPr/>
      <dgm:t>
        <a:bodyPr/>
        <a:lstStyle/>
        <a:p>
          <a:endParaRPr lang="en-US"/>
        </a:p>
      </dgm:t>
    </dgm:pt>
    <dgm:pt modelId="{99AF2299-6EE7-4667-A07D-F79B0B7BA54D}" type="sibTrans" cxnId="{54990D4C-1E61-404D-A25B-E3E6DB59AF3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CA999933-4863-47BE-BB33-FEB84290E74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(Vendor Specific)</a:t>
          </a:r>
          <a:b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gm:t>
    </dgm:pt>
    <dgm:pt modelId="{2E764BC6-6CE1-463C-A423-71191188C73A}" type="parTrans" cxnId="{D5616A9A-1555-4D32-91DD-9F4D66C6E8EE}">
      <dgm:prSet/>
      <dgm:spPr/>
      <dgm:t>
        <a:bodyPr/>
        <a:lstStyle/>
        <a:p>
          <a:endParaRPr lang="en-US"/>
        </a:p>
      </dgm:t>
    </dgm:pt>
    <dgm:pt modelId="{CE4863ED-C6EC-40A4-899B-CE9C26423180}" type="sibTrans" cxnId="{D5616A9A-1555-4D32-91DD-9F4D66C6E8EE}">
      <dgm:prSet/>
      <dgm:spPr/>
      <dgm:t>
        <a:bodyPr/>
        <a:lstStyle/>
        <a:p>
          <a:endParaRPr lang="en-US"/>
        </a:p>
      </dgm:t>
    </dgm:pt>
    <dgm:pt modelId="{3CF9C7D6-0620-42BF-8318-CB4A8CF378E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gm:t>
    </dgm:pt>
    <dgm:pt modelId="{AE9056B0-F1C2-4523-BC71-57AE85D7B23C}" type="parTrans" cxnId="{1B5AF3BE-B315-45C5-854B-05C065E757BC}">
      <dgm:prSet/>
      <dgm:spPr/>
      <dgm:t>
        <a:bodyPr/>
        <a:lstStyle/>
        <a:p>
          <a:endParaRPr lang="en-US"/>
        </a:p>
      </dgm:t>
    </dgm:pt>
    <dgm:pt modelId="{6B32F814-6C59-41FC-8222-A40921966360}" type="sibTrans" cxnId="{1B5AF3BE-B315-45C5-854B-05C065E757B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0C81CFE2-4BD1-4B85-8FB9-8DC7D37AF790}" type="pres">
      <dgm:prSet presAssocID="{F7155247-3347-4047-9377-5C18BC21CE72}" presName="linearFlow" presStyleCnt="0">
        <dgm:presLayoutVars>
          <dgm:resizeHandles val="exact"/>
        </dgm:presLayoutVars>
      </dgm:prSet>
      <dgm:spPr/>
    </dgm:pt>
    <dgm:pt modelId="{ED1DB805-3FBB-4B81-BF40-59AC00B076FF}" type="pres">
      <dgm:prSet presAssocID="{28CFE2B3-E431-4672-BF1F-0480AAE73C77}" presName="node" presStyleLbl="node1" presStyleIdx="0" presStyleCnt="4">
        <dgm:presLayoutVars>
          <dgm:bulletEnabled val="1"/>
        </dgm:presLayoutVars>
      </dgm:prSet>
      <dgm:spPr/>
    </dgm:pt>
    <dgm:pt modelId="{679C80D5-831A-4490-B386-54362009B7F4}" type="pres">
      <dgm:prSet presAssocID="{04AEF6B6-A97A-4D78-A243-49A70A4239CF}" presName="sibTrans" presStyleLbl="sibTrans2D1" presStyleIdx="0" presStyleCnt="3" custAng="16200000"/>
      <dgm:spPr>
        <a:prstGeom prst="upDownArrow">
          <a:avLst/>
        </a:prstGeom>
      </dgm:spPr>
    </dgm:pt>
    <dgm:pt modelId="{B2754668-675E-40F5-BD29-3422C4867547}" type="pres">
      <dgm:prSet presAssocID="{04AEF6B6-A97A-4D78-A243-49A70A4239CF}" presName="connectorText" presStyleLbl="sibTrans2D1" presStyleIdx="0" presStyleCnt="3"/>
      <dgm:spPr/>
    </dgm:pt>
    <dgm:pt modelId="{ACD6624F-258E-4DE8-9BDF-420666CB4851}" type="pres">
      <dgm:prSet presAssocID="{50F67987-D4C0-485B-BA93-A6CA6FB79EB5}" presName="node" presStyleLbl="node1" presStyleIdx="1" presStyleCnt="4">
        <dgm:presLayoutVars>
          <dgm:bulletEnabled val="1"/>
        </dgm:presLayoutVars>
      </dgm:prSet>
      <dgm:spPr/>
    </dgm:pt>
    <dgm:pt modelId="{2FFDE909-473B-45D4-88E8-3947307CDCA0}" type="pres">
      <dgm:prSet presAssocID="{99AF2299-6EE7-4667-A07D-F79B0B7BA54D}" presName="sibTrans" presStyleLbl="sibTrans2D1" presStyleIdx="1" presStyleCnt="3" custAng="16200000"/>
      <dgm:spPr>
        <a:prstGeom prst="upDownArrow">
          <a:avLst/>
        </a:prstGeom>
      </dgm:spPr>
    </dgm:pt>
    <dgm:pt modelId="{B94AA6FB-5E98-4310-8FF0-619FF8A4D6E9}" type="pres">
      <dgm:prSet presAssocID="{99AF2299-6EE7-4667-A07D-F79B0B7BA54D}" presName="connectorText" presStyleLbl="sibTrans2D1" presStyleIdx="1" presStyleCnt="3"/>
      <dgm:spPr/>
    </dgm:pt>
    <dgm:pt modelId="{82C72CD0-D8C8-414C-AD64-78817D18B817}" type="pres">
      <dgm:prSet presAssocID="{3CF9C7D6-0620-42BF-8318-CB4A8CF378E1}" presName="node" presStyleLbl="node1" presStyleIdx="2" presStyleCnt="4">
        <dgm:presLayoutVars>
          <dgm:bulletEnabled val="1"/>
        </dgm:presLayoutVars>
      </dgm:prSet>
      <dgm:spPr/>
    </dgm:pt>
    <dgm:pt modelId="{813B0DB3-87EA-4E8A-A71C-90777FE619A9}" type="pres">
      <dgm:prSet presAssocID="{6B32F814-6C59-41FC-8222-A40921966360}" presName="sibTrans" presStyleLbl="sibTrans2D1" presStyleIdx="2" presStyleCnt="3" custAng="16200000"/>
      <dgm:spPr>
        <a:prstGeom prst="upDownArrow">
          <a:avLst/>
        </a:prstGeom>
      </dgm:spPr>
    </dgm:pt>
    <dgm:pt modelId="{50F64684-A051-4018-ACA2-3092A04AA6E6}" type="pres">
      <dgm:prSet presAssocID="{6B32F814-6C59-41FC-8222-A40921966360}" presName="connectorText" presStyleLbl="sibTrans2D1" presStyleIdx="2" presStyleCnt="3"/>
      <dgm:spPr/>
    </dgm:pt>
    <dgm:pt modelId="{A164B215-5046-4334-B5FC-867F136C3C7D}" type="pres">
      <dgm:prSet presAssocID="{CA999933-4863-47BE-BB33-FEB84290E74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EE004-442C-4490-BFC1-48ED83A6712C}" type="presOf" srcId="{50F67987-D4C0-485B-BA93-A6CA6FB79EB5}" destId="{ACD6624F-258E-4DE8-9BDF-420666CB4851}" srcOrd="0" destOrd="0" presId="urn:microsoft.com/office/officeart/2005/8/layout/process2"/>
    <dgm:cxn modelId="{08A4020B-E2F6-4434-9BF4-76B5D1D8CFA9}" srcId="{F7155247-3347-4047-9377-5C18BC21CE72}" destId="{28CFE2B3-E431-4672-BF1F-0480AAE73C77}" srcOrd="0" destOrd="0" parTransId="{9C7206CE-6511-4807-94E1-06CB6D5CCA61}" sibTransId="{04AEF6B6-A97A-4D78-A243-49A70A4239CF}"/>
    <dgm:cxn modelId="{0C9E040E-B988-4390-97FA-896B80003A8B}" type="presOf" srcId="{CA999933-4863-47BE-BB33-FEB84290E745}" destId="{A164B215-5046-4334-B5FC-867F136C3C7D}" srcOrd="0" destOrd="0" presId="urn:microsoft.com/office/officeart/2005/8/layout/process2"/>
    <dgm:cxn modelId="{92E87F27-A023-40A6-B0E0-9AFBD4C9873B}" type="presOf" srcId="{04AEF6B6-A97A-4D78-A243-49A70A4239CF}" destId="{B2754668-675E-40F5-BD29-3422C4867547}" srcOrd="1" destOrd="0" presId="urn:microsoft.com/office/officeart/2005/8/layout/process2"/>
    <dgm:cxn modelId="{EB23002C-33AA-4485-BC35-3941DA483A87}" type="presOf" srcId="{6B32F814-6C59-41FC-8222-A40921966360}" destId="{813B0DB3-87EA-4E8A-A71C-90777FE619A9}" srcOrd="0" destOrd="0" presId="urn:microsoft.com/office/officeart/2005/8/layout/process2"/>
    <dgm:cxn modelId="{AC3B7938-9882-4A44-A5B9-54F1B6E2E830}" type="presOf" srcId="{99AF2299-6EE7-4667-A07D-F79B0B7BA54D}" destId="{B94AA6FB-5E98-4310-8FF0-619FF8A4D6E9}" srcOrd="1" destOrd="0" presId="urn:microsoft.com/office/officeart/2005/8/layout/process2"/>
    <dgm:cxn modelId="{3CFBE862-7533-491E-84EE-74B5825FA5AC}" type="presOf" srcId="{F7155247-3347-4047-9377-5C18BC21CE72}" destId="{0C81CFE2-4BD1-4B85-8FB9-8DC7D37AF790}" srcOrd="0" destOrd="0" presId="urn:microsoft.com/office/officeart/2005/8/layout/process2"/>
    <dgm:cxn modelId="{F6D64A65-ED4E-4537-B604-D6C0717AAD12}" type="presOf" srcId="{04AEF6B6-A97A-4D78-A243-49A70A4239CF}" destId="{679C80D5-831A-4490-B386-54362009B7F4}" srcOrd="0" destOrd="0" presId="urn:microsoft.com/office/officeart/2005/8/layout/process2"/>
    <dgm:cxn modelId="{54990D4C-1E61-404D-A25B-E3E6DB59AF33}" srcId="{F7155247-3347-4047-9377-5C18BC21CE72}" destId="{50F67987-D4C0-485B-BA93-A6CA6FB79EB5}" srcOrd="1" destOrd="0" parTransId="{AD6FB510-4B67-44B7-B6BF-408556424AAD}" sibTransId="{99AF2299-6EE7-4667-A07D-F79B0B7BA54D}"/>
    <dgm:cxn modelId="{7DAD4680-78CA-480B-95F2-36F2C757A1C4}" type="presOf" srcId="{28CFE2B3-E431-4672-BF1F-0480AAE73C77}" destId="{ED1DB805-3FBB-4B81-BF40-59AC00B076FF}" srcOrd="0" destOrd="0" presId="urn:microsoft.com/office/officeart/2005/8/layout/process2"/>
    <dgm:cxn modelId="{CFC8EF8D-E003-493E-9A27-82551A821233}" type="presOf" srcId="{3CF9C7D6-0620-42BF-8318-CB4A8CF378E1}" destId="{82C72CD0-D8C8-414C-AD64-78817D18B817}" srcOrd="0" destOrd="0" presId="urn:microsoft.com/office/officeart/2005/8/layout/process2"/>
    <dgm:cxn modelId="{46F28890-B556-4E50-9145-9E9DE564E1F3}" type="presOf" srcId="{6B32F814-6C59-41FC-8222-A40921966360}" destId="{50F64684-A051-4018-ACA2-3092A04AA6E6}" srcOrd="1" destOrd="0" presId="urn:microsoft.com/office/officeart/2005/8/layout/process2"/>
    <dgm:cxn modelId="{D5616A9A-1555-4D32-91DD-9F4D66C6E8EE}" srcId="{F7155247-3347-4047-9377-5C18BC21CE72}" destId="{CA999933-4863-47BE-BB33-FEB84290E745}" srcOrd="3" destOrd="0" parTransId="{2E764BC6-6CE1-463C-A423-71191188C73A}" sibTransId="{CE4863ED-C6EC-40A4-899B-CE9C26423180}"/>
    <dgm:cxn modelId="{EB0FC7A2-28C8-481F-A6A5-D53E064BCE46}" type="presOf" srcId="{99AF2299-6EE7-4667-A07D-F79B0B7BA54D}" destId="{2FFDE909-473B-45D4-88E8-3947307CDCA0}" srcOrd="0" destOrd="0" presId="urn:microsoft.com/office/officeart/2005/8/layout/process2"/>
    <dgm:cxn modelId="{1B5AF3BE-B315-45C5-854B-05C065E757BC}" srcId="{F7155247-3347-4047-9377-5C18BC21CE72}" destId="{3CF9C7D6-0620-42BF-8318-CB4A8CF378E1}" srcOrd="2" destOrd="0" parTransId="{AE9056B0-F1C2-4523-BC71-57AE85D7B23C}" sibTransId="{6B32F814-6C59-41FC-8222-A40921966360}"/>
    <dgm:cxn modelId="{C8324C28-F4F6-4731-A89C-E508D1CEC1C3}" type="presParOf" srcId="{0C81CFE2-4BD1-4B85-8FB9-8DC7D37AF790}" destId="{ED1DB805-3FBB-4B81-BF40-59AC00B076FF}" srcOrd="0" destOrd="0" presId="urn:microsoft.com/office/officeart/2005/8/layout/process2"/>
    <dgm:cxn modelId="{7598ED50-431C-4A4C-9C61-061E5C364D83}" type="presParOf" srcId="{0C81CFE2-4BD1-4B85-8FB9-8DC7D37AF790}" destId="{679C80D5-831A-4490-B386-54362009B7F4}" srcOrd="1" destOrd="0" presId="urn:microsoft.com/office/officeart/2005/8/layout/process2"/>
    <dgm:cxn modelId="{5E295F79-29B7-45FC-8C75-E7581FFDD628}" type="presParOf" srcId="{679C80D5-831A-4490-B386-54362009B7F4}" destId="{B2754668-675E-40F5-BD29-3422C4867547}" srcOrd="0" destOrd="0" presId="urn:microsoft.com/office/officeart/2005/8/layout/process2"/>
    <dgm:cxn modelId="{B01CD61E-CE40-438B-90EA-EACD15B5E25D}" type="presParOf" srcId="{0C81CFE2-4BD1-4B85-8FB9-8DC7D37AF790}" destId="{ACD6624F-258E-4DE8-9BDF-420666CB4851}" srcOrd="2" destOrd="0" presId="urn:microsoft.com/office/officeart/2005/8/layout/process2"/>
    <dgm:cxn modelId="{0D36CCF5-AB62-4733-A7FC-CFA4C323648C}" type="presParOf" srcId="{0C81CFE2-4BD1-4B85-8FB9-8DC7D37AF790}" destId="{2FFDE909-473B-45D4-88E8-3947307CDCA0}" srcOrd="3" destOrd="0" presId="urn:microsoft.com/office/officeart/2005/8/layout/process2"/>
    <dgm:cxn modelId="{3AD6DE1D-6EB8-4292-93CF-0351D3246F8E}" type="presParOf" srcId="{2FFDE909-473B-45D4-88E8-3947307CDCA0}" destId="{B94AA6FB-5E98-4310-8FF0-619FF8A4D6E9}" srcOrd="0" destOrd="0" presId="urn:microsoft.com/office/officeart/2005/8/layout/process2"/>
    <dgm:cxn modelId="{A1DE2D6C-B8A3-4E1F-B82F-BF6D1A2A0F58}" type="presParOf" srcId="{0C81CFE2-4BD1-4B85-8FB9-8DC7D37AF790}" destId="{82C72CD0-D8C8-414C-AD64-78817D18B817}" srcOrd="4" destOrd="0" presId="urn:microsoft.com/office/officeart/2005/8/layout/process2"/>
    <dgm:cxn modelId="{0F13100D-A910-4AED-B85E-99257C33D35D}" type="presParOf" srcId="{0C81CFE2-4BD1-4B85-8FB9-8DC7D37AF790}" destId="{813B0DB3-87EA-4E8A-A71C-90777FE619A9}" srcOrd="5" destOrd="0" presId="urn:microsoft.com/office/officeart/2005/8/layout/process2"/>
    <dgm:cxn modelId="{5E55465E-83A9-4BA6-933D-1C1C1D1BBC0E}" type="presParOf" srcId="{813B0DB3-87EA-4E8A-A71C-90777FE619A9}" destId="{50F64684-A051-4018-ACA2-3092A04AA6E6}" srcOrd="0" destOrd="0" presId="urn:microsoft.com/office/officeart/2005/8/layout/process2"/>
    <dgm:cxn modelId="{A604BABB-ECE6-47D8-BB20-60B427A261D2}" type="presParOf" srcId="{0C81CFE2-4BD1-4B85-8FB9-8DC7D37AF790}" destId="{A164B215-5046-4334-B5FC-867F136C3C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55247-3347-4047-9377-5C18BC21CE72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28CFE2B3-E431-4672-BF1F-0480AAE73C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gm:t>
    </dgm:pt>
    <dgm:pt modelId="{9C7206CE-6511-4807-94E1-06CB6D5CCA61}" type="parTrans" cxnId="{08A4020B-E2F6-4434-9BF4-76B5D1D8CFA9}">
      <dgm:prSet/>
      <dgm:spPr/>
      <dgm:t>
        <a:bodyPr/>
        <a:lstStyle/>
        <a:p>
          <a:endParaRPr lang="en-US"/>
        </a:p>
      </dgm:t>
    </dgm:pt>
    <dgm:pt modelId="{04AEF6B6-A97A-4D78-A243-49A70A4239CF}" type="sibTrans" cxnId="{08A4020B-E2F6-4434-9BF4-76B5D1D8CFA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50F67987-D4C0-485B-BA93-A6CA6FB79EB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gm:t>
    </dgm:pt>
    <dgm:pt modelId="{AD6FB510-4B67-44B7-B6BF-408556424AAD}" type="parTrans" cxnId="{54990D4C-1E61-404D-A25B-E3E6DB59AF33}">
      <dgm:prSet/>
      <dgm:spPr/>
      <dgm:t>
        <a:bodyPr/>
        <a:lstStyle/>
        <a:p>
          <a:endParaRPr lang="en-US"/>
        </a:p>
      </dgm:t>
    </dgm:pt>
    <dgm:pt modelId="{99AF2299-6EE7-4667-A07D-F79B0B7BA54D}" type="sibTrans" cxnId="{54990D4C-1E61-404D-A25B-E3E6DB59AF3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CA999933-4863-47BE-BB33-FEB84290E74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(Vendor Specific)</a:t>
          </a:r>
          <a:b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gm:t>
    </dgm:pt>
    <dgm:pt modelId="{2E764BC6-6CE1-463C-A423-71191188C73A}" type="parTrans" cxnId="{D5616A9A-1555-4D32-91DD-9F4D66C6E8EE}">
      <dgm:prSet/>
      <dgm:spPr/>
      <dgm:t>
        <a:bodyPr/>
        <a:lstStyle/>
        <a:p>
          <a:endParaRPr lang="en-US"/>
        </a:p>
      </dgm:t>
    </dgm:pt>
    <dgm:pt modelId="{CE4863ED-C6EC-40A4-899B-CE9C26423180}" type="sibTrans" cxnId="{D5616A9A-1555-4D32-91DD-9F4D66C6E8EE}">
      <dgm:prSet/>
      <dgm:spPr/>
      <dgm:t>
        <a:bodyPr/>
        <a:lstStyle/>
        <a:p>
          <a:endParaRPr lang="en-US"/>
        </a:p>
      </dgm:t>
    </dgm:pt>
    <dgm:pt modelId="{3CF9C7D6-0620-42BF-8318-CB4A8CF378E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gm:t>
    </dgm:pt>
    <dgm:pt modelId="{AE9056B0-F1C2-4523-BC71-57AE85D7B23C}" type="parTrans" cxnId="{1B5AF3BE-B315-45C5-854B-05C065E757BC}">
      <dgm:prSet/>
      <dgm:spPr/>
      <dgm:t>
        <a:bodyPr/>
        <a:lstStyle/>
        <a:p>
          <a:endParaRPr lang="en-US"/>
        </a:p>
      </dgm:t>
    </dgm:pt>
    <dgm:pt modelId="{6B32F814-6C59-41FC-8222-A40921966360}" type="sibTrans" cxnId="{1B5AF3BE-B315-45C5-854B-05C065E757B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0C81CFE2-4BD1-4B85-8FB9-8DC7D37AF790}" type="pres">
      <dgm:prSet presAssocID="{F7155247-3347-4047-9377-5C18BC21CE72}" presName="linearFlow" presStyleCnt="0">
        <dgm:presLayoutVars>
          <dgm:resizeHandles val="exact"/>
        </dgm:presLayoutVars>
      </dgm:prSet>
      <dgm:spPr/>
    </dgm:pt>
    <dgm:pt modelId="{ED1DB805-3FBB-4B81-BF40-59AC00B076FF}" type="pres">
      <dgm:prSet presAssocID="{28CFE2B3-E431-4672-BF1F-0480AAE73C77}" presName="node" presStyleLbl="node1" presStyleIdx="0" presStyleCnt="4">
        <dgm:presLayoutVars>
          <dgm:bulletEnabled val="1"/>
        </dgm:presLayoutVars>
      </dgm:prSet>
      <dgm:spPr/>
    </dgm:pt>
    <dgm:pt modelId="{679C80D5-831A-4490-B386-54362009B7F4}" type="pres">
      <dgm:prSet presAssocID="{04AEF6B6-A97A-4D78-A243-49A70A4239CF}" presName="sibTrans" presStyleLbl="sibTrans2D1" presStyleIdx="0" presStyleCnt="3" custAng="16200000"/>
      <dgm:spPr>
        <a:prstGeom prst="upDownArrow">
          <a:avLst/>
        </a:prstGeom>
      </dgm:spPr>
    </dgm:pt>
    <dgm:pt modelId="{B2754668-675E-40F5-BD29-3422C4867547}" type="pres">
      <dgm:prSet presAssocID="{04AEF6B6-A97A-4D78-A243-49A70A4239CF}" presName="connectorText" presStyleLbl="sibTrans2D1" presStyleIdx="0" presStyleCnt="3"/>
      <dgm:spPr/>
    </dgm:pt>
    <dgm:pt modelId="{ACD6624F-258E-4DE8-9BDF-420666CB4851}" type="pres">
      <dgm:prSet presAssocID="{50F67987-D4C0-485B-BA93-A6CA6FB79EB5}" presName="node" presStyleLbl="node1" presStyleIdx="1" presStyleCnt="4">
        <dgm:presLayoutVars>
          <dgm:bulletEnabled val="1"/>
        </dgm:presLayoutVars>
      </dgm:prSet>
      <dgm:spPr/>
    </dgm:pt>
    <dgm:pt modelId="{2FFDE909-473B-45D4-88E8-3947307CDCA0}" type="pres">
      <dgm:prSet presAssocID="{99AF2299-6EE7-4667-A07D-F79B0B7BA54D}" presName="sibTrans" presStyleLbl="sibTrans2D1" presStyleIdx="1" presStyleCnt="3" custAng="16200000"/>
      <dgm:spPr>
        <a:prstGeom prst="upDownArrow">
          <a:avLst/>
        </a:prstGeom>
      </dgm:spPr>
    </dgm:pt>
    <dgm:pt modelId="{B94AA6FB-5E98-4310-8FF0-619FF8A4D6E9}" type="pres">
      <dgm:prSet presAssocID="{99AF2299-6EE7-4667-A07D-F79B0B7BA54D}" presName="connectorText" presStyleLbl="sibTrans2D1" presStyleIdx="1" presStyleCnt="3"/>
      <dgm:spPr/>
    </dgm:pt>
    <dgm:pt modelId="{82C72CD0-D8C8-414C-AD64-78817D18B817}" type="pres">
      <dgm:prSet presAssocID="{3CF9C7D6-0620-42BF-8318-CB4A8CF378E1}" presName="node" presStyleLbl="node1" presStyleIdx="2" presStyleCnt="4">
        <dgm:presLayoutVars>
          <dgm:bulletEnabled val="1"/>
        </dgm:presLayoutVars>
      </dgm:prSet>
      <dgm:spPr/>
    </dgm:pt>
    <dgm:pt modelId="{813B0DB3-87EA-4E8A-A71C-90777FE619A9}" type="pres">
      <dgm:prSet presAssocID="{6B32F814-6C59-41FC-8222-A40921966360}" presName="sibTrans" presStyleLbl="sibTrans2D1" presStyleIdx="2" presStyleCnt="3" custAng="16200000"/>
      <dgm:spPr>
        <a:prstGeom prst="upDownArrow">
          <a:avLst/>
        </a:prstGeom>
      </dgm:spPr>
    </dgm:pt>
    <dgm:pt modelId="{50F64684-A051-4018-ACA2-3092A04AA6E6}" type="pres">
      <dgm:prSet presAssocID="{6B32F814-6C59-41FC-8222-A40921966360}" presName="connectorText" presStyleLbl="sibTrans2D1" presStyleIdx="2" presStyleCnt="3"/>
      <dgm:spPr/>
    </dgm:pt>
    <dgm:pt modelId="{A164B215-5046-4334-B5FC-867F136C3C7D}" type="pres">
      <dgm:prSet presAssocID="{CA999933-4863-47BE-BB33-FEB84290E74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EE004-442C-4490-BFC1-48ED83A6712C}" type="presOf" srcId="{50F67987-D4C0-485B-BA93-A6CA6FB79EB5}" destId="{ACD6624F-258E-4DE8-9BDF-420666CB4851}" srcOrd="0" destOrd="0" presId="urn:microsoft.com/office/officeart/2005/8/layout/process2"/>
    <dgm:cxn modelId="{08A4020B-E2F6-4434-9BF4-76B5D1D8CFA9}" srcId="{F7155247-3347-4047-9377-5C18BC21CE72}" destId="{28CFE2B3-E431-4672-BF1F-0480AAE73C77}" srcOrd="0" destOrd="0" parTransId="{9C7206CE-6511-4807-94E1-06CB6D5CCA61}" sibTransId="{04AEF6B6-A97A-4D78-A243-49A70A4239CF}"/>
    <dgm:cxn modelId="{0C9E040E-B988-4390-97FA-896B80003A8B}" type="presOf" srcId="{CA999933-4863-47BE-BB33-FEB84290E745}" destId="{A164B215-5046-4334-B5FC-867F136C3C7D}" srcOrd="0" destOrd="0" presId="urn:microsoft.com/office/officeart/2005/8/layout/process2"/>
    <dgm:cxn modelId="{92E87F27-A023-40A6-B0E0-9AFBD4C9873B}" type="presOf" srcId="{04AEF6B6-A97A-4D78-A243-49A70A4239CF}" destId="{B2754668-675E-40F5-BD29-3422C4867547}" srcOrd="1" destOrd="0" presId="urn:microsoft.com/office/officeart/2005/8/layout/process2"/>
    <dgm:cxn modelId="{EB23002C-33AA-4485-BC35-3941DA483A87}" type="presOf" srcId="{6B32F814-6C59-41FC-8222-A40921966360}" destId="{813B0DB3-87EA-4E8A-A71C-90777FE619A9}" srcOrd="0" destOrd="0" presId="urn:microsoft.com/office/officeart/2005/8/layout/process2"/>
    <dgm:cxn modelId="{AC3B7938-9882-4A44-A5B9-54F1B6E2E830}" type="presOf" srcId="{99AF2299-6EE7-4667-A07D-F79B0B7BA54D}" destId="{B94AA6FB-5E98-4310-8FF0-619FF8A4D6E9}" srcOrd="1" destOrd="0" presId="urn:microsoft.com/office/officeart/2005/8/layout/process2"/>
    <dgm:cxn modelId="{3CFBE862-7533-491E-84EE-74B5825FA5AC}" type="presOf" srcId="{F7155247-3347-4047-9377-5C18BC21CE72}" destId="{0C81CFE2-4BD1-4B85-8FB9-8DC7D37AF790}" srcOrd="0" destOrd="0" presId="urn:microsoft.com/office/officeart/2005/8/layout/process2"/>
    <dgm:cxn modelId="{F6D64A65-ED4E-4537-B604-D6C0717AAD12}" type="presOf" srcId="{04AEF6B6-A97A-4D78-A243-49A70A4239CF}" destId="{679C80D5-831A-4490-B386-54362009B7F4}" srcOrd="0" destOrd="0" presId="urn:microsoft.com/office/officeart/2005/8/layout/process2"/>
    <dgm:cxn modelId="{54990D4C-1E61-404D-A25B-E3E6DB59AF33}" srcId="{F7155247-3347-4047-9377-5C18BC21CE72}" destId="{50F67987-D4C0-485B-BA93-A6CA6FB79EB5}" srcOrd="1" destOrd="0" parTransId="{AD6FB510-4B67-44B7-B6BF-408556424AAD}" sibTransId="{99AF2299-6EE7-4667-A07D-F79B0B7BA54D}"/>
    <dgm:cxn modelId="{7DAD4680-78CA-480B-95F2-36F2C757A1C4}" type="presOf" srcId="{28CFE2B3-E431-4672-BF1F-0480AAE73C77}" destId="{ED1DB805-3FBB-4B81-BF40-59AC00B076FF}" srcOrd="0" destOrd="0" presId="urn:microsoft.com/office/officeart/2005/8/layout/process2"/>
    <dgm:cxn modelId="{CFC8EF8D-E003-493E-9A27-82551A821233}" type="presOf" srcId="{3CF9C7D6-0620-42BF-8318-CB4A8CF378E1}" destId="{82C72CD0-D8C8-414C-AD64-78817D18B817}" srcOrd="0" destOrd="0" presId="urn:microsoft.com/office/officeart/2005/8/layout/process2"/>
    <dgm:cxn modelId="{46F28890-B556-4E50-9145-9E9DE564E1F3}" type="presOf" srcId="{6B32F814-6C59-41FC-8222-A40921966360}" destId="{50F64684-A051-4018-ACA2-3092A04AA6E6}" srcOrd="1" destOrd="0" presId="urn:microsoft.com/office/officeart/2005/8/layout/process2"/>
    <dgm:cxn modelId="{D5616A9A-1555-4D32-91DD-9F4D66C6E8EE}" srcId="{F7155247-3347-4047-9377-5C18BC21CE72}" destId="{CA999933-4863-47BE-BB33-FEB84290E745}" srcOrd="3" destOrd="0" parTransId="{2E764BC6-6CE1-463C-A423-71191188C73A}" sibTransId="{CE4863ED-C6EC-40A4-899B-CE9C26423180}"/>
    <dgm:cxn modelId="{EB0FC7A2-28C8-481F-A6A5-D53E064BCE46}" type="presOf" srcId="{99AF2299-6EE7-4667-A07D-F79B0B7BA54D}" destId="{2FFDE909-473B-45D4-88E8-3947307CDCA0}" srcOrd="0" destOrd="0" presId="urn:microsoft.com/office/officeart/2005/8/layout/process2"/>
    <dgm:cxn modelId="{1B5AF3BE-B315-45C5-854B-05C065E757BC}" srcId="{F7155247-3347-4047-9377-5C18BC21CE72}" destId="{3CF9C7D6-0620-42BF-8318-CB4A8CF378E1}" srcOrd="2" destOrd="0" parTransId="{AE9056B0-F1C2-4523-BC71-57AE85D7B23C}" sibTransId="{6B32F814-6C59-41FC-8222-A40921966360}"/>
    <dgm:cxn modelId="{C8324C28-F4F6-4731-A89C-E508D1CEC1C3}" type="presParOf" srcId="{0C81CFE2-4BD1-4B85-8FB9-8DC7D37AF790}" destId="{ED1DB805-3FBB-4B81-BF40-59AC00B076FF}" srcOrd="0" destOrd="0" presId="urn:microsoft.com/office/officeart/2005/8/layout/process2"/>
    <dgm:cxn modelId="{7598ED50-431C-4A4C-9C61-061E5C364D83}" type="presParOf" srcId="{0C81CFE2-4BD1-4B85-8FB9-8DC7D37AF790}" destId="{679C80D5-831A-4490-B386-54362009B7F4}" srcOrd="1" destOrd="0" presId="urn:microsoft.com/office/officeart/2005/8/layout/process2"/>
    <dgm:cxn modelId="{5E295F79-29B7-45FC-8C75-E7581FFDD628}" type="presParOf" srcId="{679C80D5-831A-4490-B386-54362009B7F4}" destId="{B2754668-675E-40F5-BD29-3422C4867547}" srcOrd="0" destOrd="0" presId="urn:microsoft.com/office/officeart/2005/8/layout/process2"/>
    <dgm:cxn modelId="{B01CD61E-CE40-438B-90EA-EACD15B5E25D}" type="presParOf" srcId="{0C81CFE2-4BD1-4B85-8FB9-8DC7D37AF790}" destId="{ACD6624F-258E-4DE8-9BDF-420666CB4851}" srcOrd="2" destOrd="0" presId="urn:microsoft.com/office/officeart/2005/8/layout/process2"/>
    <dgm:cxn modelId="{0D36CCF5-AB62-4733-A7FC-CFA4C323648C}" type="presParOf" srcId="{0C81CFE2-4BD1-4B85-8FB9-8DC7D37AF790}" destId="{2FFDE909-473B-45D4-88E8-3947307CDCA0}" srcOrd="3" destOrd="0" presId="urn:microsoft.com/office/officeart/2005/8/layout/process2"/>
    <dgm:cxn modelId="{3AD6DE1D-6EB8-4292-93CF-0351D3246F8E}" type="presParOf" srcId="{2FFDE909-473B-45D4-88E8-3947307CDCA0}" destId="{B94AA6FB-5E98-4310-8FF0-619FF8A4D6E9}" srcOrd="0" destOrd="0" presId="urn:microsoft.com/office/officeart/2005/8/layout/process2"/>
    <dgm:cxn modelId="{A1DE2D6C-B8A3-4E1F-B82F-BF6D1A2A0F58}" type="presParOf" srcId="{0C81CFE2-4BD1-4B85-8FB9-8DC7D37AF790}" destId="{82C72CD0-D8C8-414C-AD64-78817D18B817}" srcOrd="4" destOrd="0" presId="urn:microsoft.com/office/officeart/2005/8/layout/process2"/>
    <dgm:cxn modelId="{0F13100D-A910-4AED-B85E-99257C33D35D}" type="presParOf" srcId="{0C81CFE2-4BD1-4B85-8FB9-8DC7D37AF790}" destId="{813B0DB3-87EA-4E8A-A71C-90777FE619A9}" srcOrd="5" destOrd="0" presId="urn:microsoft.com/office/officeart/2005/8/layout/process2"/>
    <dgm:cxn modelId="{5E55465E-83A9-4BA6-933D-1C1C1D1BBC0E}" type="presParOf" srcId="{813B0DB3-87EA-4E8A-A71C-90777FE619A9}" destId="{50F64684-A051-4018-ACA2-3092A04AA6E6}" srcOrd="0" destOrd="0" presId="urn:microsoft.com/office/officeart/2005/8/layout/process2"/>
    <dgm:cxn modelId="{A604BABB-ECE6-47D8-BB20-60B427A261D2}" type="presParOf" srcId="{0C81CFE2-4BD1-4B85-8FB9-8DC7D37AF790}" destId="{A164B215-5046-4334-B5FC-867F136C3C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55247-3347-4047-9377-5C18BC21CE72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28CFE2B3-E431-4672-BF1F-0480AAE73C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gm:t>
    </dgm:pt>
    <dgm:pt modelId="{9C7206CE-6511-4807-94E1-06CB6D5CCA61}" type="parTrans" cxnId="{08A4020B-E2F6-4434-9BF4-76B5D1D8CFA9}">
      <dgm:prSet/>
      <dgm:spPr/>
      <dgm:t>
        <a:bodyPr/>
        <a:lstStyle/>
        <a:p>
          <a:endParaRPr lang="en-US"/>
        </a:p>
      </dgm:t>
    </dgm:pt>
    <dgm:pt modelId="{04AEF6B6-A97A-4D78-A243-49A70A4239CF}" type="sibTrans" cxnId="{08A4020B-E2F6-4434-9BF4-76B5D1D8CFA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50F67987-D4C0-485B-BA93-A6CA6FB79EB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gm:t>
    </dgm:pt>
    <dgm:pt modelId="{AD6FB510-4B67-44B7-B6BF-408556424AAD}" type="parTrans" cxnId="{54990D4C-1E61-404D-A25B-E3E6DB59AF33}">
      <dgm:prSet/>
      <dgm:spPr/>
      <dgm:t>
        <a:bodyPr/>
        <a:lstStyle/>
        <a:p>
          <a:endParaRPr lang="en-US"/>
        </a:p>
      </dgm:t>
    </dgm:pt>
    <dgm:pt modelId="{99AF2299-6EE7-4667-A07D-F79B0B7BA54D}" type="sibTrans" cxnId="{54990D4C-1E61-404D-A25B-E3E6DB59AF3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CA999933-4863-47BE-BB33-FEB84290E74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gm:t>
    </dgm:pt>
    <dgm:pt modelId="{2E764BC6-6CE1-463C-A423-71191188C73A}" type="parTrans" cxnId="{D5616A9A-1555-4D32-91DD-9F4D66C6E8EE}">
      <dgm:prSet/>
      <dgm:spPr/>
      <dgm:t>
        <a:bodyPr/>
        <a:lstStyle/>
        <a:p>
          <a:endParaRPr lang="en-US"/>
        </a:p>
      </dgm:t>
    </dgm:pt>
    <dgm:pt modelId="{CE4863ED-C6EC-40A4-899B-CE9C26423180}" type="sibTrans" cxnId="{D5616A9A-1555-4D32-91DD-9F4D66C6E8EE}">
      <dgm:prSet/>
      <dgm:spPr/>
      <dgm:t>
        <a:bodyPr/>
        <a:lstStyle/>
        <a:p>
          <a:endParaRPr lang="en-US"/>
        </a:p>
      </dgm:t>
    </dgm:pt>
    <dgm:pt modelId="{3CF9C7D6-0620-42BF-8318-CB4A8CF378E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gm:t>
    </dgm:pt>
    <dgm:pt modelId="{AE9056B0-F1C2-4523-BC71-57AE85D7B23C}" type="parTrans" cxnId="{1B5AF3BE-B315-45C5-854B-05C065E757BC}">
      <dgm:prSet/>
      <dgm:spPr/>
      <dgm:t>
        <a:bodyPr/>
        <a:lstStyle/>
        <a:p>
          <a:endParaRPr lang="en-US"/>
        </a:p>
      </dgm:t>
    </dgm:pt>
    <dgm:pt modelId="{6B32F814-6C59-41FC-8222-A40921966360}" type="sibTrans" cxnId="{1B5AF3BE-B315-45C5-854B-05C065E757B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0C81CFE2-4BD1-4B85-8FB9-8DC7D37AF790}" type="pres">
      <dgm:prSet presAssocID="{F7155247-3347-4047-9377-5C18BC21CE72}" presName="linearFlow" presStyleCnt="0">
        <dgm:presLayoutVars>
          <dgm:resizeHandles val="exact"/>
        </dgm:presLayoutVars>
      </dgm:prSet>
      <dgm:spPr/>
    </dgm:pt>
    <dgm:pt modelId="{ED1DB805-3FBB-4B81-BF40-59AC00B076FF}" type="pres">
      <dgm:prSet presAssocID="{28CFE2B3-E431-4672-BF1F-0480AAE73C77}" presName="node" presStyleLbl="node1" presStyleIdx="0" presStyleCnt="4">
        <dgm:presLayoutVars>
          <dgm:bulletEnabled val="1"/>
        </dgm:presLayoutVars>
      </dgm:prSet>
      <dgm:spPr/>
    </dgm:pt>
    <dgm:pt modelId="{679C80D5-831A-4490-B386-54362009B7F4}" type="pres">
      <dgm:prSet presAssocID="{04AEF6B6-A97A-4D78-A243-49A70A4239CF}" presName="sibTrans" presStyleLbl="sibTrans2D1" presStyleIdx="0" presStyleCnt="3" custAng="16200000"/>
      <dgm:spPr>
        <a:prstGeom prst="upDownArrow">
          <a:avLst/>
        </a:prstGeom>
      </dgm:spPr>
    </dgm:pt>
    <dgm:pt modelId="{B2754668-675E-40F5-BD29-3422C4867547}" type="pres">
      <dgm:prSet presAssocID="{04AEF6B6-A97A-4D78-A243-49A70A4239CF}" presName="connectorText" presStyleLbl="sibTrans2D1" presStyleIdx="0" presStyleCnt="3"/>
      <dgm:spPr/>
    </dgm:pt>
    <dgm:pt modelId="{ACD6624F-258E-4DE8-9BDF-420666CB4851}" type="pres">
      <dgm:prSet presAssocID="{50F67987-D4C0-485B-BA93-A6CA6FB79EB5}" presName="node" presStyleLbl="node1" presStyleIdx="1" presStyleCnt="4">
        <dgm:presLayoutVars>
          <dgm:bulletEnabled val="1"/>
        </dgm:presLayoutVars>
      </dgm:prSet>
      <dgm:spPr/>
    </dgm:pt>
    <dgm:pt modelId="{2FFDE909-473B-45D4-88E8-3947307CDCA0}" type="pres">
      <dgm:prSet presAssocID="{99AF2299-6EE7-4667-A07D-F79B0B7BA54D}" presName="sibTrans" presStyleLbl="sibTrans2D1" presStyleIdx="1" presStyleCnt="3" custAng="16200000"/>
      <dgm:spPr>
        <a:prstGeom prst="upDownArrow">
          <a:avLst/>
        </a:prstGeom>
      </dgm:spPr>
    </dgm:pt>
    <dgm:pt modelId="{B94AA6FB-5E98-4310-8FF0-619FF8A4D6E9}" type="pres">
      <dgm:prSet presAssocID="{99AF2299-6EE7-4667-A07D-F79B0B7BA54D}" presName="connectorText" presStyleLbl="sibTrans2D1" presStyleIdx="1" presStyleCnt="3"/>
      <dgm:spPr/>
    </dgm:pt>
    <dgm:pt modelId="{82C72CD0-D8C8-414C-AD64-78817D18B817}" type="pres">
      <dgm:prSet presAssocID="{3CF9C7D6-0620-42BF-8318-CB4A8CF378E1}" presName="node" presStyleLbl="node1" presStyleIdx="2" presStyleCnt="4">
        <dgm:presLayoutVars>
          <dgm:bulletEnabled val="1"/>
        </dgm:presLayoutVars>
      </dgm:prSet>
      <dgm:spPr/>
    </dgm:pt>
    <dgm:pt modelId="{813B0DB3-87EA-4E8A-A71C-90777FE619A9}" type="pres">
      <dgm:prSet presAssocID="{6B32F814-6C59-41FC-8222-A40921966360}" presName="sibTrans" presStyleLbl="sibTrans2D1" presStyleIdx="2" presStyleCnt="3" custAng="16200000"/>
      <dgm:spPr>
        <a:prstGeom prst="upDownArrow">
          <a:avLst/>
        </a:prstGeom>
      </dgm:spPr>
    </dgm:pt>
    <dgm:pt modelId="{50F64684-A051-4018-ACA2-3092A04AA6E6}" type="pres">
      <dgm:prSet presAssocID="{6B32F814-6C59-41FC-8222-A40921966360}" presName="connectorText" presStyleLbl="sibTrans2D1" presStyleIdx="2" presStyleCnt="3"/>
      <dgm:spPr/>
    </dgm:pt>
    <dgm:pt modelId="{A164B215-5046-4334-B5FC-867F136C3C7D}" type="pres">
      <dgm:prSet presAssocID="{CA999933-4863-47BE-BB33-FEB84290E74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EE004-442C-4490-BFC1-48ED83A6712C}" type="presOf" srcId="{50F67987-D4C0-485B-BA93-A6CA6FB79EB5}" destId="{ACD6624F-258E-4DE8-9BDF-420666CB4851}" srcOrd="0" destOrd="0" presId="urn:microsoft.com/office/officeart/2005/8/layout/process2"/>
    <dgm:cxn modelId="{08A4020B-E2F6-4434-9BF4-76B5D1D8CFA9}" srcId="{F7155247-3347-4047-9377-5C18BC21CE72}" destId="{28CFE2B3-E431-4672-BF1F-0480AAE73C77}" srcOrd="0" destOrd="0" parTransId="{9C7206CE-6511-4807-94E1-06CB6D5CCA61}" sibTransId="{04AEF6B6-A97A-4D78-A243-49A70A4239CF}"/>
    <dgm:cxn modelId="{0C9E040E-B988-4390-97FA-896B80003A8B}" type="presOf" srcId="{CA999933-4863-47BE-BB33-FEB84290E745}" destId="{A164B215-5046-4334-B5FC-867F136C3C7D}" srcOrd="0" destOrd="0" presId="urn:microsoft.com/office/officeart/2005/8/layout/process2"/>
    <dgm:cxn modelId="{92E87F27-A023-40A6-B0E0-9AFBD4C9873B}" type="presOf" srcId="{04AEF6B6-A97A-4D78-A243-49A70A4239CF}" destId="{B2754668-675E-40F5-BD29-3422C4867547}" srcOrd="1" destOrd="0" presId="urn:microsoft.com/office/officeart/2005/8/layout/process2"/>
    <dgm:cxn modelId="{EB23002C-33AA-4485-BC35-3941DA483A87}" type="presOf" srcId="{6B32F814-6C59-41FC-8222-A40921966360}" destId="{813B0DB3-87EA-4E8A-A71C-90777FE619A9}" srcOrd="0" destOrd="0" presId="urn:microsoft.com/office/officeart/2005/8/layout/process2"/>
    <dgm:cxn modelId="{AC3B7938-9882-4A44-A5B9-54F1B6E2E830}" type="presOf" srcId="{99AF2299-6EE7-4667-A07D-F79B0B7BA54D}" destId="{B94AA6FB-5E98-4310-8FF0-619FF8A4D6E9}" srcOrd="1" destOrd="0" presId="urn:microsoft.com/office/officeart/2005/8/layout/process2"/>
    <dgm:cxn modelId="{3CFBE862-7533-491E-84EE-74B5825FA5AC}" type="presOf" srcId="{F7155247-3347-4047-9377-5C18BC21CE72}" destId="{0C81CFE2-4BD1-4B85-8FB9-8DC7D37AF790}" srcOrd="0" destOrd="0" presId="urn:microsoft.com/office/officeart/2005/8/layout/process2"/>
    <dgm:cxn modelId="{F6D64A65-ED4E-4537-B604-D6C0717AAD12}" type="presOf" srcId="{04AEF6B6-A97A-4D78-A243-49A70A4239CF}" destId="{679C80D5-831A-4490-B386-54362009B7F4}" srcOrd="0" destOrd="0" presId="urn:microsoft.com/office/officeart/2005/8/layout/process2"/>
    <dgm:cxn modelId="{54990D4C-1E61-404D-A25B-E3E6DB59AF33}" srcId="{F7155247-3347-4047-9377-5C18BC21CE72}" destId="{50F67987-D4C0-485B-BA93-A6CA6FB79EB5}" srcOrd="1" destOrd="0" parTransId="{AD6FB510-4B67-44B7-B6BF-408556424AAD}" sibTransId="{99AF2299-6EE7-4667-A07D-F79B0B7BA54D}"/>
    <dgm:cxn modelId="{7DAD4680-78CA-480B-95F2-36F2C757A1C4}" type="presOf" srcId="{28CFE2B3-E431-4672-BF1F-0480AAE73C77}" destId="{ED1DB805-3FBB-4B81-BF40-59AC00B076FF}" srcOrd="0" destOrd="0" presId="urn:microsoft.com/office/officeart/2005/8/layout/process2"/>
    <dgm:cxn modelId="{CFC8EF8D-E003-493E-9A27-82551A821233}" type="presOf" srcId="{3CF9C7D6-0620-42BF-8318-CB4A8CF378E1}" destId="{82C72CD0-D8C8-414C-AD64-78817D18B817}" srcOrd="0" destOrd="0" presId="urn:microsoft.com/office/officeart/2005/8/layout/process2"/>
    <dgm:cxn modelId="{46F28890-B556-4E50-9145-9E9DE564E1F3}" type="presOf" srcId="{6B32F814-6C59-41FC-8222-A40921966360}" destId="{50F64684-A051-4018-ACA2-3092A04AA6E6}" srcOrd="1" destOrd="0" presId="urn:microsoft.com/office/officeart/2005/8/layout/process2"/>
    <dgm:cxn modelId="{D5616A9A-1555-4D32-91DD-9F4D66C6E8EE}" srcId="{F7155247-3347-4047-9377-5C18BC21CE72}" destId="{CA999933-4863-47BE-BB33-FEB84290E745}" srcOrd="3" destOrd="0" parTransId="{2E764BC6-6CE1-463C-A423-71191188C73A}" sibTransId="{CE4863ED-C6EC-40A4-899B-CE9C26423180}"/>
    <dgm:cxn modelId="{EB0FC7A2-28C8-481F-A6A5-D53E064BCE46}" type="presOf" srcId="{99AF2299-6EE7-4667-A07D-F79B0B7BA54D}" destId="{2FFDE909-473B-45D4-88E8-3947307CDCA0}" srcOrd="0" destOrd="0" presId="urn:microsoft.com/office/officeart/2005/8/layout/process2"/>
    <dgm:cxn modelId="{1B5AF3BE-B315-45C5-854B-05C065E757BC}" srcId="{F7155247-3347-4047-9377-5C18BC21CE72}" destId="{3CF9C7D6-0620-42BF-8318-CB4A8CF378E1}" srcOrd="2" destOrd="0" parTransId="{AE9056B0-F1C2-4523-BC71-57AE85D7B23C}" sibTransId="{6B32F814-6C59-41FC-8222-A40921966360}"/>
    <dgm:cxn modelId="{C8324C28-F4F6-4731-A89C-E508D1CEC1C3}" type="presParOf" srcId="{0C81CFE2-4BD1-4B85-8FB9-8DC7D37AF790}" destId="{ED1DB805-3FBB-4B81-BF40-59AC00B076FF}" srcOrd="0" destOrd="0" presId="urn:microsoft.com/office/officeart/2005/8/layout/process2"/>
    <dgm:cxn modelId="{7598ED50-431C-4A4C-9C61-061E5C364D83}" type="presParOf" srcId="{0C81CFE2-4BD1-4B85-8FB9-8DC7D37AF790}" destId="{679C80D5-831A-4490-B386-54362009B7F4}" srcOrd="1" destOrd="0" presId="urn:microsoft.com/office/officeart/2005/8/layout/process2"/>
    <dgm:cxn modelId="{5E295F79-29B7-45FC-8C75-E7581FFDD628}" type="presParOf" srcId="{679C80D5-831A-4490-B386-54362009B7F4}" destId="{B2754668-675E-40F5-BD29-3422C4867547}" srcOrd="0" destOrd="0" presId="urn:microsoft.com/office/officeart/2005/8/layout/process2"/>
    <dgm:cxn modelId="{B01CD61E-CE40-438B-90EA-EACD15B5E25D}" type="presParOf" srcId="{0C81CFE2-4BD1-4B85-8FB9-8DC7D37AF790}" destId="{ACD6624F-258E-4DE8-9BDF-420666CB4851}" srcOrd="2" destOrd="0" presId="urn:microsoft.com/office/officeart/2005/8/layout/process2"/>
    <dgm:cxn modelId="{0D36CCF5-AB62-4733-A7FC-CFA4C323648C}" type="presParOf" srcId="{0C81CFE2-4BD1-4B85-8FB9-8DC7D37AF790}" destId="{2FFDE909-473B-45D4-88E8-3947307CDCA0}" srcOrd="3" destOrd="0" presId="urn:microsoft.com/office/officeart/2005/8/layout/process2"/>
    <dgm:cxn modelId="{3AD6DE1D-6EB8-4292-93CF-0351D3246F8E}" type="presParOf" srcId="{2FFDE909-473B-45D4-88E8-3947307CDCA0}" destId="{B94AA6FB-5E98-4310-8FF0-619FF8A4D6E9}" srcOrd="0" destOrd="0" presId="urn:microsoft.com/office/officeart/2005/8/layout/process2"/>
    <dgm:cxn modelId="{A1DE2D6C-B8A3-4E1F-B82F-BF6D1A2A0F58}" type="presParOf" srcId="{0C81CFE2-4BD1-4B85-8FB9-8DC7D37AF790}" destId="{82C72CD0-D8C8-414C-AD64-78817D18B817}" srcOrd="4" destOrd="0" presId="urn:microsoft.com/office/officeart/2005/8/layout/process2"/>
    <dgm:cxn modelId="{0F13100D-A910-4AED-B85E-99257C33D35D}" type="presParOf" srcId="{0C81CFE2-4BD1-4B85-8FB9-8DC7D37AF790}" destId="{813B0DB3-87EA-4E8A-A71C-90777FE619A9}" srcOrd="5" destOrd="0" presId="urn:microsoft.com/office/officeart/2005/8/layout/process2"/>
    <dgm:cxn modelId="{5E55465E-83A9-4BA6-933D-1C1C1D1BBC0E}" type="presParOf" srcId="{813B0DB3-87EA-4E8A-A71C-90777FE619A9}" destId="{50F64684-A051-4018-ACA2-3092A04AA6E6}" srcOrd="0" destOrd="0" presId="urn:microsoft.com/office/officeart/2005/8/layout/process2"/>
    <dgm:cxn modelId="{A604BABB-ECE6-47D8-BB20-60B427A261D2}" type="presParOf" srcId="{0C81CFE2-4BD1-4B85-8FB9-8DC7D37AF790}" destId="{A164B215-5046-4334-B5FC-867F136C3C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55247-3347-4047-9377-5C18BC21CE72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28CFE2B3-E431-4672-BF1F-0480AAE73C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gm:t>
    </dgm:pt>
    <dgm:pt modelId="{9C7206CE-6511-4807-94E1-06CB6D5CCA61}" type="parTrans" cxnId="{08A4020B-E2F6-4434-9BF4-76B5D1D8CFA9}">
      <dgm:prSet/>
      <dgm:spPr/>
      <dgm:t>
        <a:bodyPr/>
        <a:lstStyle/>
        <a:p>
          <a:endParaRPr lang="en-US"/>
        </a:p>
      </dgm:t>
    </dgm:pt>
    <dgm:pt modelId="{04AEF6B6-A97A-4D78-A243-49A70A4239CF}" type="sibTrans" cxnId="{08A4020B-E2F6-4434-9BF4-76B5D1D8CFA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50F67987-D4C0-485B-BA93-A6CA6FB79EB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gm:t>
    </dgm:pt>
    <dgm:pt modelId="{AD6FB510-4B67-44B7-B6BF-408556424AAD}" type="parTrans" cxnId="{54990D4C-1E61-404D-A25B-E3E6DB59AF33}">
      <dgm:prSet/>
      <dgm:spPr/>
      <dgm:t>
        <a:bodyPr/>
        <a:lstStyle/>
        <a:p>
          <a:endParaRPr lang="en-US"/>
        </a:p>
      </dgm:t>
    </dgm:pt>
    <dgm:pt modelId="{99AF2299-6EE7-4667-A07D-F79B0B7BA54D}" type="sibTrans" cxnId="{54990D4C-1E61-404D-A25B-E3E6DB59AF3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CA999933-4863-47BE-BB33-FEB84290E74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gm:t>
    </dgm:pt>
    <dgm:pt modelId="{2E764BC6-6CE1-463C-A423-71191188C73A}" type="parTrans" cxnId="{D5616A9A-1555-4D32-91DD-9F4D66C6E8EE}">
      <dgm:prSet/>
      <dgm:spPr/>
      <dgm:t>
        <a:bodyPr/>
        <a:lstStyle/>
        <a:p>
          <a:endParaRPr lang="en-US"/>
        </a:p>
      </dgm:t>
    </dgm:pt>
    <dgm:pt modelId="{CE4863ED-C6EC-40A4-899B-CE9C26423180}" type="sibTrans" cxnId="{D5616A9A-1555-4D32-91DD-9F4D66C6E8EE}">
      <dgm:prSet/>
      <dgm:spPr/>
      <dgm:t>
        <a:bodyPr/>
        <a:lstStyle/>
        <a:p>
          <a:endParaRPr lang="en-US"/>
        </a:p>
      </dgm:t>
    </dgm:pt>
    <dgm:pt modelId="{3CF9C7D6-0620-42BF-8318-CB4A8CF378E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gm:t>
    </dgm:pt>
    <dgm:pt modelId="{AE9056B0-F1C2-4523-BC71-57AE85D7B23C}" type="parTrans" cxnId="{1B5AF3BE-B315-45C5-854B-05C065E757BC}">
      <dgm:prSet/>
      <dgm:spPr/>
      <dgm:t>
        <a:bodyPr/>
        <a:lstStyle/>
        <a:p>
          <a:endParaRPr lang="en-US"/>
        </a:p>
      </dgm:t>
    </dgm:pt>
    <dgm:pt modelId="{6B32F814-6C59-41FC-8222-A40921966360}" type="sibTrans" cxnId="{1B5AF3BE-B315-45C5-854B-05C065E757B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endParaRPr lang="en-US"/>
        </a:p>
      </dgm:t>
    </dgm:pt>
    <dgm:pt modelId="{0C81CFE2-4BD1-4B85-8FB9-8DC7D37AF790}" type="pres">
      <dgm:prSet presAssocID="{F7155247-3347-4047-9377-5C18BC21CE72}" presName="linearFlow" presStyleCnt="0">
        <dgm:presLayoutVars>
          <dgm:resizeHandles val="exact"/>
        </dgm:presLayoutVars>
      </dgm:prSet>
      <dgm:spPr/>
    </dgm:pt>
    <dgm:pt modelId="{ED1DB805-3FBB-4B81-BF40-59AC00B076FF}" type="pres">
      <dgm:prSet presAssocID="{28CFE2B3-E431-4672-BF1F-0480AAE73C77}" presName="node" presStyleLbl="node1" presStyleIdx="0" presStyleCnt="4">
        <dgm:presLayoutVars>
          <dgm:bulletEnabled val="1"/>
        </dgm:presLayoutVars>
      </dgm:prSet>
      <dgm:spPr/>
    </dgm:pt>
    <dgm:pt modelId="{679C80D5-831A-4490-B386-54362009B7F4}" type="pres">
      <dgm:prSet presAssocID="{04AEF6B6-A97A-4D78-A243-49A70A4239CF}" presName="sibTrans" presStyleLbl="sibTrans2D1" presStyleIdx="0" presStyleCnt="3" custAng="16200000"/>
      <dgm:spPr>
        <a:prstGeom prst="upDownArrow">
          <a:avLst/>
        </a:prstGeom>
      </dgm:spPr>
    </dgm:pt>
    <dgm:pt modelId="{B2754668-675E-40F5-BD29-3422C4867547}" type="pres">
      <dgm:prSet presAssocID="{04AEF6B6-A97A-4D78-A243-49A70A4239CF}" presName="connectorText" presStyleLbl="sibTrans2D1" presStyleIdx="0" presStyleCnt="3"/>
      <dgm:spPr/>
    </dgm:pt>
    <dgm:pt modelId="{ACD6624F-258E-4DE8-9BDF-420666CB4851}" type="pres">
      <dgm:prSet presAssocID="{50F67987-D4C0-485B-BA93-A6CA6FB79EB5}" presName="node" presStyleLbl="node1" presStyleIdx="1" presStyleCnt="4">
        <dgm:presLayoutVars>
          <dgm:bulletEnabled val="1"/>
        </dgm:presLayoutVars>
      </dgm:prSet>
      <dgm:spPr/>
    </dgm:pt>
    <dgm:pt modelId="{2FFDE909-473B-45D4-88E8-3947307CDCA0}" type="pres">
      <dgm:prSet presAssocID="{99AF2299-6EE7-4667-A07D-F79B0B7BA54D}" presName="sibTrans" presStyleLbl="sibTrans2D1" presStyleIdx="1" presStyleCnt="3" custAng="16200000"/>
      <dgm:spPr>
        <a:prstGeom prst="upDownArrow">
          <a:avLst/>
        </a:prstGeom>
      </dgm:spPr>
    </dgm:pt>
    <dgm:pt modelId="{B94AA6FB-5E98-4310-8FF0-619FF8A4D6E9}" type="pres">
      <dgm:prSet presAssocID="{99AF2299-6EE7-4667-A07D-F79B0B7BA54D}" presName="connectorText" presStyleLbl="sibTrans2D1" presStyleIdx="1" presStyleCnt="3"/>
      <dgm:spPr/>
    </dgm:pt>
    <dgm:pt modelId="{82C72CD0-D8C8-414C-AD64-78817D18B817}" type="pres">
      <dgm:prSet presAssocID="{3CF9C7D6-0620-42BF-8318-CB4A8CF378E1}" presName="node" presStyleLbl="node1" presStyleIdx="2" presStyleCnt="4">
        <dgm:presLayoutVars>
          <dgm:bulletEnabled val="1"/>
        </dgm:presLayoutVars>
      </dgm:prSet>
      <dgm:spPr/>
    </dgm:pt>
    <dgm:pt modelId="{813B0DB3-87EA-4E8A-A71C-90777FE619A9}" type="pres">
      <dgm:prSet presAssocID="{6B32F814-6C59-41FC-8222-A40921966360}" presName="sibTrans" presStyleLbl="sibTrans2D1" presStyleIdx="2" presStyleCnt="3" custAng="16200000"/>
      <dgm:spPr>
        <a:prstGeom prst="upDownArrow">
          <a:avLst/>
        </a:prstGeom>
      </dgm:spPr>
    </dgm:pt>
    <dgm:pt modelId="{50F64684-A051-4018-ACA2-3092A04AA6E6}" type="pres">
      <dgm:prSet presAssocID="{6B32F814-6C59-41FC-8222-A40921966360}" presName="connectorText" presStyleLbl="sibTrans2D1" presStyleIdx="2" presStyleCnt="3"/>
      <dgm:spPr/>
    </dgm:pt>
    <dgm:pt modelId="{A164B215-5046-4334-B5FC-867F136C3C7D}" type="pres">
      <dgm:prSet presAssocID="{CA999933-4863-47BE-BB33-FEB84290E74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EE004-442C-4490-BFC1-48ED83A6712C}" type="presOf" srcId="{50F67987-D4C0-485B-BA93-A6CA6FB79EB5}" destId="{ACD6624F-258E-4DE8-9BDF-420666CB4851}" srcOrd="0" destOrd="0" presId="urn:microsoft.com/office/officeart/2005/8/layout/process2"/>
    <dgm:cxn modelId="{08A4020B-E2F6-4434-9BF4-76B5D1D8CFA9}" srcId="{F7155247-3347-4047-9377-5C18BC21CE72}" destId="{28CFE2B3-E431-4672-BF1F-0480AAE73C77}" srcOrd="0" destOrd="0" parTransId="{9C7206CE-6511-4807-94E1-06CB6D5CCA61}" sibTransId="{04AEF6B6-A97A-4D78-A243-49A70A4239CF}"/>
    <dgm:cxn modelId="{0C9E040E-B988-4390-97FA-896B80003A8B}" type="presOf" srcId="{CA999933-4863-47BE-BB33-FEB84290E745}" destId="{A164B215-5046-4334-B5FC-867F136C3C7D}" srcOrd="0" destOrd="0" presId="urn:microsoft.com/office/officeart/2005/8/layout/process2"/>
    <dgm:cxn modelId="{92E87F27-A023-40A6-B0E0-9AFBD4C9873B}" type="presOf" srcId="{04AEF6B6-A97A-4D78-A243-49A70A4239CF}" destId="{B2754668-675E-40F5-BD29-3422C4867547}" srcOrd="1" destOrd="0" presId="urn:microsoft.com/office/officeart/2005/8/layout/process2"/>
    <dgm:cxn modelId="{EB23002C-33AA-4485-BC35-3941DA483A87}" type="presOf" srcId="{6B32F814-6C59-41FC-8222-A40921966360}" destId="{813B0DB3-87EA-4E8A-A71C-90777FE619A9}" srcOrd="0" destOrd="0" presId="urn:microsoft.com/office/officeart/2005/8/layout/process2"/>
    <dgm:cxn modelId="{AC3B7938-9882-4A44-A5B9-54F1B6E2E830}" type="presOf" srcId="{99AF2299-6EE7-4667-A07D-F79B0B7BA54D}" destId="{B94AA6FB-5E98-4310-8FF0-619FF8A4D6E9}" srcOrd="1" destOrd="0" presId="urn:microsoft.com/office/officeart/2005/8/layout/process2"/>
    <dgm:cxn modelId="{3CFBE862-7533-491E-84EE-74B5825FA5AC}" type="presOf" srcId="{F7155247-3347-4047-9377-5C18BC21CE72}" destId="{0C81CFE2-4BD1-4B85-8FB9-8DC7D37AF790}" srcOrd="0" destOrd="0" presId="urn:microsoft.com/office/officeart/2005/8/layout/process2"/>
    <dgm:cxn modelId="{F6D64A65-ED4E-4537-B604-D6C0717AAD12}" type="presOf" srcId="{04AEF6B6-A97A-4D78-A243-49A70A4239CF}" destId="{679C80D5-831A-4490-B386-54362009B7F4}" srcOrd="0" destOrd="0" presId="urn:microsoft.com/office/officeart/2005/8/layout/process2"/>
    <dgm:cxn modelId="{54990D4C-1E61-404D-A25B-E3E6DB59AF33}" srcId="{F7155247-3347-4047-9377-5C18BC21CE72}" destId="{50F67987-D4C0-485B-BA93-A6CA6FB79EB5}" srcOrd="1" destOrd="0" parTransId="{AD6FB510-4B67-44B7-B6BF-408556424AAD}" sibTransId="{99AF2299-6EE7-4667-A07D-F79B0B7BA54D}"/>
    <dgm:cxn modelId="{7DAD4680-78CA-480B-95F2-36F2C757A1C4}" type="presOf" srcId="{28CFE2B3-E431-4672-BF1F-0480AAE73C77}" destId="{ED1DB805-3FBB-4B81-BF40-59AC00B076FF}" srcOrd="0" destOrd="0" presId="urn:microsoft.com/office/officeart/2005/8/layout/process2"/>
    <dgm:cxn modelId="{CFC8EF8D-E003-493E-9A27-82551A821233}" type="presOf" srcId="{3CF9C7D6-0620-42BF-8318-CB4A8CF378E1}" destId="{82C72CD0-D8C8-414C-AD64-78817D18B817}" srcOrd="0" destOrd="0" presId="urn:microsoft.com/office/officeart/2005/8/layout/process2"/>
    <dgm:cxn modelId="{46F28890-B556-4E50-9145-9E9DE564E1F3}" type="presOf" srcId="{6B32F814-6C59-41FC-8222-A40921966360}" destId="{50F64684-A051-4018-ACA2-3092A04AA6E6}" srcOrd="1" destOrd="0" presId="urn:microsoft.com/office/officeart/2005/8/layout/process2"/>
    <dgm:cxn modelId="{D5616A9A-1555-4D32-91DD-9F4D66C6E8EE}" srcId="{F7155247-3347-4047-9377-5C18BC21CE72}" destId="{CA999933-4863-47BE-BB33-FEB84290E745}" srcOrd="3" destOrd="0" parTransId="{2E764BC6-6CE1-463C-A423-71191188C73A}" sibTransId="{CE4863ED-C6EC-40A4-899B-CE9C26423180}"/>
    <dgm:cxn modelId="{EB0FC7A2-28C8-481F-A6A5-D53E064BCE46}" type="presOf" srcId="{99AF2299-6EE7-4667-A07D-F79B0B7BA54D}" destId="{2FFDE909-473B-45D4-88E8-3947307CDCA0}" srcOrd="0" destOrd="0" presId="urn:microsoft.com/office/officeart/2005/8/layout/process2"/>
    <dgm:cxn modelId="{1B5AF3BE-B315-45C5-854B-05C065E757BC}" srcId="{F7155247-3347-4047-9377-5C18BC21CE72}" destId="{3CF9C7D6-0620-42BF-8318-CB4A8CF378E1}" srcOrd="2" destOrd="0" parTransId="{AE9056B0-F1C2-4523-BC71-57AE85D7B23C}" sibTransId="{6B32F814-6C59-41FC-8222-A40921966360}"/>
    <dgm:cxn modelId="{C8324C28-F4F6-4731-A89C-E508D1CEC1C3}" type="presParOf" srcId="{0C81CFE2-4BD1-4B85-8FB9-8DC7D37AF790}" destId="{ED1DB805-3FBB-4B81-BF40-59AC00B076FF}" srcOrd="0" destOrd="0" presId="urn:microsoft.com/office/officeart/2005/8/layout/process2"/>
    <dgm:cxn modelId="{7598ED50-431C-4A4C-9C61-061E5C364D83}" type="presParOf" srcId="{0C81CFE2-4BD1-4B85-8FB9-8DC7D37AF790}" destId="{679C80D5-831A-4490-B386-54362009B7F4}" srcOrd="1" destOrd="0" presId="urn:microsoft.com/office/officeart/2005/8/layout/process2"/>
    <dgm:cxn modelId="{5E295F79-29B7-45FC-8C75-E7581FFDD628}" type="presParOf" srcId="{679C80D5-831A-4490-B386-54362009B7F4}" destId="{B2754668-675E-40F5-BD29-3422C4867547}" srcOrd="0" destOrd="0" presId="urn:microsoft.com/office/officeart/2005/8/layout/process2"/>
    <dgm:cxn modelId="{B01CD61E-CE40-438B-90EA-EACD15B5E25D}" type="presParOf" srcId="{0C81CFE2-4BD1-4B85-8FB9-8DC7D37AF790}" destId="{ACD6624F-258E-4DE8-9BDF-420666CB4851}" srcOrd="2" destOrd="0" presId="urn:microsoft.com/office/officeart/2005/8/layout/process2"/>
    <dgm:cxn modelId="{0D36CCF5-AB62-4733-A7FC-CFA4C323648C}" type="presParOf" srcId="{0C81CFE2-4BD1-4B85-8FB9-8DC7D37AF790}" destId="{2FFDE909-473B-45D4-88E8-3947307CDCA0}" srcOrd="3" destOrd="0" presId="urn:microsoft.com/office/officeart/2005/8/layout/process2"/>
    <dgm:cxn modelId="{3AD6DE1D-6EB8-4292-93CF-0351D3246F8E}" type="presParOf" srcId="{2FFDE909-473B-45D4-88E8-3947307CDCA0}" destId="{B94AA6FB-5E98-4310-8FF0-619FF8A4D6E9}" srcOrd="0" destOrd="0" presId="urn:microsoft.com/office/officeart/2005/8/layout/process2"/>
    <dgm:cxn modelId="{A1DE2D6C-B8A3-4E1F-B82F-BF6D1A2A0F58}" type="presParOf" srcId="{0C81CFE2-4BD1-4B85-8FB9-8DC7D37AF790}" destId="{82C72CD0-D8C8-414C-AD64-78817D18B817}" srcOrd="4" destOrd="0" presId="urn:microsoft.com/office/officeart/2005/8/layout/process2"/>
    <dgm:cxn modelId="{0F13100D-A910-4AED-B85E-99257C33D35D}" type="presParOf" srcId="{0C81CFE2-4BD1-4B85-8FB9-8DC7D37AF790}" destId="{813B0DB3-87EA-4E8A-A71C-90777FE619A9}" srcOrd="5" destOrd="0" presId="urn:microsoft.com/office/officeart/2005/8/layout/process2"/>
    <dgm:cxn modelId="{5E55465E-83A9-4BA6-933D-1C1C1D1BBC0E}" type="presParOf" srcId="{813B0DB3-87EA-4E8A-A71C-90777FE619A9}" destId="{50F64684-A051-4018-ACA2-3092A04AA6E6}" srcOrd="0" destOrd="0" presId="urn:microsoft.com/office/officeart/2005/8/layout/process2"/>
    <dgm:cxn modelId="{A604BABB-ECE6-47D8-BB20-60B427A261D2}" type="presParOf" srcId="{0C81CFE2-4BD1-4B85-8FB9-8DC7D37AF790}" destId="{A164B215-5046-4334-B5FC-867F136C3C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F3B55-5127-42BF-88DD-617FB4F8D4D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FC1CCE-E3B6-4003-A56F-8E5BBA2994E5}">
      <dgm:prSet phldrT="[Text]" custT="1"/>
      <dgm:spPr/>
      <dgm:t>
        <a:bodyPr/>
        <a:lstStyle/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Sequences</a:t>
          </a:r>
        </a:p>
      </dgm:t>
    </dgm:pt>
    <dgm:pt modelId="{77FC82F3-0224-4F9F-AFBA-0C7BD70A9E97}" type="parTrans" cxnId="{18DC8E5A-4B59-4B7E-939C-91E0DBE1CE69}">
      <dgm:prSet/>
      <dgm:spPr/>
      <dgm:t>
        <a:bodyPr/>
        <a:lstStyle/>
        <a:p>
          <a:endParaRPr lang="en-US" sz="3200"/>
        </a:p>
      </dgm:t>
    </dgm:pt>
    <dgm:pt modelId="{E40AAEAC-10C3-4928-BD5F-8B647921AA33}" type="sibTrans" cxnId="{18DC8E5A-4B59-4B7E-939C-91E0DBE1CE69}">
      <dgm:prSet/>
      <dgm:spPr/>
      <dgm:t>
        <a:bodyPr/>
        <a:lstStyle/>
        <a:p>
          <a:endParaRPr lang="en-US" sz="3200"/>
        </a:p>
      </dgm:t>
    </dgm:pt>
    <dgm:pt modelId="{7D3EA5EC-14FD-4BAC-BF12-DC5D9DF19548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CHI Sequences can be reused                              </a:t>
          </a:r>
        </a:p>
      </dgm:t>
    </dgm:pt>
    <dgm:pt modelId="{0AD1C2D2-01DF-48EE-BF33-EDA1955F0E2A}" type="parTrans" cxnId="{BA8107CE-C7F9-4F92-8FBA-0B15C6629D01}">
      <dgm:prSet/>
      <dgm:spPr/>
      <dgm:t>
        <a:bodyPr/>
        <a:lstStyle/>
        <a:p>
          <a:endParaRPr lang="en-US" sz="3200"/>
        </a:p>
      </dgm:t>
    </dgm:pt>
    <dgm:pt modelId="{2ABEE53A-2859-4831-BB5E-58CCDA4957FA}" type="sibTrans" cxnId="{BA8107CE-C7F9-4F92-8FBA-0B15C6629D01}">
      <dgm:prSet/>
      <dgm:spPr/>
      <dgm:t>
        <a:bodyPr/>
        <a:lstStyle/>
        <a:p>
          <a:endParaRPr lang="en-US" sz="3200"/>
        </a:p>
      </dgm:t>
    </dgm:pt>
    <dgm:pt modelId="{5365CF26-AC72-4FA5-9E04-3D1FB789BA0E}">
      <dgm:prSet phldrT="[Text]" custT="1"/>
      <dgm:spPr/>
      <dgm:t>
        <a:bodyPr/>
        <a:lstStyle/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Scoreboard</a:t>
          </a:r>
        </a:p>
      </dgm:t>
    </dgm:pt>
    <dgm:pt modelId="{6C431D72-E718-4485-9605-8CD3E3BAB7D9}" type="parTrans" cxnId="{69F69FFC-4BDD-4BA6-A09D-6224AC31A8E2}">
      <dgm:prSet/>
      <dgm:spPr/>
      <dgm:t>
        <a:bodyPr/>
        <a:lstStyle/>
        <a:p>
          <a:endParaRPr lang="en-US" sz="3200"/>
        </a:p>
      </dgm:t>
    </dgm:pt>
    <dgm:pt modelId="{9C8F474F-72DA-4577-A3A1-D4C91EAAF65A}" type="sibTrans" cxnId="{69F69FFC-4BDD-4BA6-A09D-6224AC31A8E2}">
      <dgm:prSet/>
      <dgm:spPr/>
      <dgm:t>
        <a:bodyPr/>
        <a:lstStyle/>
        <a:p>
          <a:endParaRPr lang="en-US" sz="3200"/>
        </a:p>
      </dgm:t>
    </dgm:pt>
    <dgm:pt modelId="{40C0F83D-BD66-4E43-8CC4-777E85F8F56B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End to End Data integrity</a:t>
          </a:r>
        </a:p>
      </dgm:t>
    </dgm:pt>
    <dgm:pt modelId="{A9DFA454-AD26-41E4-B44C-CF963F0D8385}" type="parTrans" cxnId="{3B21214C-E9D9-49EE-9034-EBE697443321}">
      <dgm:prSet/>
      <dgm:spPr/>
      <dgm:t>
        <a:bodyPr/>
        <a:lstStyle/>
        <a:p>
          <a:endParaRPr lang="en-US" sz="3200"/>
        </a:p>
      </dgm:t>
    </dgm:pt>
    <dgm:pt modelId="{532FCF82-AAB2-4CCD-97DB-5724BFE5A75F}" type="sibTrans" cxnId="{3B21214C-E9D9-49EE-9034-EBE697443321}">
      <dgm:prSet/>
      <dgm:spPr/>
      <dgm:t>
        <a:bodyPr/>
        <a:lstStyle/>
        <a:p>
          <a:endParaRPr lang="en-US" sz="3200"/>
        </a:p>
      </dgm:t>
    </dgm:pt>
    <dgm:pt modelId="{E13A43A1-BA4B-4AD0-A40A-2EAD7096D806}">
      <dgm:prSet phldrT="[Text]" custT="1"/>
      <dgm:spPr/>
      <dgm:t>
        <a:bodyPr/>
        <a:lstStyle/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</a:t>
          </a:r>
        </a:p>
      </dgm:t>
    </dgm:pt>
    <dgm:pt modelId="{639246D2-2B6D-4CE3-B187-5A2BC3424C69}" type="parTrans" cxnId="{8A6BB18D-A3A7-42E8-99AA-C75AD9371DA6}">
      <dgm:prSet/>
      <dgm:spPr/>
      <dgm:t>
        <a:bodyPr/>
        <a:lstStyle/>
        <a:p>
          <a:endParaRPr lang="en-US" sz="3200"/>
        </a:p>
      </dgm:t>
    </dgm:pt>
    <dgm:pt modelId="{A21FEF8E-5133-41B3-9398-7B7BCDA68D09}" type="sibTrans" cxnId="{8A6BB18D-A3A7-42E8-99AA-C75AD9371DA6}">
      <dgm:prSet/>
      <dgm:spPr/>
      <dgm:t>
        <a:bodyPr/>
        <a:lstStyle/>
        <a:p>
          <a:endParaRPr lang="en-US" sz="3200"/>
        </a:p>
      </dgm:t>
    </dgm:pt>
    <dgm:pt modelId="{8CE3F703-1C96-414D-88E2-39B054EC5334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Coherency Checks / LLC hit miss scenario</a:t>
          </a:r>
        </a:p>
      </dgm:t>
    </dgm:pt>
    <dgm:pt modelId="{4F75FF66-7D79-42BD-9517-E4C37B82CCA4}" type="parTrans" cxnId="{3D3C7113-2E51-4943-BBE1-2A88E42F32CA}">
      <dgm:prSet/>
      <dgm:spPr/>
      <dgm:t>
        <a:bodyPr/>
        <a:lstStyle/>
        <a:p>
          <a:endParaRPr lang="en-US" sz="3200"/>
        </a:p>
      </dgm:t>
    </dgm:pt>
    <dgm:pt modelId="{1D96A17C-4C65-4F40-B8F9-E3FD8DAF71F6}" type="sibTrans" cxnId="{3D3C7113-2E51-4943-BBE1-2A88E42F32CA}">
      <dgm:prSet/>
      <dgm:spPr/>
      <dgm:t>
        <a:bodyPr/>
        <a:lstStyle/>
        <a:p>
          <a:endParaRPr lang="en-US" sz="3200"/>
        </a:p>
      </dgm:t>
    </dgm:pt>
    <dgm:pt modelId="{D0F78622-212B-4C1F-8132-E61BBB9A15AD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Reduced simulation time           </a:t>
          </a:r>
        </a:p>
      </dgm:t>
    </dgm:pt>
    <dgm:pt modelId="{B441475F-E369-405A-9A34-5E777B1A2174}" type="sibTrans" cxnId="{EEE8EB8E-D0ED-4A0B-BC64-036851372768}">
      <dgm:prSet/>
      <dgm:spPr/>
      <dgm:t>
        <a:bodyPr/>
        <a:lstStyle/>
        <a:p>
          <a:endParaRPr lang="en-US" sz="3200"/>
        </a:p>
      </dgm:t>
    </dgm:pt>
    <dgm:pt modelId="{724D42A5-4A4D-4D25-96AC-B3974831C79D}" type="parTrans" cxnId="{EEE8EB8E-D0ED-4A0B-BC64-036851372768}">
      <dgm:prSet/>
      <dgm:spPr/>
      <dgm:t>
        <a:bodyPr/>
        <a:lstStyle/>
        <a:p>
          <a:endParaRPr lang="en-US" sz="3200"/>
        </a:p>
      </dgm:t>
    </dgm:pt>
    <dgm:pt modelId="{524C590B-D30B-4D9B-951E-07EB9417DEBF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Lesser Tb maintenance</a:t>
          </a:r>
        </a:p>
      </dgm:t>
    </dgm:pt>
    <dgm:pt modelId="{5C52D5F0-2F03-4915-9F73-E29135602B41}" type="parTrans" cxnId="{FBD554EA-9CE5-489D-B933-A5C2B979C9A6}">
      <dgm:prSet/>
      <dgm:spPr/>
      <dgm:t>
        <a:bodyPr/>
        <a:lstStyle/>
        <a:p>
          <a:endParaRPr lang="en-US" sz="3200"/>
        </a:p>
      </dgm:t>
    </dgm:pt>
    <dgm:pt modelId="{848500F8-516D-4201-8CF2-57171979D65C}" type="sibTrans" cxnId="{FBD554EA-9CE5-489D-B933-A5C2B979C9A6}">
      <dgm:prSet/>
      <dgm:spPr/>
      <dgm:t>
        <a:bodyPr/>
        <a:lstStyle/>
        <a:p>
          <a:endParaRPr lang="en-US" sz="3200"/>
        </a:p>
      </dgm:t>
    </dgm:pt>
    <dgm:pt modelId="{76146E2A-EE0E-4DED-8EB2-D8787AA58898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Scalable</a:t>
          </a:r>
        </a:p>
      </dgm:t>
    </dgm:pt>
    <dgm:pt modelId="{259E7D67-0BFE-4D4F-84F8-D8D629582B4F}" type="parTrans" cxnId="{CD475198-4825-4E0C-A4F6-896F246D44CC}">
      <dgm:prSet/>
      <dgm:spPr/>
      <dgm:t>
        <a:bodyPr/>
        <a:lstStyle/>
        <a:p>
          <a:endParaRPr lang="en-US" sz="3200"/>
        </a:p>
      </dgm:t>
    </dgm:pt>
    <dgm:pt modelId="{30A7BA27-6B7D-4FDB-B9FE-5BF448D53783}" type="sibTrans" cxnId="{CD475198-4825-4E0C-A4F6-896F246D44CC}">
      <dgm:prSet/>
      <dgm:spPr/>
      <dgm:t>
        <a:bodyPr/>
        <a:lstStyle/>
        <a:p>
          <a:endParaRPr lang="en-US" sz="3200"/>
        </a:p>
      </dgm:t>
    </dgm:pt>
    <dgm:pt modelId="{2EDF9B7E-C6D7-4DA7-BC1C-B27005A67405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Protocol checking</a:t>
          </a:r>
        </a:p>
      </dgm:t>
    </dgm:pt>
    <dgm:pt modelId="{900B3281-9E95-4E3F-876D-17987FE411FC}" type="parTrans" cxnId="{A7E0FF33-EC57-4617-BB17-0B29CC77F2A2}">
      <dgm:prSet/>
      <dgm:spPr/>
      <dgm:t>
        <a:bodyPr/>
        <a:lstStyle/>
        <a:p>
          <a:endParaRPr lang="en-US" sz="3200"/>
        </a:p>
      </dgm:t>
    </dgm:pt>
    <dgm:pt modelId="{E7608ED1-D5E1-451B-8E7B-24BADA9D9AB6}" type="sibTrans" cxnId="{A7E0FF33-EC57-4617-BB17-0B29CC77F2A2}">
      <dgm:prSet/>
      <dgm:spPr/>
      <dgm:t>
        <a:bodyPr/>
        <a:lstStyle/>
        <a:p>
          <a:endParaRPr lang="en-US" sz="3200"/>
        </a:p>
      </dgm:t>
    </dgm:pt>
    <dgm:pt modelId="{E0E6F2B6-1369-45CC-8E2F-BDD8D722528D}">
      <dgm:prSet phldrT="[Text]" custT="1"/>
      <dgm:spPr/>
      <dgm:t>
        <a:bodyPr/>
        <a:lstStyle/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Error Injection</a:t>
          </a:r>
        </a:p>
      </dgm:t>
    </dgm:pt>
    <dgm:pt modelId="{AAB5B721-5351-4254-A0FE-DECCF44C24FE}" type="parTrans" cxnId="{E82DDF3D-8C84-4465-B4A5-C9D8CAAA4D28}">
      <dgm:prSet/>
      <dgm:spPr/>
      <dgm:t>
        <a:bodyPr/>
        <a:lstStyle/>
        <a:p>
          <a:endParaRPr lang="en-US" sz="3200"/>
        </a:p>
      </dgm:t>
    </dgm:pt>
    <dgm:pt modelId="{4BDAD2BC-2190-490D-BCEC-8A0422C9B3B2}" type="sibTrans" cxnId="{E82DDF3D-8C84-4465-B4A5-C9D8CAAA4D28}">
      <dgm:prSet/>
      <dgm:spPr/>
      <dgm:t>
        <a:bodyPr/>
        <a:lstStyle/>
        <a:p>
          <a:endParaRPr lang="en-US" sz="3200"/>
        </a:p>
      </dgm:t>
    </dgm:pt>
    <dgm:pt modelId="{569CD2B3-820D-4118-8FB4-EDE7D10F64C6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Payload corruption</a:t>
          </a:r>
        </a:p>
      </dgm:t>
    </dgm:pt>
    <dgm:pt modelId="{A9CD604E-67A2-4ED2-B4B1-541CC430A26B}" type="parTrans" cxnId="{E8DFD887-789C-460A-B0EF-0ABCFC6ABA79}">
      <dgm:prSet/>
      <dgm:spPr/>
      <dgm:t>
        <a:bodyPr/>
        <a:lstStyle/>
        <a:p>
          <a:endParaRPr lang="en-US" sz="3200"/>
        </a:p>
      </dgm:t>
    </dgm:pt>
    <dgm:pt modelId="{91EAE972-0CEF-4271-819A-871125596F16}" type="sibTrans" cxnId="{E8DFD887-789C-460A-B0EF-0ABCFC6ABA79}">
      <dgm:prSet/>
      <dgm:spPr/>
      <dgm:t>
        <a:bodyPr/>
        <a:lstStyle/>
        <a:p>
          <a:endParaRPr lang="en-US" sz="3200"/>
        </a:p>
      </dgm:t>
    </dgm:pt>
    <dgm:pt modelId="{CA92CA50-BB0C-4174-A6A7-730B59FFE3B6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Back pressure</a:t>
          </a:r>
        </a:p>
      </dgm:t>
    </dgm:pt>
    <dgm:pt modelId="{BDA0A27E-7A20-4C4C-A30E-D191EED5659E}" type="parTrans" cxnId="{243680CB-EDD3-42D5-8E4E-23190D15515C}">
      <dgm:prSet/>
      <dgm:spPr/>
      <dgm:t>
        <a:bodyPr/>
        <a:lstStyle/>
        <a:p>
          <a:endParaRPr lang="en-US" sz="3200"/>
        </a:p>
      </dgm:t>
    </dgm:pt>
    <dgm:pt modelId="{70659C80-EA47-40F3-8F28-23E1E1674841}" type="sibTrans" cxnId="{243680CB-EDD3-42D5-8E4E-23190D15515C}">
      <dgm:prSet/>
      <dgm:spPr/>
      <dgm:t>
        <a:bodyPr/>
        <a:lstStyle/>
        <a:p>
          <a:endParaRPr lang="en-US" sz="3200"/>
        </a:p>
      </dgm:t>
    </dgm:pt>
    <dgm:pt modelId="{3E1C2A2B-2D00-4743-A52C-3DF04CF1E2B6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Retry/re-train</a:t>
          </a:r>
        </a:p>
      </dgm:t>
    </dgm:pt>
    <dgm:pt modelId="{5C57AFEF-6C94-45C1-A16F-7A3CA6F90AA5}" type="parTrans" cxnId="{B9A0F2CB-94C1-4D98-9345-88A7F99333B0}">
      <dgm:prSet/>
      <dgm:spPr/>
      <dgm:t>
        <a:bodyPr/>
        <a:lstStyle/>
        <a:p>
          <a:endParaRPr lang="en-US" sz="3200"/>
        </a:p>
      </dgm:t>
    </dgm:pt>
    <dgm:pt modelId="{49996D98-886F-4DED-AFA3-2100EFD9A7F1}" type="sibTrans" cxnId="{B9A0F2CB-94C1-4D98-9345-88A7F99333B0}">
      <dgm:prSet/>
      <dgm:spPr/>
      <dgm:t>
        <a:bodyPr/>
        <a:lstStyle/>
        <a:p>
          <a:endParaRPr lang="en-US" sz="3200"/>
        </a:p>
      </dgm:t>
    </dgm:pt>
    <dgm:pt modelId="{10F1EA82-B897-4EE1-A957-08A8BD1BD7F7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/>
            <a:t>Timeout ……</a:t>
          </a:r>
        </a:p>
      </dgm:t>
    </dgm:pt>
    <dgm:pt modelId="{99D68797-6298-47EA-B74A-A1E4C4942478}" type="parTrans" cxnId="{27DC2C9E-E01E-43BD-9B86-A99E197450AA}">
      <dgm:prSet/>
      <dgm:spPr/>
      <dgm:t>
        <a:bodyPr/>
        <a:lstStyle/>
        <a:p>
          <a:endParaRPr lang="en-US" sz="3200"/>
        </a:p>
      </dgm:t>
    </dgm:pt>
    <dgm:pt modelId="{61FC7F30-12CE-4C74-BD16-719E088A6548}" type="sibTrans" cxnId="{27DC2C9E-E01E-43BD-9B86-A99E197450AA}">
      <dgm:prSet/>
      <dgm:spPr/>
      <dgm:t>
        <a:bodyPr/>
        <a:lstStyle/>
        <a:p>
          <a:endParaRPr lang="en-US" sz="3200"/>
        </a:p>
      </dgm:t>
    </dgm:pt>
    <dgm:pt modelId="{FE41B65D-4158-40F5-90A7-84AA05889733}" type="pres">
      <dgm:prSet presAssocID="{09FF3B55-5127-42BF-88DD-617FB4F8D4D8}" presName="vert0" presStyleCnt="0">
        <dgm:presLayoutVars>
          <dgm:dir/>
          <dgm:animOne val="branch"/>
          <dgm:animLvl val="lvl"/>
        </dgm:presLayoutVars>
      </dgm:prSet>
      <dgm:spPr/>
    </dgm:pt>
    <dgm:pt modelId="{8ACEC26B-359C-4E10-B54B-FD0858D38A79}" type="pres">
      <dgm:prSet presAssocID="{E0FC1CCE-E3B6-4003-A56F-8E5BBA2994E5}" presName="thickLine" presStyleLbl="alignNode1" presStyleIdx="0" presStyleCnt="4"/>
      <dgm:spPr/>
    </dgm:pt>
    <dgm:pt modelId="{3E4B679F-8FCB-401F-A465-E3F6928F1E5D}" type="pres">
      <dgm:prSet presAssocID="{E0FC1CCE-E3B6-4003-A56F-8E5BBA2994E5}" presName="horz1" presStyleCnt="0"/>
      <dgm:spPr/>
    </dgm:pt>
    <dgm:pt modelId="{3C01B4E9-0361-4CAD-8CA4-AD55F5BBB754}" type="pres">
      <dgm:prSet presAssocID="{E0FC1CCE-E3B6-4003-A56F-8E5BBA2994E5}" presName="tx1" presStyleLbl="revTx" presStyleIdx="0" presStyleCnt="15"/>
      <dgm:spPr/>
    </dgm:pt>
    <dgm:pt modelId="{6B1DC818-2AB7-42FA-92E9-FB2546F0AF08}" type="pres">
      <dgm:prSet presAssocID="{E0FC1CCE-E3B6-4003-A56F-8E5BBA2994E5}" presName="vert1" presStyleCnt="0"/>
      <dgm:spPr/>
    </dgm:pt>
    <dgm:pt modelId="{686954E7-0AD4-45BA-B556-48B878B15CC5}" type="pres">
      <dgm:prSet presAssocID="{7D3EA5EC-14FD-4BAC-BF12-DC5D9DF19548}" presName="vertSpace2a" presStyleCnt="0"/>
      <dgm:spPr/>
    </dgm:pt>
    <dgm:pt modelId="{56DF36B2-0ABB-410E-A2A9-DF7E6EF3C339}" type="pres">
      <dgm:prSet presAssocID="{7D3EA5EC-14FD-4BAC-BF12-DC5D9DF19548}" presName="horz2" presStyleCnt="0"/>
      <dgm:spPr/>
    </dgm:pt>
    <dgm:pt modelId="{CABFA4DE-9CE5-466C-B8DA-092AE5376B50}" type="pres">
      <dgm:prSet presAssocID="{7D3EA5EC-14FD-4BAC-BF12-DC5D9DF19548}" presName="horzSpace2" presStyleCnt="0"/>
      <dgm:spPr/>
    </dgm:pt>
    <dgm:pt modelId="{0DACE0AC-0AA9-479E-98B2-D4F820E7B2A8}" type="pres">
      <dgm:prSet presAssocID="{7D3EA5EC-14FD-4BAC-BF12-DC5D9DF19548}" presName="tx2" presStyleLbl="revTx" presStyleIdx="1" presStyleCnt="15"/>
      <dgm:spPr/>
    </dgm:pt>
    <dgm:pt modelId="{C2C71E43-2CBC-4EF2-B27F-FDB9D90B7A73}" type="pres">
      <dgm:prSet presAssocID="{7D3EA5EC-14FD-4BAC-BF12-DC5D9DF19548}" presName="vert2" presStyleCnt="0"/>
      <dgm:spPr/>
    </dgm:pt>
    <dgm:pt modelId="{C21D08F1-E9B9-406C-B495-535302CFA60E}" type="pres">
      <dgm:prSet presAssocID="{7D3EA5EC-14FD-4BAC-BF12-DC5D9DF19548}" presName="thinLine2b" presStyleLbl="callout" presStyleIdx="0" presStyleCnt="11"/>
      <dgm:spPr/>
    </dgm:pt>
    <dgm:pt modelId="{BA8D1D8A-E57D-40F9-9EC0-256E7A3BC82B}" type="pres">
      <dgm:prSet presAssocID="{7D3EA5EC-14FD-4BAC-BF12-DC5D9DF19548}" presName="vertSpace2b" presStyleCnt="0"/>
      <dgm:spPr/>
    </dgm:pt>
    <dgm:pt modelId="{2698B25D-E93E-4D69-A6CD-08D0955F216A}" type="pres">
      <dgm:prSet presAssocID="{5365CF26-AC72-4FA5-9E04-3D1FB789BA0E}" presName="thickLine" presStyleLbl="alignNode1" presStyleIdx="1" presStyleCnt="4"/>
      <dgm:spPr/>
    </dgm:pt>
    <dgm:pt modelId="{AE27756F-CD3E-4663-A966-6899F79031F9}" type="pres">
      <dgm:prSet presAssocID="{5365CF26-AC72-4FA5-9E04-3D1FB789BA0E}" presName="horz1" presStyleCnt="0"/>
      <dgm:spPr/>
    </dgm:pt>
    <dgm:pt modelId="{55FF244D-8302-49B7-AB6C-F0544F8BBA27}" type="pres">
      <dgm:prSet presAssocID="{5365CF26-AC72-4FA5-9E04-3D1FB789BA0E}" presName="tx1" presStyleLbl="revTx" presStyleIdx="2" presStyleCnt="15"/>
      <dgm:spPr/>
    </dgm:pt>
    <dgm:pt modelId="{02DBD583-C7DA-42B2-8B45-65AE3E4DD58F}" type="pres">
      <dgm:prSet presAssocID="{5365CF26-AC72-4FA5-9E04-3D1FB789BA0E}" presName="vert1" presStyleCnt="0"/>
      <dgm:spPr/>
    </dgm:pt>
    <dgm:pt modelId="{C7D3A1FB-636E-4BED-9CBC-09CF96A9B88C}" type="pres">
      <dgm:prSet presAssocID="{40C0F83D-BD66-4E43-8CC4-777E85F8F56B}" presName="vertSpace2a" presStyleCnt="0"/>
      <dgm:spPr/>
    </dgm:pt>
    <dgm:pt modelId="{A5AF85E7-6A7E-477C-BF33-9182B9EEBBBB}" type="pres">
      <dgm:prSet presAssocID="{40C0F83D-BD66-4E43-8CC4-777E85F8F56B}" presName="horz2" presStyleCnt="0"/>
      <dgm:spPr/>
    </dgm:pt>
    <dgm:pt modelId="{BA85E477-FCD8-4675-8878-721C3288272C}" type="pres">
      <dgm:prSet presAssocID="{40C0F83D-BD66-4E43-8CC4-777E85F8F56B}" presName="horzSpace2" presStyleCnt="0"/>
      <dgm:spPr/>
    </dgm:pt>
    <dgm:pt modelId="{0E1DC2A9-10D0-4B52-830C-CE1F2AC4263B}" type="pres">
      <dgm:prSet presAssocID="{40C0F83D-BD66-4E43-8CC4-777E85F8F56B}" presName="tx2" presStyleLbl="revTx" presStyleIdx="3" presStyleCnt="15"/>
      <dgm:spPr/>
    </dgm:pt>
    <dgm:pt modelId="{23BEB193-56E1-433E-937B-CACD89B9DC34}" type="pres">
      <dgm:prSet presAssocID="{40C0F83D-BD66-4E43-8CC4-777E85F8F56B}" presName="vert2" presStyleCnt="0"/>
      <dgm:spPr/>
    </dgm:pt>
    <dgm:pt modelId="{B053014E-5F48-4953-99CA-D89A48F8B51D}" type="pres">
      <dgm:prSet presAssocID="{40C0F83D-BD66-4E43-8CC4-777E85F8F56B}" presName="thinLine2b" presStyleLbl="callout" presStyleIdx="1" presStyleCnt="11"/>
      <dgm:spPr/>
    </dgm:pt>
    <dgm:pt modelId="{5BC33FB8-9200-4304-A5DF-6D17DF312085}" type="pres">
      <dgm:prSet presAssocID="{40C0F83D-BD66-4E43-8CC4-777E85F8F56B}" presName="vertSpace2b" presStyleCnt="0"/>
      <dgm:spPr/>
    </dgm:pt>
    <dgm:pt modelId="{F45FD57F-A9C8-4D07-A528-E6610B174C02}" type="pres">
      <dgm:prSet presAssocID="{2EDF9B7E-C6D7-4DA7-BC1C-B27005A67405}" presName="horz2" presStyleCnt="0"/>
      <dgm:spPr/>
    </dgm:pt>
    <dgm:pt modelId="{7CF6D09A-5D5D-47F5-8061-778D8CD37B33}" type="pres">
      <dgm:prSet presAssocID="{2EDF9B7E-C6D7-4DA7-BC1C-B27005A67405}" presName="horzSpace2" presStyleCnt="0"/>
      <dgm:spPr/>
    </dgm:pt>
    <dgm:pt modelId="{E4FA0F7D-2BF4-4A17-B798-046388AA50A8}" type="pres">
      <dgm:prSet presAssocID="{2EDF9B7E-C6D7-4DA7-BC1C-B27005A67405}" presName="tx2" presStyleLbl="revTx" presStyleIdx="4" presStyleCnt="15"/>
      <dgm:spPr/>
    </dgm:pt>
    <dgm:pt modelId="{838B1819-B66B-4D32-9DE2-F37DC98C398B}" type="pres">
      <dgm:prSet presAssocID="{2EDF9B7E-C6D7-4DA7-BC1C-B27005A67405}" presName="vert2" presStyleCnt="0"/>
      <dgm:spPr/>
    </dgm:pt>
    <dgm:pt modelId="{55AD041A-3114-4FF6-ADA4-E0B6A2BA8F0A}" type="pres">
      <dgm:prSet presAssocID="{2EDF9B7E-C6D7-4DA7-BC1C-B27005A67405}" presName="thinLine2b" presStyleLbl="callout" presStyleIdx="2" presStyleCnt="11"/>
      <dgm:spPr/>
    </dgm:pt>
    <dgm:pt modelId="{2BA54A64-4A22-463E-93D8-43F5DC5FC3DF}" type="pres">
      <dgm:prSet presAssocID="{2EDF9B7E-C6D7-4DA7-BC1C-B27005A67405}" presName="vertSpace2b" presStyleCnt="0"/>
      <dgm:spPr/>
    </dgm:pt>
    <dgm:pt modelId="{C71BA757-F123-4F06-A083-9042CAC4633B}" type="pres">
      <dgm:prSet presAssocID="{8CE3F703-1C96-414D-88E2-39B054EC5334}" presName="horz2" presStyleCnt="0"/>
      <dgm:spPr/>
    </dgm:pt>
    <dgm:pt modelId="{47FD5BFE-8F60-4433-BF83-3B3877615534}" type="pres">
      <dgm:prSet presAssocID="{8CE3F703-1C96-414D-88E2-39B054EC5334}" presName="horzSpace2" presStyleCnt="0"/>
      <dgm:spPr/>
    </dgm:pt>
    <dgm:pt modelId="{BC8FCFE0-7173-424F-BE41-959493C39FC2}" type="pres">
      <dgm:prSet presAssocID="{8CE3F703-1C96-414D-88E2-39B054EC5334}" presName="tx2" presStyleLbl="revTx" presStyleIdx="5" presStyleCnt="15"/>
      <dgm:spPr/>
    </dgm:pt>
    <dgm:pt modelId="{322E5C41-F0C5-491D-B9CA-391367A69D0F}" type="pres">
      <dgm:prSet presAssocID="{8CE3F703-1C96-414D-88E2-39B054EC5334}" presName="vert2" presStyleCnt="0"/>
      <dgm:spPr/>
    </dgm:pt>
    <dgm:pt modelId="{F557D230-2E24-4734-AC45-91840838C877}" type="pres">
      <dgm:prSet presAssocID="{8CE3F703-1C96-414D-88E2-39B054EC5334}" presName="thinLine2b" presStyleLbl="callout" presStyleIdx="3" presStyleCnt="11"/>
      <dgm:spPr/>
    </dgm:pt>
    <dgm:pt modelId="{95F7BBAC-2959-46F5-8926-9058B85EF4C9}" type="pres">
      <dgm:prSet presAssocID="{8CE3F703-1C96-414D-88E2-39B054EC5334}" presName="vertSpace2b" presStyleCnt="0"/>
      <dgm:spPr/>
    </dgm:pt>
    <dgm:pt modelId="{8E00B6FE-1CBE-46F2-A118-512E1B51BDE6}" type="pres">
      <dgm:prSet presAssocID="{E13A43A1-BA4B-4AD0-A40A-2EAD7096D806}" presName="thickLine" presStyleLbl="alignNode1" presStyleIdx="2" presStyleCnt="4"/>
      <dgm:spPr/>
    </dgm:pt>
    <dgm:pt modelId="{95297C52-E494-4709-B9D7-B83E9A0638A5}" type="pres">
      <dgm:prSet presAssocID="{E13A43A1-BA4B-4AD0-A40A-2EAD7096D806}" presName="horz1" presStyleCnt="0"/>
      <dgm:spPr/>
    </dgm:pt>
    <dgm:pt modelId="{62DB9142-F3B6-4081-BB15-4536005F0C85}" type="pres">
      <dgm:prSet presAssocID="{E13A43A1-BA4B-4AD0-A40A-2EAD7096D806}" presName="tx1" presStyleLbl="revTx" presStyleIdx="6" presStyleCnt="15"/>
      <dgm:spPr/>
    </dgm:pt>
    <dgm:pt modelId="{FB0DE0E6-C187-4AF9-A364-B8C4CCCB1E7A}" type="pres">
      <dgm:prSet presAssocID="{E13A43A1-BA4B-4AD0-A40A-2EAD7096D806}" presName="vert1" presStyleCnt="0"/>
      <dgm:spPr/>
    </dgm:pt>
    <dgm:pt modelId="{B77E1FD0-BD30-49A2-A208-A9B6F55B184C}" type="pres">
      <dgm:prSet presAssocID="{D0F78622-212B-4C1F-8132-E61BBB9A15AD}" presName="vertSpace2a" presStyleCnt="0"/>
      <dgm:spPr/>
    </dgm:pt>
    <dgm:pt modelId="{2F250961-882F-4692-8A21-9F5C62A4DC28}" type="pres">
      <dgm:prSet presAssocID="{D0F78622-212B-4C1F-8132-E61BBB9A15AD}" presName="horz2" presStyleCnt="0"/>
      <dgm:spPr/>
    </dgm:pt>
    <dgm:pt modelId="{A7F7D40F-7E61-47C1-82F8-057B82A8AD94}" type="pres">
      <dgm:prSet presAssocID="{D0F78622-212B-4C1F-8132-E61BBB9A15AD}" presName="horzSpace2" presStyleCnt="0"/>
      <dgm:spPr/>
    </dgm:pt>
    <dgm:pt modelId="{6EF722FA-BB88-491A-99E0-2F88D2ADFF70}" type="pres">
      <dgm:prSet presAssocID="{D0F78622-212B-4C1F-8132-E61BBB9A15AD}" presName="tx2" presStyleLbl="revTx" presStyleIdx="7" presStyleCnt="15"/>
      <dgm:spPr/>
    </dgm:pt>
    <dgm:pt modelId="{CC6E7896-4EDB-4489-883F-9AAFD22D4D6C}" type="pres">
      <dgm:prSet presAssocID="{D0F78622-212B-4C1F-8132-E61BBB9A15AD}" presName="vert2" presStyleCnt="0"/>
      <dgm:spPr/>
    </dgm:pt>
    <dgm:pt modelId="{D441970B-97A8-4427-87C7-6C5F5692B476}" type="pres">
      <dgm:prSet presAssocID="{D0F78622-212B-4C1F-8132-E61BBB9A15AD}" presName="thinLine2b" presStyleLbl="callout" presStyleIdx="4" presStyleCnt="11"/>
      <dgm:spPr/>
    </dgm:pt>
    <dgm:pt modelId="{580656EF-F5D9-4B2E-998E-2BE8A7767952}" type="pres">
      <dgm:prSet presAssocID="{D0F78622-212B-4C1F-8132-E61BBB9A15AD}" presName="vertSpace2b" presStyleCnt="0"/>
      <dgm:spPr/>
    </dgm:pt>
    <dgm:pt modelId="{F9EFB9EE-4EED-4CF2-AA62-F48C3A9FD51D}" type="pres">
      <dgm:prSet presAssocID="{524C590B-D30B-4D9B-951E-07EB9417DEBF}" presName="horz2" presStyleCnt="0"/>
      <dgm:spPr/>
    </dgm:pt>
    <dgm:pt modelId="{A966EA93-3592-44AC-8EF2-AB8AF8B5EA87}" type="pres">
      <dgm:prSet presAssocID="{524C590B-D30B-4D9B-951E-07EB9417DEBF}" presName="horzSpace2" presStyleCnt="0"/>
      <dgm:spPr/>
    </dgm:pt>
    <dgm:pt modelId="{E8A9083D-466E-4211-9F42-36D31B4040DB}" type="pres">
      <dgm:prSet presAssocID="{524C590B-D30B-4D9B-951E-07EB9417DEBF}" presName="tx2" presStyleLbl="revTx" presStyleIdx="8" presStyleCnt="15"/>
      <dgm:spPr/>
    </dgm:pt>
    <dgm:pt modelId="{56095FD7-B01A-4C17-A3F8-B1DF4AF2FD35}" type="pres">
      <dgm:prSet presAssocID="{524C590B-D30B-4D9B-951E-07EB9417DEBF}" presName="vert2" presStyleCnt="0"/>
      <dgm:spPr/>
    </dgm:pt>
    <dgm:pt modelId="{DBBBA885-4F4D-49ED-A301-3DBBB44143C1}" type="pres">
      <dgm:prSet presAssocID="{524C590B-D30B-4D9B-951E-07EB9417DEBF}" presName="thinLine2b" presStyleLbl="callout" presStyleIdx="5" presStyleCnt="11"/>
      <dgm:spPr/>
    </dgm:pt>
    <dgm:pt modelId="{ED9EF1CF-44A0-4E51-9437-7BFFFF5D7F7F}" type="pres">
      <dgm:prSet presAssocID="{524C590B-D30B-4D9B-951E-07EB9417DEBF}" presName="vertSpace2b" presStyleCnt="0"/>
      <dgm:spPr/>
    </dgm:pt>
    <dgm:pt modelId="{FACC709C-7C40-4DA2-9905-A5B09A77C336}" type="pres">
      <dgm:prSet presAssocID="{76146E2A-EE0E-4DED-8EB2-D8787AA58898}" presName="horz2" presStyleCnt="0"/>
      <dgm:spPr/>
    </dgm:pt>
    <dgm:pt modelId="{E308E5D6-2021-4555-8EF1-70F159D42A09}" type="pres">
      <dgm:prSet presAssocID="{76146E2A-EE0E-4DED-8EB2-D8787AA58898}" presName="horzSpace2" presStyleCnt="0"/>
      <dgm:spPr/>
    </dgm:pt>
    <dgm:pt modelId="{4E79B070-B9D1-4803-AA79-A0FA7A4BD370}" type="pres">
      <dgm:prSet presAssocID="{76146E2A-EE0E-4DED-8EB2-D8787AA58898}" presName="tx2" presStyleLbl="revTx" presStyleIdx="9" presStyleCnt="15"/>
      <dgm:spPr/>
    </dgm:pt>
    <dgm:pt modelId="{E09FA536-A150-4B64-814B-F57B504FC8AB}" type="pres">
      <dgm:prSet presAssocID="{76146E2A-EE0E-4DED-8EB2-D8787AA58898}" presName="vert2" presStyleCnt="0"/>
      <dgm:spPr/>
    </dgm:pt>
    <dgm:pt modelId="{91E5CEEE-E4C2-450C-B4D5-3A2A0E4CD21F}" type="pres">
      <dgm:prSet presAssocID="{76146E2A-EE0E-4DED-8EB2-D8787AA58898}" presName="thinLine2b" presStyleLbl="callout" presStyleIdx="6" presStyleCnt="11"/>
      <dgm:spPr/>
    </dgm:pt>
    <dgm:pt modelId="{816DD225-A070-4724-9CEE-FB0862C0F214}" type="pres">
      <dgm:prSet presAssocID="{76146E2A-EE0E-4DED-8EB2-D8787AA58898}" presName="vertSpace2b" presStyleCnt="0"/>
      <dgm:spPr/>
    </dgm:pt>
    <dgm:pt modelId="{B8A54728-0C6C-45A8-B03F-4E5C32E778B5}" type="pres">
      <dgm:prSet presAssocID="{E0E6F2B6-1369-45CC-8E2F-BDD8D722528D}" presName="thickLine" presStyleLbl="alignNode1" presStyleIdx="3" presStyleCnt="4"/>
      <dgm:spPr/>
    </dgm:pt>
    <dgm:pt modelId="{E43E4793-7FEF-48AD-AE09-5CA895A3E2C5}" type="pres">
      <dgm:prSet presAssocID="{E0E6F2B6-1369-45CC-8E2F-BDD8D722528D}" presName="horz1" presStyleCnt="0"/>
      <dgm:spPr/>
    </dgm:pt>
    <dgm:pt modelId="{5E659736-175B-4DF4-BEFC-4E7940BED511}" type="pres">
      <dgm:prSet presAssocID="{E0E6F2B6-1369-45CC-8E2F-BDD8D722528D}" presName="tx1" presStyleLbl="revTx" presStyleIdx="10" presStyleCnt="15"/>
      <dgm:spPr/>
    </dgm:pt>
    <dgm:pt modelId="{874642D9-54B9-4EB6-93E5-E22001C2D7EF}" type="pres">
      <dgm:prSet presAssocID="{E0E6F2B6-1369-45CC-8E2F-BDD8D722528D}" presName="vert1" presStyleCnt="0"/>
      <dgm:spPr/>
    </dgm:pt>
    <dgm:pt modelId="{3608A82B-541E-4E60-8E27-4E1B76BA5789}" type="pres">
      <dgm:prSet presAssocID="{CA92CA50-BB0C-4174-A6A7-730B59FFE3B6}" presName="vertSpace2a" presStyleCnt="0"/>
      <dgm:spPr/>
    </dgm:pt>
    <dgm:pt modelId="{BD981E6C-8932-4472-8C65-F537028901B6}" type="pres">
      <dgm:prSet presAssocID="{CA92CA50-BB0C-4174-A6A7-730B59FFE3B6}" presName="horz2" presStyleCnt="0"/>
      <dgm:spPr/>
    </dgm:pt>
    <dgm:pt modelId="{70509FDC-6375-4562-A32E-0531508A9BCC}" type="pres">
      <dgm:prSet presAssocID="{CA92CA50-BB0C-4174-A6A7-730B59FFE3B6}" presName="horzSpace2" presStyleCnt="0"/>
      <dgm:spPr/>
    </dgm:pt>
    <dgm:pt modelId="{1F79EAAD-C30F-45AB-957C-FE89A65BBABA}" type="pres">
      <dgm:prSet presAssocID="{CA92CA50-BB0C-4174-A6A7-730B59FFE3B6}" presName="tx2" presStyleLbl="revTx" presStyleIdx="11" presStyleCnt="15"/>
      <dgm:spPr/>
    </dgm:pt>
    <dgm:pt modelId="{08871F2A-BAED-447D-836F-5800F482915B}" type="pres">
      <dgm:prSet presAssocID="{CA92CA50-BB0C-4174-A6A7-730B59FFE3B6}" presName="vert2" presStyleCnt="0"/>
      <dgm:spPr/>
    </dgm:pt>
    <dgm:pt modelId="{1C33E952-F1D1-4FA3-A58C-00A4A3B38897}" type="pres">
      <dgm:prSet presAssocID="{CA92CA50-BB0C-4174-A6A7-730B59FFE3B6}" presName="thinLine2b" presStyleLbl="callout" presStyleIdx="7" presStyleCnt="11"/>
      <dgm:spPr/>
    </dgm:pt>
    <dgm:pt modelId="{BDE74E2F-79E3-4A25-826A-3BCED6C99043}" type="pres">
      <dgm:prSet presAssocID="{CA92CA50-BB0C-4174-A6A7-730B59FFE3B6}" presName="vertSpace2b" presStyleCnt="0"/>
      <dgm:spPr/>
    </dgm:pt>
    <dgm:pt modelId="{2F3496BE-9AAA-4524-9BF4-E525D51881D8}" type="pres">
      <dgm:prSet presAssocID="{569CD2B3-820D-4118-8FB4-EDE7D10F64C6}" presName="horz2" presStyleCnt="0"/>
      <dgm:spPr/>
    </dgm:pt>
    <dgm:pt modelId="{39F77DE8-05EA-4C05-B125-F94916D3EC88}" type="pres">
      <dgm:prSet presAssocID="{569CD2B3-820D-4118-8FB4-EDE7D10F64C6}" presName="horzSpace2" presStyleCnt="0"/>
      <dgm:spPr/>
    </dgm:pt>
    <dgm:pt modelId="{ACFC0558-4CF6-4CD5-BD5D-BA5FA6D5E56E}" type="pres">
      <dgm:prSet presAssocID="{569CD2B3-820D-4118-8FB4-EDE7D10F64C6}" presName="tx2" presStyleLbl="revTx" presStyleIdx="12" presStyleCnt="15"/>
      <dgm:spPr/>
    </dgm:pt>
    <dgm:pt modelId="{584F1868-408B-4937-8BCB-AF9CAD2E7414}" type="pres">
      <dgm:prSet presAssocID="{569CD2B3-820D-4118-8FB4-EDE7D10F64C6}" presName="vert2" presStyleCnt="0"/>
      <dgm:spPr/>
    </dgm:pt>
    <dgm:pt modelId="{1DC758D1-B08A-4359-A801-86178397615F}" type="pres">
      <dgm:prSet presAssocID="{569CD2B3-820D-4118-8FB4-EDE7D10F64C6}" presName="thinLine2b" presStyleLbl="callout" presStyleIdx="8" presStyleCnt="11"/>
      <dgm:spPr/>
    </dgm:pt>
    <dgm:pt modelId="{DFF356D4-B1AA-4F1C-8CA4-2719C9B37371}" type="pres">
      <dgm:prSet presAssocID="{569CD2B3-820D-4118-8FB4-EDE7D10F64C6}" presName="vertSpace2b" presStyleCnt="0"/>
      <dgm:spPr/>
    </dgm:pt>
    <dgm:pt modelId="{5AB40C74-E0C6-41A2-B8D5-D3B090D34055}" type="pres">
      <dgm:prSet presAssocID="{3E1C2A2B-2D00-4743-A52C-3DF04CF1E2B6}" presName="horz2" presStyleCnt="0"/>
      <dgm:spPr/>
    </dgm:pt>
    <dgm:pt modelId="{3193337E-9CB4-4C89-9BDB-A4D487CDB2D0}" type="pres">
      <dgm:prSet presAssocID="{3E1C2A2B-2D00-4743-A52C-3DF04CF1E2B6}" presName="horzSpace2" presStyleCnt="0"/>
      <dgm:spPr/>
    </dgm:pt>
    <dgm:pt modelId="{0EA7A66B-0A17-40CD-A8FB-549A9C09C158}" type="pres">
      <dgm:prSet presAssocID="{3E1C2A2B-2D00-4743-A52C-3DF04CF1E2B6}" presName="tx2" presStyleLbl="revTx" presStyleIdx="13" presStyleCnt="15"/>
      <dgm:spPr/>
    </dgm:pt>
    <dgm:pt modelId="{477FE0A3-B1D8-4F23-83DC-AE02ED855789}" type="pres">
      <dgm:prSet presAssocID="{3E1C2A2B-2D00-4743-A52C-3DF04CF1E2B6}" presName="vert2" presStyleCnt="0"/>
      <dgm:spPr/>
    </dgm:pt>
    <dgm:pt modelId="{4C561E90-515A-4517-A01F-6B57F5F52D94}" type="pres">
      <dgm:prSet presAssocID="{3E1C2A2B-2D00-4743-A52C-3DF04CF1E2B6}" presName="thinLine2b" presStyleLbl="callout" presStyleIdx="9" presStyleCnt="11"/>
      <dgm:spPr/>
    </dgm:pt>
    <dgm:pt modelId="{67437D39-9273-4526-AA85-424CF23C5217}" type="pres">
      <dgm:prSet presAssocID="{3E1C2A2B-2D00-4743-A52C-3DF04CF1E2B6}" presName="vertSpace2b" presStyleCnt="0"/>
      <dgm:spPr/>
    </dgm:pt>
    <dgm:pt modelId="{D638F366-53AC-4BA2-9A1A-7DF2064BD711}" type="pres">
      <dgm:prSet presAssocID="{10F1EA82-B897-4EE1-A957-08A8BD1BD7F7}" presName="horz2" presStyleCnt="0"/>
      <dgm:spPr/>
    </dgm:pt>
    <dgm:pt modelId="{25D59489-7031-4D65-95CE-84A10E028B0B}" type="pres">
      <dgm:prSet presAssocID="{10F1EA82-B897-4EE1-A957-08A8BD1BD7F7}" presName="horzSpace2" presStyleCnt="0"/>
      <dgm:spPr/>
    </dgm:pt>
    <dgm:pt modelId="{5E446F13-7611-48FC-B5EC-819670BE63C9}" type="pres">
      <dgm:prSet presAssocID="{10F1EA82-B897-4EE1-A957-08A8BD1BD7F7}" presName="tx2" presStyleLbl="revTx" presStyleIdx="14" presStyleCnt="15"/>
      <dgm:spPr/>
    </dgm:pt>
    <dgm:pt modelId="{2DBF9883-1EAA-4135-8FB6-358CCB85C7BD}" type="pres">
      <dgm:prSet presAssocID="{10F1EA82-B897-4EE1-A957-08A8BD1BD7F7}" presName="vert2" presStyleCnt="0"/>
      <dgm:spPr/>
    </dgm:pt>
    <dgm:pt modelId="{C799CD46-0474-4DEA-AE6F-1414FD2F07B8}" type="pres">
      <dgm:prSet presAssocID="{10F1EA82-B897-4EE1-A957-08A8BD1BD7F7}" presName="thinLine2b" presStyleLbl="callout" presStyleIdx="10" presStyleCnt="11"/>
      <dgm:spPr/>
    </dgm:pt>
    <dgm:pt modelId="{BFCDDEA4-5168-4B85-98F8-FCBA95ED0868}" type="pres">
      <dgm:prSet presAssocID="{10F1EA82-B897-4EE1-A957-08A8BD1BD7F7}" presName="vertSpace2b" presStyleCnt="0"/>
      <dgm:spPr/>
    </dgm:pt>
  </dgm:ptLst>
  <dgm:cxnLst>
    <dgm:cxn modelId="{B8896C09-D640-4B75-9850-325D239B33DD}" type="presOf" srcId="{CA92CA50-BB0C-4174-A6A7-730B59FFE3B6}" destId="{1F79EAAD-C30F-45AB-957C-FE89A65BBABA}" srcOrd="0" destOrd="0" presId="urn:microsoft.com/office/officeart/2008/layout/LinedList"/>
    <dgm:cxn modelId="{3D3C7113-2E51-4943-BBE1-2A88E42F32CA}" srcId="{5365CF26-AC72-4FA5-9E04-3D1FB789BA0E}" destId="{8CE3F703-1C96-414D-88E2-39B054EC5334}" srcOrd="2" destOrd="0" parTransId="{4F75FF66-7D79-42BD-9517-E4C37B82CCA4}" sibTransId="{1D96A17C-4C65-4F40-B8F9-E3FD8DAF71F6}"/>
    <dgm:cxn modelId="{61D2171F-9A84-435A-BD75-CEE0E83A4DBB}" type="presOf" srcId="{D0F78622-212B-4C1F-8132-E61BBB9A15AD}" destId="{6EF722FA-BB88-491A-99E0-2F88D2ADFF70}" srcOrd="0" destOrd="0" presId="urn:microsoft.com/office/officeart/2008/layout/LinedList"/>
    <dgm:cxn modelId="{6E19C329-5215-4722-B566-B5A5DAF66476}" type="presOf" srcId="{2EDF9B7E-C6D7-4DA7-BC1C-B27005A67405}" destId="{E4FA0F7D-2BF4-4A17-B798-046388AA50A8}" srcOrd="0" destOrd="0" presId="urn:microsoft.com/office/officeart/2008/layout/LinedList"/>
    <dgm:cxn modelId="{F55C8331-4D14-4F0E-8A26-B2AEDFEC4A40}" type="presOf" srcId="{76146E2A-EE0E-4DED-8EB2-D8787AA58898}" destId="{4E79B070-B9D1-4803-AA79-A0FA7A4BD370}" srcOrd="0" destOrd="0" presId="urn:microsoft.com/office/officeart/2008/layout/LinedList"/>
    <dgm:cxn modelId="{A7E0FF33-EC57-4617-BB17-0B29CC77F2A2}" srcId="{5365CF26-AC72-4FA5-9E04-3D1FB789BA0E}" destId="{2EDF9B7E-C6D7-4DA7-BC1C-B27005A67405}" srcOrd="1" destOrd="0" parTransId="{900B3281-9E95-4E3F-876D-17987FE411FC}" sibTransId="{E7608ED1-D5E1-451B-8E7B-24BADA9D9AB6}"/>
    <dgm:cxn modelId="{E82DDF3D-8C84-4465-B4A5-C9D8CAAA4D28}" srcId="{09FF3B55-5127-42BF-88DD-617FB4F8D4D8}" destId="{E0E6F2B6-1369-45CC-8E2F-BDD8D722528D}" srcOrd="3" destOrd="0" parTransId="{AAB5B721-5351-4254-A0FE-DECCF44C24FE}" sibTransId="{4BDAD2BC-2190-490D-BCEC-8A0422C9B3B2}"/>
    <dgm:cxn modelId="{991B0761-D148-472D-8969-C6BEC86EC197}" type="presOf" srcId="{5365CF26-AC72-4FA5-9E04-3D1FB789BA0E}" destId="{55FF244D-8302-49B7-AB6C-F0544F8BBA27}" srcOrd="0" destOrd="0" presId="urn:microsoft.com/office/officeart/2008/layout/LinedList"/>
    <dgm:cxn modelId="{7B8B0266-2439-415F-86CF-9834B957AE14}" type="presOf" srcId="{40C0F83D-BD66-4E43-8CC4-777E85F8F56B}" destId="{0E1DC2A9-10D0-4B52-830C-CE1F2AC4263B}" srcOrd="0" destOrd="0" presId="urn:microsoft.com/office/officeart/2008/layout/LinedList"/>
    <dgm:cxn modelId="{3B21214C-E9D9-49EE-9034-EBE697443321}" srcId="{5365CF26-AC72-4FA5-9E04-3D1FB789BA0E}" destId="{40C0F83D-BD66-4E43-8CC4-777E85F8F56B}" srcOrd="0" destOrd="0" parTransId="{A9DFA454-AD26-41E4-B44C-CF963F0D8385}" sibTransId="{532FCF82-AAB2-4CCD-97DB-5724BFE5A75F}"/>
    <dgm:cxn modelId="{9C46F74F-4168-445D-BF9F-3D18A9AC31E8}" type="presOf" srcId="{10F1EA82-B897-4EE1-A957-08A8BD1BD7F7}" destId="{5E446F13-7611-48FC-B5EC-819670BE63C9}" srcOrd="0" destOrd="0" presId="urn:microsoft.com/office/officeart/2008/layout/LinedList"/>
    <dgm:cxn modelId="{643CAF59-C0F2-41A8-BD3E-EEFF0303F70F}" type="presOf" srcId="{7D3EA5EC-14FD-4BAC-BF12-DC5D9DF19548}" destId="{0DACE0AC-0AA9-479E-98B2-D4F820E7B2A8}" srcOrd="0" destOrd="0" presId="urn:microsoft.com/office/officeart/2008/layout/LinedList"/>
    <dgm:cxn modelId="{18DC8E5A-4B59-4B7E-939C-91E0DBE1CE69}" srcId="{09FF3B55-5127-42BF-88DD-617FB4F8D4D8}" destId="{E0FC1CCE-E3B6-4003-A56F-8E5BBA2994E5}" srcOrd="0" destOrd="0" parTransId="{77FC82F3-0224-4F9F-AFBA-0C7BD70A9E97}" sibTransId="{E40AAEAC-10C3-4928-BD5F-8B647921AA33}"/>
    <dgm:cxn modelId="{E8DFD887-789C-460A-B0EF-0ABCFC6ABA79}" srcId="{E0E6F2B6-1369-45CC-8E2F-BDD8D722528D}" destId="{569CD2B3-820D-4118-8FB4-EDE7D10F64C6}" srcOrd="1" destOrd="0" parTransId="{A9CD604E-67A2-4ED2-B4B1-541CC430A26B}" sibTransId="{91EAE972-0CEF-4271-819A-871125596F16}"/>
    <dgm:cxn modelId="{8A6BB18D-A3A7-42E8-99AA-C75AD9371DA6}" srcId="{09FF3B55-5127-42BF-88DD-617FB4F8D4D8}" destId="{E13A43A1-BA4B-4AD0-A40A-2EAD7096D806}" srcOrd="2" destOrd="0" parTransId="{639246D2-2B6D-4CE3-B187-5A2BC3424C69}" sibTransId="{A21FEF8E-5133-41B3-9398-7B7BCDA68D09}"/>
    <dgm:cxn modelId="{EEE8EB8E-D0ED-4A0B-BC64-036851372768}" srcId="{E13A43A1-BA4B-4AD0-A40A-2EAD7096D806}" destId="{D0F78622-212B-4C1F-8132-E61BBB9A15AD}" srcOrd="0" destOrd="0" parTransId="{724D42A5-4A4D-4D25-96AC-B3974831C79D}" sibTransId="{B441475F-E369-405A-9A34-5E777B1A2174}"/>
    <dgm:cxn modelId="{40DFC391-441C-4770-A3F1-067B6B7AF55A}" type="presOf" srcId="{E0FC1CCE-E3B6-4003-A56F-8E5BBA2994E5}" destId="{3C01B4E9-0361-4CAD-8CA4-AD55F5BBB754}" srcOrd="0" destOrd="0" presId="urn:microsoft.com/office/officeart/2008/layout/LinedList"/>
    <dgm:cxn modelId="{CD475198-4825-4E0C-A4F6-896F246D44CC}" srcId="{E13A43A1-BA4B-4AD0-A40A-2EAD7096D806}" destId="{76146E2A-EE0E-4DED-8EB2-D8787AA58898}" srcOrd="2" destOrd="0" parTransId="{259E7D67-0BFE-4D4F-84F8-D8D629582B4F}" sibTransId="{30A7BA27-6B7D-4FDB-B9FE-5BF448D53783}"/>
    <dgm:cxn modelId="{E187919A-4537-4740-B30E-3A24BED48DEC}" type="presOf" srcId="{E0E6F2B6-1369-45CC-8E2F-BDD8D722528D}" destId="{5E659736-175B-4DF4-BEFC-4E7940BED511}" srcOrd="0" destOrd="0" presId="urn:microsoft.com/office/officeart/2008/layout/LinedList"/>
    <dgm:cxn modelId="{27DC2C9E-E01E-43BD-9B86-A99E197450AA}" srcId="{E0E6F2B6-1369-45CC-8E2F-BDD8D722528D}" destId="{10F1EA82-B897-4EE1-A957-08A8BD1BD7F7}" srcOrd="3" destOrd="0" parTransId="{99D68797-6298-47EA-B74A-A1E4C4942478}" sibTransId="{61FC7F30-12CE-4C74-BD16-719E088A6548}"/>
    <dgm:cxn modelId="{323619AA-FFA2-49B8-8B43-8B6F5B036056}" type="presOf" srcId="{524C590B-D30B-4D9B-951E-07EB9417DEBF}" destId="{E8A9083D-466E-4211-9F42-36D31B4040DB}" srcOrd="0" destOrd="0" presId="urn:microsoft.com/office/officeart/2008/layout/LinedList"/>
    <dgm:cxn modelId="{4D4920AA-EC03-44F6-93FC-6FFF06DFEA75}" type="presOf" srcId="{3E1C2A2B-2D00-4743-A52C-3DF04CF1E2B6}" destId="{0EA7A66B-0A17-40CD-A8FB-549A9C09C158}" srcOrd="0" destOrd="0" presId="urn:microsoft.com/office/officeart/2008/layout/LinedList"/>
    <dgm:cxn modelId="{3C34BBAD-4CFE-4412-A32B-A4FDC86E96F8}" type="presOf" srcId="{09FF3B55-5127-42BF-88DD-617FB4F8D4D8}" destId="{FE41B65D-4158-40F5-90A7-84AA05889733}" srcOrd="0" destOrd="0" presId="urn:microsoft.com/office/officeart/2008/layout/LinedList"/>
    <dgm:cxn modelId="{7863ABB5-8BCA-48CE-BB6F-DF0C2B213FC9}" type="presOf" srcId="{569CD2B3-820D-4118-8FB4-EDE7D10F64C6}" destId="{ACFC0558-4CF6-4CD5-BD5D-BA5FA6D5E56E}" srcOrd="0" destOrd="0" presId="urn:microsoft.com/office/officeart/2008/layout/LinedList"/>
    <dgm:cxn modelId="{69C2D7C9-F028-4DEF-802A-62811B1A7E7D}" type="presOf" srcId="{8CE3F703-1C96-414D-88E2-39B054EC5334}" destId="{BC8FCFE0-7173-424F-BE41-959493C39FC2}" srcOrd="0" destOrd="0" presId="urn:microsoft.com/office/officeart/2008/layout/LinedList"/>
    <dgm:cxn modelId="{243680CB-EDD3-42D5-8E4E-23190D15515C}" srcId="{E0E6F2B6-1369-45CC-8E2F-BDD8D722528D}" destId="{CA92CA50-BB0C-4174-A6A7-730B59FFE3B6}" srcOrd="0" destOrd="0" parTransId="{BDA0A27E-7A20-4C4C-A30E-D191EED5659E}" sibTransId="{70659C80-EA47-40F3-8F28-23E1E1674841}"/>
    <dgm:cxn modelId="{B9A0F2CB-94C1-4D98-9345-88A7F99333B0}" srcId="{E0E6F2B6-1369-45CC-8E2F-BDD8D722528D}" destId="{3E1C2A2B-2D00-4743-A52C-3DF04CF1E2B6}" srcOrd="2" destOrd="0" parTransId="{5C57AFEF-6C94-45C1-A16F-7A3CA6F90AA5}" sibTransId="{49996D98-886F-4DED-AFA3-2100EFD9A7F1}"/>
    <dgm:cxn modelId="{BA8107CE-C7F9-4F92-8FBA-0B15C6629D01}" srcId="{E0FC1CCE-E3B6-4003-A56F-8E5BBA2994E5}" destId="{7D3EA5EC-14FD-4BAC-BF12-DC5D9DF19548}" srcOrd="0" destOrd="0" parTransId="{0AD1C2D2-01DF-48EE-BF33-EDA1955F0E2A}" sibTransId="{2ABEE53A-2859-4831-BB5E-58CCDA4957FA}"/>
    <dgm:cxn modelId="{FBD554EA-9CE5-489D-B933-A5C2B979C9A6}" srcId="{E13A43A1-BA4B-4AD0-A40A-2EAD7096D806}" destId="{524C590B-D30B-4D9B-951E-07EB9417DEBF}" srcOrd="1" destOrd="0" parTransId="{5C52D5F0-2F03-4915-9F73-E29135602B41}" sibTransId="{848500F8-516D-4201-8CF2-57171979D65C}"/>
    <dgm:cxn modelId="{69F69FFC-4BDD-4BA6-A09D-6224AC31A8E2}" srcId="{09FF3B55-5127-42BF-88DD-617FB4F8D4D8}" destId="{5365CF26-AC72-4FA5-9E04-3D1FB789BA0E}" srcOrd="1" destOrd="0" parTransId="{6C431D72-E718-4485-9605-8CD3E3BAB7D9}" sibTransId="{9C8F474F-72DA-4577-A3A1-D4C91EAAF65A}"/>
    <dgm:cxn modelId="{E01655FD-991B-4E2E-B1E8-C630C5D291BF}" type="presOf" srcId="{E13A43A1-BA4B-4AD0-A40A-2EAD7096D806}" destId="{62DB9142-F3B6-4081-BB15-4536005F0C85}" srcOrd="0" destOrd="0" presId="urn:microsoft.com/office/officeart/2008/layout/LinedList"/>
    <dgm:cxn modelId="{F7CF4F41-6029-4D1E-BC4C-F5E877331DDF}" type="presParOf" srcId="{FE41B65D-4158-40F5-90A7-84AA05889733}" destId="{8ACEC26B-359C-4E10-B54B-FD0858D38A79}" srcOrd="0" destOrd="0" presId="urn:microsoft.com/office/officeart/2008/layout/LinedList"/>
    <dgm:cxn modelId="{DF92882F-C560-4B38-B034-15569188D0E1}" type="presParOf" srcId="{FE41B65D-4158-40F5-90A7-84AA05889733}" destId="{3E4B679F-8FCB-401F-A465-E3F6928F1E5D}" srcOrd="1" destOrd="0" presId="urn:microsoft.com/office/officeart/2008/layout/LinedList"/>
    <dgm:cxn modelId="{CB85EAB5-E110-4920-961F-AEE86699A163}" type="presParOf" srcId="{3E4B679F-8FCB-401F-A465-E3F6928F1E5D}" destId="{3C01B4E9-0361-4CAD-8CA4-AD55F5BBB754}" srcOrd="0" destOrd="0" presId="urn:microsoft.com/office/officeart/2008/layout/LinedList"/>
    <dgm:cxn modelId="{B565AB6C-A84A-4C15-A0B0-7F91332B74CB}" type="presParOf" srcId="{3E4B679F-8FCB-401F-A465-E3F6928F1E5D}" destId="{6B1DC818-2AB7-42FA-92E9-FB2546F0AF08}" srcOrd="1" destOrd="0" presId="urn:microsoft.com/office/officeart/2008/layout/LinedList"/>
    <dgm:cxn modelId="{0103421A-4ADC-4DC5-93B9-9DA70A6AE09A}" type="presParOf" srcId="{6B1DC818-2AB7-42FA-92E9-FB2546F0AF08}" destId="{686954E7-0AD4-45BA-B556-48B878B15CC5}" srcOrd="0" destOrd="0" presId="urn:microsoft.com/office/officeart/2008/layout/LinedList"/>
    <dgm:cxn modelId="{55211F73-A814-4AEF-B047-E2E936FA65C0}" type="presParOf" srcId="{6B1DC818-2AB7-42FA-92E9-FB2546F0AF08}" destId="{56DF36B2-0ABB-410E-A2A9-DF7E6EF3C339}" srcOrd="1" destOrd="0" presId="urn:microsoft.com/office/officeart/2008/layout/LinedList"/>
    <dgm:cxn modelId="{489F9F2C-F963-4DE9-B501-E043553AA287}" type="presParOf" srcId="{56DF36B2-0ABB-410E-A2A9-DF7E6EF3C339}" destId="{CABFA4DE-9CE5-466C-B8DA-092AE5376B50}" srcOrd="0" destOrd="0" presId="urn:microsoft.com/office/officeart/2008/layout/LinedList"/>
    <dgm:cxn modelId="{D5C134B4-4714-49F5-8033-F70E8A08307C}" type="presParOf" srcId="{56DF36B2-0ABB-410E-A2A9-DF7E6EF3C339}" destId="{0DACE0AC-0AA9-479E-98B2-D4F820E7B2A8}" srcOrd="1" destOrd="0" presId="urn:microsoft.com/office/officeart/2008/layout/LinedList"/>
    <dgm:cxn modelId="{12E86EB8-664B-445C-895B-780F5DF430FC}" type="presParOf" srcId="{56DF36B2-0ABB-410E-A2A9-DF7E6EF3C339}" destId="{C2C71E43-2CBC-4EF2-B27F-FDB9D90B7A73}" srcOrd="2" destOrd="0" presId="urn:microsoft.com/office/officeart/2008/layout/LinedList"/>
    <dgm:cxn modelId="{24ADCBEF-B726-40CF-ACB8-05013ECD92D0}" type="presParOf" srcId="{6B1DC818-2AB7-42FA-92E9-FB2546F0AF08}" destId="{C21D08F1-E9B9-406C-B495-535302CFA60E}" srcOrd="2" destOrd="0" presId="urn:microsoft.com/office/officeart/2008/layout/LinedList"/>
    <dgm:cxn modelId="{624DF48D-B844-4585-BED1-EFFACD38026B}" type="presParOf" srcId="{6B1DC818-2AB7-42FA-92E9-FB2546F0AF08}" destId="{BA8D1D8A-E57D-40F9-9EC0-256E7A3BC82B}" srcOrd="3" destOrd="0" presId="urn:microsoft.com/office/officeart/2008/layout/LinedList"/>
    <dgm:cxn modelId="{43F17D4B-8DE1-4895-973A-9E402A47337B}" type="presParOf" srcId="{FE41B65D-4158-40F5-90A7-84AA05889733}" destId="{2698B25D-E93E-4D69-A6CD-08D0955F216A}" srcOrd="2" destOrd="0" presId="urn:microsoft.com/office/officeart/2008/layout/LinedList"/>
    <dgm:cxn modelId="{7DD8AAD7-9CDE-4585-949F-3CF178BF6276}" type="presParOf" srcId="{FE41B65D-4158-40F5-90A7-84AA05889733}" destId="{AE27756F-CD3E-4663-A966-6899F79031F9}" srcOrd="3" destOrd="0" presId="urn:microsoft.com/office/officeart/2008/layout/LinedList"/>
    <dgm:cxn modelId="{690F7FC2-3689-46BD-97BD-73D3DAA664CF}" type="presParOf" srcId="{AE27756F-CD3E-4663-A966-6899F79031F9}" destId="{55FF244D-8302-49B7-AB6C-F0544F8BBA27}" srcOrd="0" destOrd="0" presId="urn:microsoft.com/office/officeart/2008/layout/LinedList"/>
    <dgm:cxn modelId="{2CB70BB3-E8CA-4137-A676-ED56D7A19BF3}" type="presParOf" srcId="{AE27756F-CD3E-4663-A966-6899F79031F9}" destId="{02DBD583-C7DA-42B2-8B45-65AE3E4DD58F}" srcOrd="1" destOrd="0" presId="urn:microsoft.com/office/officeart/2008/layout/LinedList"/>
    <dgm:cxn modelId="{90531D45-9BD5-4A7A-8079-EC97D3FDCB56}" type="presParOf" srcId="{02DBD583-C7DA-42B2-8B45-65AE3E4DD58F}" destId="{C7D3A1FB-636E-4BED-9CBC-09CF96A9B88C}" srcOrd="0" destOrd="0" presId="urn:microsoft.com/office/officeart/2008/layout/LinedList"/>
    <dgm:cxn modelId="{022CACDB-94BB-4651-9798-1221B20F8333}" type="presParOf" srcId="{02DBD583-C7DA-42B2-8B45-65AE3E4DD58F}" destId="{A5AF85E7-6A7E-477C-BF33-9182B9EEBBBB}" srcOrd="1" destOrd="0" presId="urn:microsoft.com/office/officeart/2008/layout/LinedList"/>
    <dgm:cxn modelId="{045264A7-B901-47B1-874D-6045479607A5}" type="presParOf" srcId="{A5AF85E7-6A7E-477C-BF33-9182B9EEBBBB}" destId="{BA85E477-FCD8-4675-8878-721C3288272C}" srcOrd="0" destOrd="0" presId="urn:microsoft.com/office/officeart/2008/layout/LinedList"/>
    <dgm:cxn modelId="{FDA006DC-2749-4F6D-BF89-81DCA52717E5}" type="presParOf" srcId="{A5AF85E7-6A7E-477C-BF33-9182B9EEBBBB}" destId="{0E1DC2A9-10D0-4B52-830C-CE1F2AC4263B}" srcOrd="1" destOrd="0" presId="urn:microsoft.com/office/officeart/2008/layout/LinedList"/>
    <dgm:cxn modelId="{21867765-F43A-4C18-95BB-D0E2B006FF3B}" type="presParOf" srcId="{A5AF85E7-6A7E-477C-BF33-9182B9EEBBBB}" destId="{23BEB193-56E1-433E-937B-CACD89B9DC34}" srcOrd="2" destOrd="0" presId="urn:microsoft.com/office/officeart/2008/layout/LinedList"/>
    <dgm:cxn modelId="{EA42630E-282F-466B-A3CC-8EDF4337D3A8}" type="presParOf" srcId="{02DBD583-C7DA-42B2-8B45-65AE3E4DD58F}" destId="{B053014E-5F48-4953-99CA-D89A48F8B51D}" srcOrd="2" destOrd="0" presId="urn:microsoft.com/office/officeart/2008/layout/LinedList"/>
    <dgm:cxn modelId="{044C931B-4FAF-4053-B671-1C495DC1EDB7}" type="presParOf" srcId="{02DBD583-C7DA-42B2-8B45-65AE3E4DD58F}" destId="{5BC33FB8-9200-4304-A5DF-6D17DF312085}" srcOrd="3" destOrd="0" presId="urn:microsoft.com/office/officeart/2008/layout/LinedList"/>
    <dgm:cxn modelId="{62CF5806-80B5-482D-BFD1-58ABDE7EFE43}" type="presParOf" srcId="{02DBD583-C7DA-42B2-8B45-65AE3E4DD58F}" destId="{F45FD57F-A9C8-4D07-A528-E6610B174C02}" srcOrd="4" destOrd="0" presId="urn:microsoft.com/office/officeart/2008/layout/LinedList"/>
    <dgm:cxn modelId="{21D76B22-BBD5-44E3-B820-2464C61BC14E}" type="presParOf" srcId="{F45FD57F-A9C8-4D07-A528-E6610B174C02}" destId="{7CF6D09A-5D5D-47F5-8061-778D8CD37B33}" srcOrd="0" destOrd="0" presId="urn:microsoft.com/office/officeart/2008/layout/LinedList"/>
    <dgm:cxn modelId="{37A2794B-78D3-48BD-AF82-80F350B3D573}" type="presParOf" srcId="{F45FD57F-A9C8-4D07-A528-E6610B174C02}" destId="{E4FA0F7D-2BF4-4A17-B798-046388AA50A8}" srcOrd="1" destOrd="0" presId="urn:microsoft.com/office/officeart/2008/layout/LinedList"/>
    <dgm:cxn modelId="{580103D5-87F4-4D60-997F-F8E28D631F1D}" type="presParOf" srcId="{F45FD57F-A9C8-4D07-A528-E6610B174C02}" destId="{838B1819-B66B-4D32-9DE2-F37DC98C398B}" srcOrd="2" destOrd="0" presId="urn:microsoft.com/office/officeart/2008/layout/LinedList"/>
    <dgm:cxn modelId="{3B6979D7-94AF-45AD-988F-8C036A0F21B9}" type="presParOf" srcId="{02DBD583-C7DA-42B2-8B45-65AE3E4DD58F}" destId="{55AD041A-3114-4FF6-ADA4-E0B6A2BA8F0A}" srcOrd="5" destOrd="0" presId="urn:microsoft.com/office/officeart/2008/layout/LinedList"/>
    <dgm:cxn modelId="{2FB68E64-9164-4445-831C-DF08570B6C47}" type="presParOf" srcId="{02DBD583-C7DA-42B2-8B45-65AE3E4DD58F}" destId="{2BA54A64-4A22-463E-93D8-43F5DC5FC3DF}" srcOrd="6" destOrd="0" presId="urn:microsoft.com/office/officeart/2008/layout/LinedList"/>
    <dgm:cxn modelId="{B9C9065C-96A6-4608-9A29-13E793DEC4EE}" type="presParOf" srcId="{02DBD583-C7DA-42B2-8B45-65AE3E4DD58F}" destId="{C71BA757-F123-4F06-A083-9042CAC4633B}" srcOrd="7" destOrd="0" presId="urn:microsoft.com/office/officeart/2008/layout/LinedList"/>
    <dgm:cxn modelId="{FC8E4E54-E96E-4282-941B-C5EC06DC3672}" type="presParOf" srcId="{C71BA757-F123-4F06-A083-9042CAC4633B}" destId="{47FD5BFE-8F60-4433-BF83-3B3877615534}" srcOrd="0" destOrd="0" presId="urn:microsoft.com/office/officeart/2008/layout/LinedList"/>
    <dgm:cxn modelId="{A7F0744B-7137-49DC-9AF9-4D5195EB8E22}" type="presParOf" srcId="{C71BA757-F123-4F06-A083-9042CAC4633B}" destId="{BC8FCFE0-7173-424F-BE41-959493C39FC2}" srcOrd="1" destOrd="0" presId="urn:microsoft.com/office/officeart/2008/layout/LinedList"/>
    <dgm:cxn modelId="{00370ED9-8F5C-49A5-AF44-2854D311F752}" type="presParOf" srcId="{C71BA757-F123-4F06-A083-9042CAC4633B}" destId="{322E5C41-F0C5-491D-B9CA-391367A69D0F}" srcOrd="2" destOrd="0" presId="urn:microsoft.com/office/officeart/2008/layout/LinedList"/>
    <dgm:cxn modelId="{62690E0E-5D82-4175-9521-11997C8CC991}" type="presParOf" srcId="{02DBD583-C7DA-42B2-8B45-65AE3E4DD58F}" destId="{F557D230-2E24-4734-AC45-91840838C877}" srcOrd="8" destOrd="0" presId="urn:microsoft.com/office/officeart/2008/layout/LinedList"/>
    <dgm:cxn modelId="{55E0AEF8-AB83-4965-8A4A-DA787836D016}" type="presParOf" srcId="{02DBD583-C7DA-42B2-8B45-65AE3E4DD58F}" destId="{95F7BBAC-2959-46F5-8926-9058B85EF4C9}" srcOrd="9" destOrd="0" presId="urn:microsoft.com/office/officeart/2008/layout/LinedList"/>
    <dgm:cxn modelId="{1FB0826B-1843-4CFA-9DC1-82D4DE847D99}" type="presParOf" srcId="{FE41B65D-4158-40F5-90A7-84AA05889733}" destId="{8E00B6FE-1CBE-46F2-A118-512E1B51BDE6}" srcOrd="4" destOrd="0" presId="urn:microsoft.com/office/officeart/2008/layout/LinedList"/>
    <dgm:cxn modelId="{3E48A848-7338-4B09-8260-C58D9896E445}" type="presParOf" srcId="{FE41B65D-4158-40F5-90A7-84AA05889733}" destId="{95297C52-E494-4709-B9D7-B83E9A0638A5}" srcOrd="5" destOrd="0" presId="urn:microsoft.com/office/officeart/2008/layout/LinedList"/>
    <dgm:cxn modelId="{48F4963C-AAFE-4C65-BD39-F4B6D095634C}" type="presParOf" srcId="{95297C52-E494-4709-B9D7-B83E9A0638A5}" destId="{62DB9142-F3B6-4081-BB15-4536005F0C85}" srcOrd="0" destOrd="0" presId="urn:microsoft.com/office/officeart/2008/layout/LinedList"/>
    <dgm:cxn modelId="{256E9B74-7F82-40D7-9416-FE3465C12803}" type="presParOf" srcId="{95297C52-E494-4709-B9D7-B83E9A0638A5}" destId="{FB0DE0E6-C187-4AF9-A364-B8C4CCCB1E7A}" srcOrd="1" destOrd="0" presId="urn:microsoft.com/office/officeart/2008/layout/LinedList"/>
    <dgm:cxn modelId="{48833A6B-EB66-428D-BC4A-8A5F863659AA}" type="presParOf" srcId="{FB0DE0E6-C187-4AF9-A364-B8C4CCCB1E7A}" destId="{B77E1FD0-BD30-49A2-A208-A9B6F55B184C}" srcOrd="0" destOrd="0" presId="urn:microsoft.com/office/officeart/2008/layout/LinedList"/>
    <dgm:cxn modelId="{329C9E13-7A83-4573-ACC5-D9A46D3AE4CD}" type="presParOf" srcId="{FB0DE0E6-C187-4AF9-A364-B8C4CCCB1E7A}" destId="{2F250961-882F-4692-8A21-9F5C62A4DC28}" srcOrd="1" destOrd="0" presId="urn:microsoft.com/office/officeart/2008/layout/LinedList"/>
    <dgm:cxn modelId="{51C58CAC-1D22-45A6-B631-B97AC9DD4598}" type="presParOf" srcId="{2F250961-882F-4692-8A21-9F5C62A4DC28}" destId="{A7F7D40F-7E61-47C1-82F8-057B82A8AD94}" srcOrd="0" destOrd="0" presId="urn:microsoft.com/office/officeart/2008/layout/LinedList"/>
    <dgm:cxn modelId="{19F7720C-35B4-4AE5-8E85-ED3B9D6FBDDA}" type="presParOf" srcId="{2F250961-882F-4692-8A21-9F5C62A4DC28}" destId="{6EF722FA-BB88-491A-99E0-2F88D2ADFF70}" srcOrd="1" destOrd="0" presId="urn:microsoft.com/office/officeart/2008/layout/LinedList"/>
    <dgm:cxn modelId="{BB1B09AE-00CF-47E1-A5A7-7A4D198893FB}" type="presParOf" srcId="{2F250961-882F-4692-8A21-9F5C62A4DC28}" destId="{CC6E7896-4EDB-4489-883F-9AAFD22D4D6C}" srcOrd="2" destOrd="0" presId="urn:microsoft.com/office/officeart/2008/layout/LinedList"/>
    <dgm:cxn modelId="{AD94CBEA-4226-4CC1-8B13-11318F6F6DB6}" type="presParOf" srcId="{FB0DE0E6-C187-4AF9-A364-B8C4CCCB1E7A}" destId="{D441970B-97A8-4427-87C7-6C5F5692B476}" srcOrd="2" destOrd="0" presId="urn:microsoft.com/office/officeart/2008/layout/LinedList"/>
    <dgm:cxn modelId="{1E46C393-01E8-444C-9A5C-A0F2965E5170}" type="presParOf" srcId="{FB0DE0E6-C187-4AF9-A364-B8C4CCCB1E7A}" destId="{580656EF-F5D9-4B2E-998E-2BE8A7767952}" srcOrd="3" destOrd="0" presId="urn:microsoft.com/office/officeart/2008/layout/LinedList"/>
    <dgm:cxn modelId="{88EB8F18-C55B-4902-845E-975E735FF587}" type="presParOf" srcId="{FB0DE0E6-C187-4AF9-A364-B8C4CCCB1E7A}" destId="{F9EFB9EE-4EED-4CF2-AA62-F48C3A9FD51D}" srcOrd="4" destOrd="0" presId="urn:microsoft.com/office/officeart/2008/layout/LinedList"/>
    <dgm:cxn modelId="{08B65D4D-BA26-48BD-B03E-BB1C6D39756B}" type="presParOf" srcId="{F9EFB9EE-4EED-4CF2-AA62-F48C3A9FD51D}" destId="{A966EA93-3592-44AC-8EF2-AB8AF8B5EA87}" srcOrd="0" destOrd="0" presId="urn:microsoft.com/office/officeart/2008/layout/LinedList"/>
    <dgm:cxn modelId="{7347F00F-022D-4750-9A06-5979F1063CEF}" type="presParOf" srcId="{F9EFB9EE-4EED-4CF2-AA62-F48C3A9FD51D}" destId="{E8A9083D-466E-4211-9F42-36D31B4040DB}" srcOrd="1" destOrd="0" presId="urn:microsoft.com/office/officeart/2008/layout/LinedList"/>
    <dgm:cxn modelId="{072D5AE3-788A-40E6-A546-5CF2ABD018E7}" type="presParOf" srcId="{F9EFB9EE-4EED-4CF2-AA62-F48C3A9FD51D}" destId="{56095FD7-B01A-4C17-A3F8-B1DF4AF2FD35}" srcOrd="2" destOrd="0" presId="urn:microsoft.com/office/officeart/2008/layout/LinedList"/>
    <dgm:cxn modelId="{3B04CC29-4E68-46A9-933B-B7AE9676D907}" type="presParOf" srcId="{FB0DE0E6-C187-4AF9-A364-B8C4CCCB1E7A}" destId="{DBBBA885-4F4D-49ED-A301-3DBBB44143C1}" srcOrd="5" destOrd="0" presId="urn:microsoft.com/office/officeart/2008/layout/LinedList"/>
    <dgm:cxn modelId="{193AD2DF-1B54-499A-8851-D73A7015E027}" type="presParOf" srcId="{FB0DE0E6-C187-4AF9-A364-B8C4CCCB1E7A}" destId="{ED9EF1CF-44A0-4E51-9437-7BFFFF5D7F7F}" srcOrd="6" destOrd="0" presId="urn:microsoft.com/office/officeart/2008/layout/LinedList"/>
    <dgm:cxn modelId="{7BAD6921-A0C7-4978-AFED-1484337E782F}" type="presParOf" srcId="{FB0DE0E6-C187-4AF9-A364-B8C4CCCB1E7A}" destId="{FACC709C-7C40-4DA2-9905-A5B09A77C336}" srcOrd="7" destOrd="0" presId="urn:microsoft.com/office/officeart/2008/layout/LinedList"/>
    <dgm:cxn modelId="{8DC588F1-28E5-48A9-89B9-E8DFD4D4F952}" type="presParOf" srcId="{FACC709C-7C40-4DA2-9905-A5B09A77C336}" destId="{E308E5D6-2021-4555-8EF1-70F159D42A09}" srcOrd="0" destOrd="0" presId="urn:microsoft.com/office/officeart/2008/layout/LinedList"/>
    <dgm:cxn modelId="{AA505CE0-BD8E-4D8C-8B1F-A857DE493FFE}" type="presParOf" srcId="{FACC709C-7C40-4DA2-9905-A5B09A77C336}" destId="{4E79B070-B9D1-4803-AA79-A0FA7A4BD370}" srcOrd="1" destOrd="0" presId="urn:microsoft.com/office/officeart/2008/layout/LinedList"/>
    <dgm:cxn modelId="{3857B5E9-C6A6-4C57-AB49-AEDCF317FA43}" type="presParOf" srcId="{FACC709C-7C40-4DA2-9905-A5B09A77C336}" destId="{E09FA536-A150-4B64-814B-F57B504FC8AB}" srcOrd="2" destOrd="0" presId="urn:microsoft.com/office/officeart/2008/layout/LinedList"/>
    <dgm:cxn modelId="{EE066FD3-4298-440A-92F2-06805ADE4340}" type="presParOf" srcId="{FB0DE0E6-C187-4AF9-A364-B8C4CCCB1E7A}" destId="{91E5CEEE-E4C2-450C-B4D5-3A2A0E4CD21F}" srcOrd="8" destOrd="0" presId="urn:microsoft.com/office/officeart/2008/layout/LinedList"/>
    <dgm:cxn modelId="{D8C18B18-CF3E-41CB-B199-19FDB871B74A}" type="presParOf" srcId="{FB0DE0E6-C187-4AF9-A364-B8C4CCCB1E7A}" destId="{816DD225-A070-4724-9CEE-FB0862C0F214}" srcOrd="9" destOrd="0" presId="urn:microsoft.com/office/officeart/2008/layout/LinedList"/>
    <dgm:cxn modelId="{6A9B6D2D-BB61-4093-BD6F-E20F6A5579E0}" type="presParOf" srcId="{FE41B65D-4158-40F5-90A7-84AA05889733}" destId="{B8A54728-0C6C-45A8-B03F-4E5C32E778B5}" srcOrd="6" destOrd="0" presId="urn:microsoft.com/office/officeart/2008/layout/LinedList"/>
    <dgm:cxn modelId="{69CFCC20-695C-4ADE-ABEF-162DF59A4211}" type="presParOf" srcId="{FE41B65D-4158-40F5-90A7-84AA05889733}" destId="{E43E4793-7FEF-48AD-AE09-5CA895A3E2C5}" srcOrd="7" destOrd="0" presId="urn:microsoft.com/office/officeart/2008/layout/LinedList"/>
    <dgm:cxn modelId="{16F73A0E-3035-4810-B48A-5FAB0043661A}" type="presParOf" srcId="{E43E4793-7FEF-48AD-AE09-5CA895A3E2C5}" destId="{5E659736-175B-4DF4-BEFC-4E7940BED511}" srcOrd="0" destOrd="0" presId="urn:microsoft.com/office/officeart/2008/layout/LinedList"/>
    <dgm:cxn modelId="{98462583-AA41-4C3F-B4E0-FF651C2A4393}" type="presParOf" srcId="{E43E4793-7FEF-48AD-AE09-5CA895A3E2C5}" destId="{874642D9-54B9-4EB6-93E5-E22001C2D7EF}" srcOrd="1" destOrd="0" presId="urn:microsoft.com/office/officeart/2008/layout/LinedList"/>
    <dgm:cxn modelId="{C9060847-766B-4152-95D4-C74868F30CF6}" type="presParOf" srcId="{874642D9-54B9-4EB6-93E5-E22001C2D7EF}" destId="{3608A82B-541E-4E60-8E27-4E1B76BA5789}" srcOrd="0" destOrd="0" presId="urn:microsoft.com/office/officeart/2008/layout/LinedList"/>
    <dgm:cxn modelId="{08621EBB-A69C-4F03-AA9B-F9EF970CFF2E}" type="presParOf" srcId="{874642D9-54B9-4EB6-93E5-E22001C2D7EF}" destId="{BD981E6C-8932-4472-8C65-F537028901B6}" srcOrd="1" destOrd="0" presId="urn:microsoft.com/office/officeart/2008/layout/LinedList"/>
    <dgm:cxn modelId="{AD616B35-6B16-4CD1-BF31-F1916C178457}" type="presParOf" srcId="{BD981E6C-8932-4472-8C65-F537028901B6}" destId="{70509FDC-6375-4562-A32E-0531508A9BCC}" srcOrd="0" destOrd="0" presId="urn:microsoft.com/office/officeart/2008/layout/LinedList"/>
    <dgm:cxn modelId="{3A780CE3-4C64-4792-AB1B-F6E04C8A7E2B}" type="presParOf" srcId="{BD981E6C-8932-4472-8C65-F537028901B6}" destId="{1F79EAAD-C30F-45AB-957C-FE89A65BBABA}" srcOrd="1" destOrd="0" presId="urn:microsoft.com/office/officeart/2008/layout/LinedList"/>
    <dgm:cxn modelId="{0DBF805F-511F-42BA-AD2F-C5AFA3AB7D6A}" type="presParOf" srcId="{BD981E6C-8932-4472-8C65-F537028901B6}" destId="{08871F2A-BAED-447D-836F-5800F482915B}" srcOrd="2" destOrd="0" presId="urn:microsoft.com/office/officeart/2008/layout/LinedList"/>
    <dgm:cxn modelId="{84566476-89E2-4FA8-8382-2A7C74FF65B9}" type="presParOf" srcId="{874642D9-54B9-4EB6-93E5-E22001C2D7EF}" destId="{1C33E952-F1D1-4FA3-A58C-00A4A3B38897}" srcOrd="2" destOrd="0" presId="urn:microsoft.com/office/officeart/2008/layout/LinedList"/>
    <dgm:cxn modelId="{BA21FEA6-EB5A-4D26-8F8D-28EE4AD4DCB6}" type="presParOf" srcId="{874642D9-54B9-4EB6-93E5-E22001C2D7EF}" destId="{BDE74E2F-79E3-4A25-826A-3BCED6C99043}" srcOrd="3" destOrd="0" presId="urn:microsoft.com/office/officeart/2008/layout/LinedList"/>
    <dgm:cxn modelId="{E784C5FF-3088-4FC1-99DC-E802DDE8C693}" type="presParOf" srcId="{874642D9-54B9-4EB6-93E5-E22001C2D7EF}" destId="{2F3496BE-9AAA-4524-9BF4-E525D51881D8}" srcOrd="4" destOrd="0" presId="urn:microsoft.com/office/officeart/2008/layout/LinedList"/>
    <dgm:cxn modelId="{E480B135-34A5-4E19-B57D-0B851DB711C2}" type="presParOf" srcId="{2F3496BE-9AAA-4524-9BF4-E525D51881D8}" destId="{39F77DE8-05EA-4C05-B125-F94916D3EC88}" srcOrd="0" destOrd="0" presId="urn:microsoft.com/office/officeart/2008/layout/LinedList"/>
    <dgm:cxn modelId="{2B4BD97E-5DAA-4CAB-B4A1-E5D670B1996A}" type="presParOf" srcId="{2F3496BE-9AAA-4524-9BF4-E525D51881D8}" destId="{ACFC0558-4CF6-4CD5-BD5D-BA5FA6D5E56E}" srcOrd="1" destOrd="0" presId="urn:microsoft.com/office/officeart/2008/layout/LinedList"/>
    <dgm:cxn modelId="{179B1DA1-C2C7-40D6-A703-EB849E9E7FD9}" type="presParOf" srcId="{2F3496BE-9AAA-4524-9BF4-E525D51881D8}" destId="{584F1868-408B-4937-8BCB-AF9CAD2E7414}" srcOrd="2" destOrd="0" presId="urn:microsoft.com/office/officeart/2008/layout/LinedList"/>
    <dgm:cxn modelId="{B862EFF5-96F6-472C-93BC-2000199458E4}" type="presParOf" srcId="{874642D9-54B9-4EB6-93E5-E22001C2D7EF}" destId="{1DC758D1-B08A-4359-A801-86178397615F}" srcOrd="5" destOrd="0" presId="urn:microsoft.com/office/officeart/2008/layout/LinedList"/>
    <dgm:cxn modelId="{653D3457-B0EC-407A-B5A6-296C50D018C0}" type="presParOf" srcId="{874642D9-54B9-4EB6-93E5-E22001C2D7EF}" destId="{DFF356D4-B1AA-4F1C-8CA4-2719C9B37371}" srcOrd="6" destOrd="0" presId="urn:microsoft.com/office/officeart/2008/layout/LinedList"/>
    <dgm:cxn modelId="{05490920-90ED-4F68-A0DD-83BCCC9AD3A4}" type="presParOf" srcId="{874642D9-54B9-4EB6-93E5-E22001C2D7EF}" destId="{5AB40C74-E0C6-41A2-B8D5-D3B090D34055}" srcOrd="7" destOrd="0" presId="urn:microsoft.com/office/officeart/2008/layout/LinedList"/>
    <dgm:cxn modelId="{44922DE2-128F-4FF9-A9F8-B2B0815C9EF8}" type="presParOf" srcId="{5AB40C74-E0C6-41A2-B8D5-D3B090D34055}" destId="{3193337E-9CB4-4C89-9BDB-A4D487CDB2D0}" srcOrd="0" destOrd="0" presId="urn:microsoft.com/office/officeart/2008/layout/LinedList"/>
    <dgm:cxn modelId="{6AA8BDB0-56E3-4E86-93C6-03B1FB953ACC}" type="presParOf" srcId="{5AB40C74-E0C6-41A2-B8D5-D3B090D34055}" destId="{0EA7A66B-0A17-40CD-A8FB-549A9C09C158}" srcOrd="1" destOrd="0" presId="urn:microsoft.com/office/officeart/2008/layout/LinedList"/>
    <dgm:cxn modelId="{88CC634E-6A6D-4238-A8AC-EE46A0C39D58}" type="presParOf" srcId="{5AB40C74-E0C6-41A2-B8D5-D3B090D34055}" destId="{477FE0A3-B1D8-4F23-83DC-AE02ED855789}" srcOrd="2" destOrd="0" presId="urn:microsoft.com/office/officeart/2008/layout/LinedList"/>
    <dgm:cxn modelId="{272E0217-73E3-48B3-8076-D22F0D1977D9}" type="presParOf" srcId="{874642D9-54B9-4EB6-93E5-E22001C2D7EF}" destId="{4C561E90-515A-4517-A01F-6B57F5F52D94}" srcOrd="8" destOrd="0" presId="urn:microsoft.com/office/officeart/2008/layout/LinedList"/>
    <dgm:cxn modelId="{CE7C0E49-1D56-4786-B1A0-03DF597B87BC}" type="presParOf" srcId="{874642D9-54B9-4EB6-93E5-E22001C2D7EF}" destId="{67437D39-9273-4526-AA85-424CF23C5217}" srcOrd="9" destOrd="0" presId="urn:microsoft.com/office/officeart/2008/layout/LinedList"/>
    <dgm:cxn modelId="{AAC38489-5E50-49E1-A7FE-2A38E9FEF16B}" type="presParOf" srcId="{874642D9-54B9-4EB6-93E5-E22001C2D7EF}" destId="{D638F366-53AC-4BA2-9A1A-7DF2064BD711}" srcOrd="10" destOrd="0" presId="urn:microsoft.com/office/officeart/2008/layout/LinedList"/>
    <dgm:cxn modelId="{60A64F7C-CC6A-4326-91F3-0FEE1EDB7340}" type="presParOf" srcId="{D638F366-53AC-4BA2-9A1A-7DF2064BD711}" destId="{25D59489-7031-4D65-95CE-84A10E028B0B}" srcOrd="0" destOrd="0" presId="urn:microsoft.com/office/officeart/2008/layout/LinedList"/>
    <dgm:cxn modelId="{2ABCFF0D-3A6A-440E-8FCD-52B78BF97D8E}" type="presParOf" srcId="{D638F366-53AC-4BA2-9A1A-7DF2064BD711}" destId="{5E446F13-7611-48FC-B5EC-819670BE63C9}" srcOrd="1" destOrd="0" presId="urn:microsoft.com/office/officeart/2008/layout/LinedList"/>
    <dgm:cxn modelId="{ECE04BAE-9DCA-42B7-914E-E1DD3BFDC7F1}" type="presParOf" srcId="{D638F366-53AC-4BA2-9A1A-7DF2064BD711}" destId="{2DBF9883-1EAA-4135-8FB6-358CCB85C7BD}" srcOrd="2" destOrd="0" presId="urn:microsoft.com/office/officeart/2008/layout/LinedList"/>
    <dgm:cxn modelId="{4920EEA0-E8E7-442E-8F3F-3DB70E9853C3}" type="presParOf" srcId="{874642D9-54B9-4EB6-93E5-E22001C2D7EF}" destId="{C799CD46-0474-4DEA-AE6F-1414FD2F07B8}" srcOrd="11" destOrd="0" presId="urn:microsoft.com/office/officeart/2008/layout/LinedList"/>
    <dgm:cxn modelId="{22788818-CAEB-4669-B190-91E24A34E96A}" type="presParOf" srcId="{874642D9-54B9-4EB6-93E5-E22001C2D7EF}" destId="{BFCDDEA4-5168-4B85-98F8-FCBA95ED086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B805-3FBB-4B81-BF40-59AC00B076FF}">
      <dsp:nvSpPr>
        <dsp:cNvPr id="0" name=""/>
        <dsp:cNvSpPr/>
      </dsp:nvSpPr>
      <dsp:spPr>
        <a:xfrm>
          <a:off x="226475" y="1688"/>
          <a:ext cx="2080579" cy="6280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sp:txBody>
      <dsp:txXfrm>
        <a:off x="244871" y="20084"/>
        <a:ext cx="2043787" cy="591307"/>
      </dsp:txXfrm>
    </dsp:sp>
    <dsp:sp modelId="{679C80D5-831A-4490-B386-54362009B7F4}">
      <dsp:nvSpPr>
        <dsp:cNvPr id="0" name=""/>
        <dsp:cNvSpPr/>
      </dsp:nvSpPr>
      <dsp:spPr>
        <a:xfrm>
          <a:off x="1148996" y="645490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704374"/>
        <a:ext cx="169586" cy="164876"/>
      </dsp:txXfrm>
    </dsp:sp>
    <dsp:sp modelId="{ACD6624F-258E-4DE8-9BDF-420666CB4851}">
      <dsp:nvSpPr>
        <dsp:cNvPr id="0" name=""/>
        <dsp:cNvSpPr/>
      </dsp:nvSpPr>
      <dsp:spPr>
        <a:xfrm>
          <a:off x="226475" y="943837"/>
          <a:ext cx="2080579" cy="6280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sp:txBody>
      <dsp:txXfrm>
        <a:off x="244871" y="962233"/>
        <a:ext cx="2043787" cy="591307"/>
      </dsp:txXfrm>
    </dsp:sp>
    <dsp:sp modelId="{2FFDE909-473B-45D4-88E8-3947307CDCA0}">
      <dsp:nvSpPr>
        <dsp:cNvPr id="0" name=""/>
        <dsp:cNvSpPr/>
      </dsp:nvSpPr>
      <dsp:spPr>
        <a:xfrm>
          <a:off x="1148996" y="1587639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1646523"/>
        <a:ext cx="169586" cy="164876"/>
      </dsp:txXfrm>
    </dsp:sp>
    <dsp:sp modelId="{82C72CD0-D8C8-414C-AD64-78817D18B817}">
      <dsp:nvSpPr>
        <dsp:cNvPr id="0" name=""/>
        <dsp:cNvSpPr/>
      </dsp:nvSpPr>
      <dsp:spPr>
        <a:xfrm>
          <a:off x="226475" y="1885986"/>
          <a:ext cx="2080579" cy="62809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sp:txBody>
      <dsp:txXfrm>
        <a:off x="244871" y="1904382"/>
        <a:ext cx="2043787" cy="591307"/>
      </dsp:txXfrm>
    </dsp:sp>
    <dsp:sp modelId="{813B0DB3-87EA-4E8A-A71C-90777FE619A9}">
      <dsp:nvSpPr>
        <dsp:cNvPr id="0" name=""/>
        <dsp:cNvSpPr/>
      </dsp:nvSpPr>
      <dsp:spPr>
        <a:xfrm>
          <a:off x="1148996" y="2529788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2588672"/>
        <a:ext cx="169586" cy="164876"/>
      </dsp:txXfrm>
    </dsp:sp>
    <dsp:sp modelId="{A164B215-5046-4334-B5FC-867F136C3C7D}">
      <dsp:nvSpPr>
        <dsp:cNvPr id="0" name=""/>
        <dsp:cNvSpPr/>
      </dsp:nvSpPr>
      <dsp:spPr>
        <a:xfrm>
          <a:off x="226475" y="2828136"/>
          <a:ext cx="2080579" cy="6280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(Vendor Specific)</a:t>
          </a:r>
          <a:b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sp:txBody>
      <dsp:txXfrm>
        <a:off x="244871" y="2846532"/>
        <a:ext cx="2043787" cy="591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B805-3FBB-4B81-BF40-59AC00B076FF}">
      <dsp:nvSpPr>
        <dsp:cNvPr id="0" name=""/>
        <dsp:cNvSpPr/>
      </dsp:nvSpPr>
      <dsp:spPr>
        <a:xfrm>
          <a:off x="226475" y="1688"/>
          <a:ext cx="2080579" cy="6280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sp:txBody>
      <dsp:txXfrm>
        <a:off x="244871" y="20084"/>
        <a:ext cx="2043787" cy="591307"/>
      </dsp:txXfrm>
    </dsp:sp>
    <dsp:sp modelId="{679C80D5-831A-4490-B386-54362009B7F4}">
      <dsp:nvSpPr>
        <dsp:cNvPr id="0" name=""/>
        <dsp:cNvSpPr/>
      </dsp:nvSpPr>
      <dsp:spPr>
        <a:xfrm>
          <a:off x="1148996" y="645490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704374"/>
        <a:ext cx="169586" cy="164876"/>
      </dsp:txXfrm>
    </dsp:sp>
    <dsp:sp modelId="{ACD6624F-258E-4DE8-9BDF-420666CB4851}">
      <dsp:nvSpPr>
        <dsp:cNvPr id="0" name=""/>
        <dsp:cNvSpPr/>
      </dsp:nvSpPr>
      <dsp:spPr>
        <a:xfrm>
          <a:off x="226475" y="943837"/>
          <a:ext cx="2080579" cy="6280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sp:txBody>
      <dsp:txXfrm>
        <a:off x="244871" y="962233"/>
        <a:ext cx="2043787" cy="591307"/>
      </dsp:txXfrm>
    </dsp:sp>
    <dsp:sp modelId="{2FFDE909-473B-45D4-88E8-3947307CDCA0}">
      <dsp:nvSpPr>
        <dsp:cNvPr id="0" name=""/>
        <dsp:cNvSpPr/>
      </dsp:nvSpPr>
      <dsp:spPr>
        <a:xfrm>
          <a:off x="1148996" y="1587639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1646523"/>
        <a:ext cx="169586" cy="164876"/>
      </dsp:txXfrm>
    </dsp:sp>
    <dsp:sp modelId="{82C72CD0-D8C8-414C-AD64-78817D18B817}">
      <dsp:nvSpPr>
        <dsp:cNvPr id="0" name=""/>
        <dsp:cNvSpPr/>
      </dsp:nvSpPr>
      <dsp:spPr>
        <a:xfrm>
          <a:off x="226475" y="1885986"/>
          <a:ext cx="2080579" cy="62809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sp:txBody>
      <dsp:txXfrm>
        <a:off x="244871" y="1904382"/>
        <a:ext cx="2043787" cy="591307"/>
      </dsp:txXfrm>
    </dsp:sp>
    <dsp:sp modelId="{813B0DB3-87EA-4E8A-A71C-90777FE619A9}">
      <dsp:nvSpPr>
        <dsp:cNvPr id="0" name=""/>
        <dsp:cNvSpPr/>
      </dsp:nvSpPr>
      <dsp:spPr>
        <a:xfrm>
          <a:off x="1148996" y="2529788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2588672"/>
        <a:ext cx="169586" cy="164876"/>
      </dsp:txXfrm>
    </dsp:sp>
    <dsp:sp modelId="{A164B215-5046-4334-B5FC-867F136C3C7D}">
      <dsp:nvSpPr>
        <dsp:cNvPr id="0" name=""/>
        <dsp:cNvSpPr/>
      </dsp:nvSpPr>
      <dsp:spPr>
        <a:xfrm>
          <a:off x="226475" y="2828136"/>
          <a:ext cx="2080579" cy="6280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(Vendor Specific)</a:t>
          </a:r>
          <a:b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sp:txBody>
      <dsp:txXfrm>
        <a:off x="244871" y="2846532"/>
        <a:ext cx="2043787" cy="591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B805-3FBB-4B81-BF40-59AC00B076FF}">
      <dsp:nvSpPr>
        <dsp:cNvPr id="0" name=""/>
        <dsp:cNvSpPr/>
      </dsp:nvSpPr>
      <dsp:spPr>
        <a:xfrm>
          <a:off x="91532" y="1688"/>
          <a:ext cx="2350466" cy="6280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sp:txBody>
      <dsp:txXfrm>
        <a:off x="109928" y="20084"/>
        <a:ext cx="2313674" cy="591307"/>
      </dsp:txXfrm>
    </dsp:sp>
    <dsp:sp modelId="{679C80D5-831A-4490-B386-54362009B7F4}">
      <dsp:nvSpPr>
        <dsp:cNvPr id="0" name=""/>
        <dsp:cNvSpPr/>
      </dsp:nvSpPr>
      <dsp:spPr>
        <a:xfrm>
          <a:off x="1148996" y="645490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704374"/>
        <a:ext cx="169586" cy="164876"/>
      </dsp:txXfrm>
    </dsp:sp>
    <dsp:sp modelId="{ACD6624F-258E-4DE8-9BDF-420666CB4851}">
      <dsp:nvSpPr>
        <dsp:cNvPr id="0" name=""/>
        <dsp:cNvSpPr/>
      </dsp:nvSpPr>
      <dsp:spPr>
        <a:xfrm>
          <a:off x="91532" y="943837"/>
          <a:ext cx="2350466" cy="6280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sp:txBody>
      <dsp:txXfrm>
        <a:off x="109928" y="962233"/>
        <a:ext cx="2313674" cy="591307"/>
      </dsp:txXfrm>
    </dsp:sp>
    <dsp:sp modelId="{2FFDE909-473B-45D4-88E8-3947307CDCA0}">
      <dsp:nvSpPr>
        <dsp:cNvPr id="0" name=""/>
        <dsp:cNvSpPr/>
      </dsp:nvSpPr>
      <dsp:spPr>
        <a:xfrm>
          <a:off x="1148996" y="1587639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1646523"/>
        <a:ext cx="169586" cy="164876"/>
      </dsp:txXfrm>
    </dsp:sp>
    <dsp:sp modelId="{82C72CD0-D8C8-414C-AD64-78817D18B817}">
      <dsp:nvSpPr>
        <dsp:cNvPr id="0" name=""/>
        <dsp:cNvSpPr/>
      </dsp:nvSpPr>
      <dsp:spPr>
        <a:xfrm>
          <a:off x="91532" y="1885986"/>
          <a:ext cx="2350466" cy="62809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sp:txBody>
      <dsp:txXfrm>
        <a:off x="109928" y="1904382"/>
        <a:ext cx="2313674" cy="591307"/>
      </dsp:txXfrm>
    </dsp:sp>
    <dsp:sp modelId="{813B0DB3-87EA-4E8A-A71C-90777FE619A9}">
      <dsp:nvSpPr>
        <dsp:cNvPr id="0" name=""/>
        <dsp:cNvSpPr/>
      </dsp:nvSpPr>
      <dsp:spPr>
        <a:xfrm>
          <a:off x="1148996" y="2529788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2588672"/>
        <a:ext cx="169586" cy="164876"/>
      </dsp:txXfrm>
    </dsp:sp>
    <dsp:sp modelId="{A164B215-5046-4334-B5FC-867F136C3C7D}">
      <dsp:nvSpPr>
        <dsp:cNvPr id="0" name=""/>
        <dsp:cNvSpPr/>
      </dsp:nvSpPr>
      <dsp:spPr>
        <a:xfrm>
          <a:off x="91532" y="2828136"/>
          <a:ext cx="2350466" cy="6280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sp:txBody>
      <dsp:txXfrm>
        <a:off x="109928" y="2846532"/>
        <a:ext cx="2313674" cy="591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B805-3FBB-4B81-BF40-59AC00B076FF}">
      <dsp:nvSpPr>
        <dsp:cNvPr id="0" name=""/>
        <dsp:cNvSpPr/>
      </dsp:nvSpPr>
      <dsp:spPr>
        <a:xfrm>
          <a:off x="91532" y="1688"/>
          <a:ext cx="2350466" cy="62809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UCIe</a:t>
          </a: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VIP</a:t>
          </a:r>
        </a:p>
      </dsp:txBody>
      <dsp:txXfrm>
        <a:off x="109928" y="20084"/>
        <a:ext cx="2313674" cy="591307"/>
      </dsp:txXfrm>
    </dsp:sp>
    <dsp:sp modelId="{679C80D5-831A-4490-B386-54362009B7F4}">
      <dsp:nvSpPr>
        <dsp:cNvPr id="0" name=""/>
        <dsp:cNvSpPr/>
      </dsp:nvSpPr>
      <dsp:spPr>
        <a:xfrm>
          <a:off x="1148996" y="645490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704374"/>
        <a:ext cx="169586" cy="164876"/>
      </dsp:txXfrm>
    </dsp:sp>
    <dsp:sp modelId="{ACD6624F-258E-4DE8-9BDF-420666CB4851}">
      <dsp:nvSpPr>
        <dsp:cNvPr id="0" name=""/>
        <dsp:cNvSpPr/>
      </dsp:nvSpPr>
      <dsp:spPr>
        <a:xfrm>
          <a:off x="91532" y="943837"/>
          <a:ext cx="2350466" cy="6280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Streaming VIP</a:t>
          </a:r>
        </a:p>
      </dsp:txBody>
      <dsp:txXfrm>
        <a:off x="109928" y="962233"/>
        <a:ext cx="2313674" cy="591307"/>
      </dsp:txXfrm>
    </dsp:sp>
    <dsp:sp modelId="{2FFDE909-473B-45D4-88E8-3947307CDCA0}">
      <dsp:nvSpPr>
        <dsp:cNvPr id="0" name=""/>
        <dsp:cNvSpPr/>
      </dsp:nvSpPr>
      <dsp:spPr>
        <a:xfrm>
          <a:off x="1148996" y="1587639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1646523"/>
        <a:ext cx="169586" cy="164876"/>
      </dsp:txXfrm>
    </dsp:sp>
    <dsp:sp modelId="{82C72CD0-D8C8-414C-AD64-78817D18B817}">
      <dsp:nvSpPr>
        <dsp:cNvPr id="0" name=""/>
        <dsp:cNvSpPr/>
      </dsp:nvSpPr>
      <dsp:spPr>
        <a:xfrm>
          <a:off x="91532" y="1885986"/>
          <a:ext cx="2350466" cy="62809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Adapter Layer</a:t>
          </a:r>
        </a:p>
      </dsp:txBody>
      <dsp:txXfrm>
        <a:off x="109928" y="1904382"/>
        <a:ext cx="2313674" cy="591307"/>
      </dsp:txXfrm>
    </dsp:sp>
    <dsp:sp modelId="{813B0DB3-87EA-4E8A-A71C-90777FE619A9}">
      <dsp:nvSpPr>
        <dsp:cNvPr id="0" name=""/>
        <dsp:cNvSpPr/>
      </dsp:nvSpPr>
      <dsp:spPr>
        <a:xfrm>
          <a:off x="1148996" y="2529788"/>
          <a:ext cx="235537" cy="282644"/>
        </a:xfrm>
        <a:prstGeom prst="upDown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146641" y="2588672"/>
        <a:ext cx="169586" cy="164876"/>
      </dsp:txXfrm>
    </dsp:sp>
    <dsp:sp modelId="{A164B215-5046-4334-B5FC-867F136C3C7D}">
      <dsp:nvSpPr>
        <dsp:cNvPr id="0" name=""/>
        <dsp:cNvSpPr/>
      </dsp:nvSpPr>
      <dsp:spPr>
        <a:xfrm>
          <a:off x="91532" y="2828136"/>
          <a:ext cx="2350466" cy="62809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Responder/Transmitter</a:t>
          </a:r>
        </a:p>
      </dsp:txBody>
      <dsp:txXfrm>
        <a:off x="109928" y="2846532"/>
        <a:ext cx="2313674" cy="591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C26B-359C-4E10-B54B-FD0858D38A79}">
      <dsp:nvSpPr>
        <dsp:cNvPr id="0" name=""/>
        <dsp:cNvSpPr/>
      </dsp:nvSpPr>
      <dsp:spPr>
        <a:xfrm>
          <a:off x="0" y="0"/>
          <a:ext cx="72237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01B4E9-0361-4CAD-8CA4-AD55F5BBB754}">
      <dsp:nvSpPr>
        <dsp:cNvPr id="0" name=""/>
        <dsp:cNvSpPr/>
      </dsp:nvSpPr>
      <dsp:spPr>
        <a:xfrm>
          <a:off x="0" y="0"/>
          <a:ext cx="1444751" cy="106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Sequences</a:t>
          </a:r>
        </a:p>
      </dsp:txBody>
      <dsp:txXfrm>
        <a:off x="0" y="0"/>
        <a:ext cx="1444751" cy="1067377"/>
      </dsp:txXfrm>
    </dsp:sp>
    <dsp:sp modelId="{0DACE0AC-0AA9-479E-98B2-D4F820E7B2A8}">
      <dsp:nvSpPr>
        <dsp:cNvPr id="0" name=""/>
        <dsp:cNvSpPr/>
      </dsp:nvSpPr>
      <dsp:spPr>
        <a:xfrm>
          <a:off x="1553108" y="48469"/>
          <a:ext cx="5670650" cy="96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 Sequences can be reused                              </a:t>
          </a:r>
        </a:p>
      </dsp:txBody>
      <dsp:txXfrm>
        <a:off x="1553108" y="48469"/>
        <a:ext cx="5670650" cy="969395"/>
      </dsp:txXfrm>
    </dsp:sp>
    <dsp:sp modelId="{C21D08F1-E9B9-406C-B495-535302CFA60E}">
      <dsp:nvSpPr>
        <dsp:cNvPr id="0" name=""/>
        <dsp:cNvSpPr/>
      </dsp:nvSpPr>
      <dsp:spPr>
        <a:xfrm>
          <a:off x="1444751" y="1017865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98B25D-E93E-4D69-A6CD-08D0955F216A}">
      <dsp:nvSpPr>
        <dsp:cNvPr id="0" name=""/>
        <dsp:cNvSpPr/>
      </dsp:nvSpPr>
      <dsp:spPr>
        <a:xfrm>
          <a:off x="0" y="1067377"/>
          <a:ext cx="72237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FF244D-8302-49B7-AB6C-F0544F8BBA27}">
      <dsp:nvSpPr>
        <dsp:cNvPr id="0" name=""/>
        <dsp:cNvSpPr/>
      </dsp:nvSpPr>
      <dsp:spPr>
        <a:xfrm>
          <a:off x="0" y="1067377"/>
          <a:ext cx="1444751" cy="106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Scoreboard</a:t>
          </a:r>
        </a:p>
      </dsp:txBody>
      <dsp:txXfrm>
        <a:off x="0" y="1067377"/>
        <a:ext cx="1444751" cy="1067377"/>
      </dsp:txXfrm>
    </dsp:sp>
    <dsp:sp modelId="{0E1DC2A9-10D0-4B52-830C-CE1F2AC4263B}">
      <dsp:nvSpPr>
        <dsp:cNvPr id="0" name=""/>
        <dsp:cNvSpPr/>
      </dsp:nvSpPr>
      <dsp:spPr>
        <a:xfrm>
          <a:off x="1553108" y="1084055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End to End Data integrity</a:t>
          </a:r>
        </a:p>
      </dsp:txBody>
      <dsp:txXfrm>
        <a:off x="1553108" y="1084055"/>
        <a:ext cx="5670650" cy="333555"/>
      </dsp:txXfrm>
    </dsp:sp>
    <dsp:sp modelId="{B053014E-5F48-4953-99CA-D89A48F8B51D}">
      <dsp:nvSpPr>
        <dsp:cNvPr id="0" name=""/>
        <dsp:cNvSpPr/>
      </dsp:nvSpPr>
      <dsp:spPr>
        <a:xfrm>
          <a:off x="1444751" y="1417610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4FA0F7D-2BF4-4A17-B798-046388AA50A8}">
      <dsp:nvSpPr>
        <dsp:cNvPr id="0" name=""/>
        <dsp:cNvSpPr/>
      </dsp:nvSpPr>
      <dsp:spPr>
        <a:xfrm>
          <a:off x="1553108" y="1434288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Protocol checking</a:t>
          </a:r>
        </a:p>
      </dsp:txBody>
      <dsp:txXfrm>
        <a:off x="1553108" y="1434288"/>
        <a:ext cx="5670650" cy="333555"/>
      </dsp:txXfrm>
    </dsp:sp>
    <dsp:sp modelId="{55AD041A-3114-4FF6-ADA4-E0B6A2BA8F0A}">
      <dsp:nvSpPr>
        <dsp:cNvPr id="0" name=""/>
        <dsp:cNvSpPr/>
      </dsp:nvSpPr>
      <dsp:spPr>
        <a:xfrm>
          <a:off x="1444751" y="1767843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C8FCFE0-7173-424F-BE41-959493C39FC2}">
      <dsp:nvSpPr>
        <dsp:cNvPr id="0" name=""/>
        <dsp:cNvSpPr/>
      </dsp:nvSpPr>
      <dsp:spPr>
        <a:xfrm>
          <a:off x="1553108" y="1784521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Coherency Checks / LLC hit miss scenario</a:t>
          </a:r>
        </a:p>
      </dsp:txBody>
      <dsp:txXfrm>
        <a:off x="1553108" y="1784521"/>
        <a:ext cx="5670650" cy="333555"/>
      </dsp:txXfrm>
    </dsp:sp>
    <dsp:sp modelId="{F557D230-2E24-4734-AC45-91840838C877}">
      <dsp:nvSpPr>
        <dsp:cNvPr id="0" name=""/>
        <dsp:cNvSpPr/>
      </dsp:nvSpPr>
      <dsp:spPr>
        <a:xfrm>
          <a:off x="1444751" y="2118076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E00B6FE-1CBE-46F2-A118-512E1B51BDE6}">
      <dsp:nvSpPr>
        <dsp:cNvPr id="0" name=""/>
        <dsp:cNvSpPr/>
      </dsp:nvSpPr>
      <dsp:spPr>
        <a:xfrm>
          <a:off x="0" y="2134754"/>
          <a:ext cx="72237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DB9142-F3B6-4081-BB15-4536005F0C85}">
      <dsp:nvSpPr>
        <dsp:cNvPr id="0" name=""/>
        <dsp:cNvSpPr/>
      </dsp:nvSpPr>
      <dsp:spPr>
        <a:xfrm>
          <a:off x="0" y="2134754"/>
          <a:ext cx="1444751" cy="106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</a:t>
          </a:r>
        </a:p>
      </dsp:txBody>
      <dsp:txXfrm>
        <a:off x="0" y="2134754"/>
        <a:ext cx="1444751" cy="1067377"/>
      </dsp:txXfrm>
    </dsp:sp>
    <dsp:sp modelId="{6EF722FA-BB88-491A-99E0-2F88D2ADFF70}">
      <dsp:nvSpPr>
        <dsp:cNvPr id="0" name=""/>
        <dsp:cNvSpPr/>
      </dsp:nvSpPr>
      <dsp:spPr>
        <a:xfrm>
          <a:off x="1553108" y="2151432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Reduced simulation time           </a:t>
          </a:r>
        </a:p>
      </dsp:txBody>
      <dsp:txXfrm>
        <a:off x="1553108" y="2151432"/>
        <a:ext cx="5670650" cy="333555"/>
      </dsp:txXfrm>
    </dsp:sp>
    <dsp:sp modelId="{D441970B-97A8-4427-87C7-6C5F5692B476}">
      <dsp:nvSpPr>
        <dsp:cNvPr id="0" name=""/>
        <dsp:cNvSpPr/>
      </dsp:nvSpPr>
      <dsp:spPr>
        <a:xfrm>
          <a:off x="1444751" y="2484987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8A9083D-466E-4211-9F42-36D31B4040DB}">
      <dsp:nvSpPr>
        <dsp:cNvPr id="0" name=""/>
        <dsp:cNvSpPr/>
      </dsp:nvSpPr>
      <dsp:spPr>
        <a:xfrm>
          <a:off x="1553108" y="2501665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Lesser Tb maintenance</a:t>
          </a:r>
        </a:p>
      </dsp:txBody>
      <dsp:txXfrm>
        <a:off x="1553108" y="2501665"/>
        <a:ext cx="5670650" cy="333555"/>
      </dsp:txXfrm>
    </dsp:sp>
    <dsp:sp modelId="{DBBBA885-4F4D-49ED-A301-3DBBB44143C1}">
      <dsp:nvSpPr>
        <dsp:cNvPr id="0" name=""/>
        <dsp:cNvSpPr/>
      </dsp:nvSpPr>
      <dsp:spPr>
        <a:xfrm>
          <a:off x="1444751" y="2835220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E79B070-B9D1-4803-AA79-A0FA7A4BD370}">
      <dsp:nvSpPr>
        <dsp:cNvPr id="0" name=""/>
        <dsp:cNvSpPr/>
      </dsp:nvSpPr>
      <dsp:spPr>
        <a:xfrm>
          <a:off x="1553108" y="2851898"/>
          <a:ext cx="5670650" cy="3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Scalable</a:t>
          </a:r>
        </a:p>
      </dsp:txBody>
      <dsp:txXfrm>
        <a:off x="1553108" y="2851898"/>
        <a:ext cx="5670650" cy="333555"/>
      </dsp:txXfrm>
    </dsp:sp>
    <dsp:sp modelId="{91E5CEEE-E4C2-450C-B4D5-3A2A0E4CD21F}">
      <dsp:nvSpPr>
        <dsp:cNvPr id="0" name=""/>
        <dsp:cNvSpPr/>
      </dsp:nvSpPr>
      <dsp:spPr>
        <a:xfrm>
          <a:off x="1444751" y="3185453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8A54728-0C6C-45A8-B03F-4E5C32E778B5}">
      <dsp:nvSpPr>
        <dsp:cNvPr id="0" name=""/>
        <dsp:cNvSpPr/>
      </dsp:nvSpPr>
      <dsp:spPr>
        <a:xfrm>
          <a:off x="0" y="3202131"/>
          <a:ext cx="72237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659736-175B-4DF4-BEFC-4E7940BED511}">
      <dsp:nvSpPr>
        <dsp:cNvPr id="0" name=""/>
        <dsp:cNvSpPr/>
      </dsp:nvSpPr>
      <dsp:spPr>
        <a:xfrm>
          <a:off x="0" y="3202131"/>
          <a:ext cx="1444751" cy="106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Error Injection</a:t>
          </a:r>
        </a:p>
      </dsp:txBody>
      <dsp:txXfrm>
        <a:off x="0" y="3202131"/>
        <a:ext cx="1444751" cy="1067377"/>
      </dsp:txXfrm>
    </dsp:sp>
    <dsp:sp modelId="{1F79EAAD-C30F-45AB-957C-FE89A65BBABA}">
      <dsp:nvSpPr>
        <dsp:cNvPr id="0" name=""/>
        <dsp:cNvSpPr/>
      </dsp:nvSpPr>
      <dsp:spPr>
        <a:xfrm>
          <a:off x="1553108" y="3214679"/>
          <a:ext cx="5670650" cy="25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Back pressure</a:t>
          </a:r>
        </a:p>
      </dsp:txBody>
      <dsp:txXfrm>
        <a:off x="1553108" y="3214679"/>
        <a:ext cx="5670650" cy="250948"/>
      </dsp:txXfrm>
    </dsp:sp>
    <dsp:sp modelId="{1C33E952-F1D1-4FA3-A58C-00A4A3B38897}">
      <dsp:nvSpPr>
        <dsp:cNvPr id="0" name=""/>
        <dsp:cNvSpPr/>
      </dsp:nvSpPr>
      <dsp:spPr>
        <a:xfrm>
          <a:off x="1444751" y="3465627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CFC0558-4CF6-4CD5-BD5D-BA5FA6D5E56E}">
      <dsp:nvSpPr>
        <dsp:cNvPr id="0" name=""/>
        <dsp:cNvSpPr/>
      </dsp:nvSpPr>
      <dsp:spPr>
        <a:xfrm>
          <a:off x="1553108" y="3478174"/>
          <a:ext cx="5670650" cy="25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Payload corruption</a:t>
          </a:r>
        </a:p>
      </dsp:txBody>
      <dsp:txXfrm>
        <a:off x="1553108" y="3478174"/>
        <a:ext cx="5670650" cy="250948"/>
      </dsp:txXfrm>
    </dsp:sp>
    <dsp:sp modelId="{1DC758D1-B08A-4359-A801-86178397615F}">
      <dsp:nvSpPr>
        <dsp:cNvPr id="0" name=""/>
        <dsp:cNvSpPr/>
      </dsp:nvSpPr>
      <dsp:spPr>
        <a:xfrm>
          <a:off x="1444751" y="3729123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EA7A66B-0A17-40CD-A8FB-549A9C09C158}">
      <dsp:nvSpPr>
        <dsp:cNvPr id="0" name=""/>
        <dsp:cNvSpPr/>
      </dsp:nvSpPr>
      <dsp:spPr>
        <a:xfrm>
          <a:off x="1553108" y="3741670"/>
          <a:ext cx="5670650" cy="25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Retry/re-train</a:t>
          </a:r>
        </a:p>
      </dsp:txBody>
      <dsp:txXfrm>
        <a:off x="1553108" y="3741670"/>
        <a:ext cx="5670650" cy="250948"/>
      </dsp:txXfrm>
    </dsp:sp>
    <dsp:sp modelId="{4C561E90-515A-4517-A01F-6B57F5F52D94}">
      <dsp:nvSpPr>
        <dsp:cNvPr id="0" name=""/>
        <dsp:cNvSpPr/>
      </dsp:nvSpPr>
      <dsp:spPr>
        <a:xfrm>
          <a:off x="1444751" y="3992618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E446F13-7611-48FC-B5EC-819670BE63C9}">
      <dsp:nvSpPr>
        <dsp:cNvPr id="0" name=""/>
        <dsp:cNvSpPr/>
      </dsp:nvSpPr>
      <dsp:spPr>
        <a:xfrm>
          <a:off x="1553108" y="4005166"/>
          <a:ext cx="5670650" cy="25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Timeout ……</a:t>
          </a:r>
        </a:p>
      </dsp:txBody>
      <dsp:txXfrm>
        <a:off x="1553108" y="4005166"/>
        <a:ext cx="5670650" cy="250948"/>
      </dsp:txXfrm>
    </dsp:sp>
    <dsp:sp modelId="{C799CD46-0474-4DEA-AE6F-1414FD2F07B8}">
      <dsp:nvSpPr>
        <dsp:cNvPr id="0" name=""/>
        <dsp:cNvSpPr/>
      </dsp:nvSpPr>
      <dsp:spPr>
        <a:xfrm>
          <a:off x="1444751" y="4256114"/>
          <a:ext cx="5779007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AD3B-0334-459F-97EE-A86A698363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C98B9-8F7F-4828-B67F-8172E37C1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4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C98B9-8F7F-4828-B67F-8172E37C13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96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94041-F4BE-4203-A067-86990A1E480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80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1197C-3F0B-FA49-5D84-0296DE6C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F0A596-4DB1-DEFC-DF3D-5582C3482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F15BC-3F92-3B39-8F2A-6755A09B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1CC6D-F9C3-A7D3-08B1-838311BD7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94041-F4BE-4203-A067-86990A1E480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4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B757-FAD5-4C7E-9285-6E03F6532C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9E14-4C21-4559-BA8A-AABBD8A2B7C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7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-120972" y="2516899"/>
            <a:ext cx="12433944" cy="1186144"/>
          </a:xfrm>
          <a:prstGeom prst="rect">
            <a:avLst/>
          </a:prstGeom>
          <a:gradFill flip="none" rotWithShape="1">
            <a:gsLst>
              <a:gs pos="30000">
                <a:srgbClr val="BBC0C6">
                  <a:alpha val="30000"/>
                </a:srgbClr>
              </a:gs>
              <a:gs pos="0">
                <a:schemeClr val="bg1"/>
              </a:gs>
              <a:gs pos="50000">
                <a:srgbClr val="B7C1CD">
                  <a:alpha val="30196"/>
                </a:srgbClr>
              </a:gs>
              <a:gs pos="70000">
                <a:srgbClr val="C9D4E1">
                  <a:alpha val="30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267"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143339" y="644691"/>
            <a:ext cx="11811547" cy="9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03200" y="6364552"/>
            <a:ext cx="11811547" cy="9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BDDF4A0-B12D-45D5-B539-45B1DC88D32A}" type="slidenum">
              <a:rPr lang="en-US" altLang="ko-KR" smtClean="0"/>
              <a:pPr algn="ct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462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Expedite multi-die coherency verification through adaptive VIP subsystem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787309"/>
            <a:ext cx="8534400" cy="17526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Sunil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Shrirangrao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Kashide (Samsung-India) </a:t>
            </a:r>
          </a:p>
          <a:p>
            <a:pPr algn="l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Jainender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Kumar (Samsung-India)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Garima Srivastava (Samsung-India)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Dimitry Pavlovsky (Cadence-USA) 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Anunay Bajaj (Cadence-India)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adence Logo, symbol, meaning, history ...">
            <a:extLst>
              <a:ext uri="{FF2B5EF4-FFF2-40B4-BE49-F238E27FC236}">
                <a16:creationId xmlns:a16="http://schemas.microsoft.com/office/drawing/2014/main" id="{C95BE712-B043-0231-590D-B5FE3B75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44" y="5816168"/>
            <a:ext cx="1152000" cy="64512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289292-1112-A8A0-F2FA-D2B12432B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44" y="5527704"/>
            <a:ext cx="1517312" cy="85592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816CA-ADB4-322F-038A-E4A627EB9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0" y="6073411"/>
            <a:ext cx="4176000" cy="6204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35"/>
    </mc:Choice>
    <mc:Fallback>
      <p:transition spd="slow" advTm="308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9930C-7636-0E7E-5199-44D1770C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95D4-C8A1-9D10-D789-0E919E8C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8" y="-8490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[2/6]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45402E11-65DD-0880-DE83-8E9EB9CD2E91}"/>
              </a:ext>
            </a:extLst>
          </p:cNvPr>
          <p:cNvSpPr/>
          <p:nvPr/>
        </p:nvSpPr>
        <p:spPr>
          <a:xfrm>
            <a:off x="7619591" y="686992"/>
            <a:ext cx="3315735" cy="33434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a subsystem that is/can: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542FC2-52FA-D45F-0A90-89B6E33E1309}"/>
              </a:ext>
            </a:extLst>
          </p:cNvPr>
          <p:cNvGrpSpPr/>
          <p:nvPr/>
        </p:nvGrpSpPr>
        <p:grpSpPr>
          <a:xfrm>
            <a:off x="3019797" y="259276"/>
            <a:ext cx="8442736" cy="5791544"/>
            <a:chOff x="2360089" y="1036404"/>
            <a:chExt cx="6332052" cy="43436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517C9D-9DF3-EE9E-6272-CD6AD02AC5DA}"/>
                </a:ext>
              </a:extLst>
            </p:cNvPr>
            <p:cNvGrpSpPr/>
            <p:nvPr/>
          </p:nvGrpSpPr>
          <p:grpSpPr>
            <a:xfrm>
              <a:off x="2360089" y="1036404"/>
              <a:ext cx="6332052" cy="4343658"/>
              <a:chOff x="2360089" y="1036404"/>
              <a:chExt cx="6332052" cy="4343658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78CC564F-DC9B-CD45-FE10-9022FFF23D09}"/>
                  </a:ext>
                </a:extLst>
              </p:cNvPr>
              <p:cNvSpPr/>
              <p:nvPr/>
            </p:nvSpPr>
            <p:spPr>
              <a:xfrm>
                <a:off x="2360089" y="1036404"/>
                <a:ext cx="3829671" cy="4343658"/>
              </a:xfrm>
              <a:prstGeom prst="blockArc">
                <a:avLst>
                  <a:gd name="adj1" fmla="val 17975286"/>
                  <a:gd name="adj2" fmla="val 3642479"/>
                  <a:gd name="adj3" fmla="val 525"/>
                </a:avLst>
              </a:prstGeom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6570EE5-1F59-2B1B-F36C-6FC2B3280C97}"/>
                  </a:ext>
                </a:extLst>
              </p:cNvPr>
              <p:cNvSpPr/>
              <p:nvPr/>
            </p:nvSpPr>
            <p:spPr>
              <a:xfrm>
                <a:off x="5662942" y="1765027"/>
                <a:ext cx="2393253" cy="568284"/>
              </a:xfrm>
              <a:custGeom>
                <a:avLst/>
                <a:gdLst>
                  <a:gd name="connsiteX0" fmla="*/ 0 w 2393253"/>
                  <a:gd name="connsiteY0" fmla="*/ 0 h 568284"/>
                  <a:gd name="connsiteX1" fmla="*/ 2393253 w 2393253"/>
                  <a:gd name="connsiteY1" fmla="*/ 0 h 568284"/>
                  <a:gd name="connsiteX2" fmla="*/ 2393253 w 2393253"/>
                  <a:gd name="connsiteY2" fmla="*/ 568284 h 568284"/>
                  <a:gd name="connsiteX3" fmla="*/ 0 w 2393253"/>
                  <a:gd name="connsiteY3" fmla="*/ 568284 h 568284"/>
                  <a:gd name="connsiteX4" fmla="*/ 0 w 2393253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3253" h="568284">
                    <a:moveTo>
                      <a:pt x="0" y="0"/>
                    </a:moveTo>
                    <a:lnTo>
                      <a:pt x="2393253" y="0"/>
                    </a:lnTo>
                    <a:lnTo>
                      <a:pt x="2393253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UCIE compliant</a:t>
                </a:r>
                <a:endPara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F595DD9-C52C-1465-E451-E37C0B774A2E}"/>
                  </a:ext>
                </a:extLst>
              </p:cNvPr>
              <p:cNvSpPr/>
              <p:nvPr/>
            </p:nvSpPr>
            <p:spPr>
              <a:xfrm>
                <a:off x="5307765" y="1693991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UCIeVIP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8FCB018-7E99-2802-D204-0FEABAE3AA44}"/>
                  </a:ext>
                </a:extLst>
              </p:cNvPr>
              <p:cNvSpPr/>
              <p:nvPr/>
            </p:nvSpPr>
            <p:spPr>
              <a:xfrm>
                <a:off x="6082325" y="2537818"/>
                <a:ext cx="2609816" cy="568284"/>
              </a:xfrm>
              <a:custGeom>
                <a:avLst/>
                <a:gdLst>
                  <a:gd name="connsiteX0" fmla="*/ 0 w 2186681"/>
                  <a:gd name="connsiteY0" fmla="*/ 0 h 568284"/>
                  <a:gd name="connsiteX1" fmla="*/ 2186681 w 2186681"/>
                  <a:gd name="connsiteY1" fmla="*/ 0 h 568284"/>
                  <a:gd name="connsiteX2" fmla="*/ 2186681 w 2186681"/>
                  <a:gd name="connsiteY2" fmla="*/ 568284 h 568284"/>
                  <a:gd name="connsiteX3" fmla="*/ 0 w 2186681"/>
                  <a:gd name="connsiteY3" fmla="*/ 568284 h 568284"/>
                  <a:gd name="connsiteX4" fmla="*/ 0 w 2186681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6681" h="568284">
                    <a:moveTo>
                      <a:pt x="0" y="0"/>
                    </a:moveTo>
                    <a:lnTo>
                      <a:pt x="2186681" y="0"/>
                    </a:lnTo>
                    <a:lnTo>
                      <a:pt x="2186681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5625132"/>
                  <a:satOff val="-8440"/>
                  <a:lumOff val="-1373"/>
                  <a:alphaOff val="0"/>
                </a:schemeClr>
              </a:fillRef>
              <a:effectRef idx="2">
                <a:schemeClr val="accent3">
                  <a:hueOff val="5625132"/>
                  <a:satOff val="-8440"/>
                  <a:lumOff val="-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Manage the streaming protocol embedded inside UCIE payload. </a:t>
                </a:r>
                <a:endPara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281CD98-031A-C615-CB84-DAD4D87F773C}"/>
                  </a:ext>
                </a:extLst>
              </p:cNvPr>
              <p:cNvSpPr/>
              <p:nvPr/>
            </p:nvSpPr>
            <p:spPr>
              <a:xfrm>
                <a:off x="5727147" y="2466783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5625132"/>
                  <a:satOff val="-8440"/>
                  <a:lumOff val="-1373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A1D7177-A0B1-CB86-90C5-E66279125BD5}"/>
                  </a:ext>
                </a:extLst>
              </p:cNvPr>
              <p:cNvSpPr/>
              <p:nvPr/>
            </p:nvSpPr>
            <p:spPr>
              <a:xfrm>
                <a:off x="6055131" y="3367788"/>
                <a:ext cx="2637010" cy="568284"/>
              </a:xfrm>
              <a:custGeom>
                <a:avLst/>
                <a:gdLst>
                  <a:gd name="connsiteX0" fmla="*/ 0 w 2393253"/>
                  <a:gd name="connsiteY0" fmla="*/ 0 h 568284"/>
                  <a:gd name="connsiteX1" fmla="*/ 2393253 w 2393253"/>
                  <a:gd name="connsiteY1" fmla="*/ 0 h 568284"/>
                  <a:gd name="connsiteX2" fmla="*/ 2393253 w 2393253"/>
                  <a:gd name="connsiteY2" fmla="*/ 568284 h 568284"/>
                  <a:gd name="connsiteX3" fmla="*/ 0 w 2393253"/>
                  <a:gd name="connsiteY3" fmla="*/ 568284 h 568284"/>
                  <a:gd name="connsiteX4" fmla="*/ 0 w 2393253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3253" h="568284">
                    <a:moveTo>
                      <a:pt x="0" y="0"/>
                    </a:moveTo>
                    <a:lnTo>
                      <a:pt x="2393253" y="0"/>
                    </a:lnTo>
                    <a:lnTo>
                      <a:pt x="2393253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Custom Packetize/De-packetize information</a:t>
                </a:r>
              </a:p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67" b="1" dirty="0">
                    <a:solidFill>
                      <a:prstClr val="white"/>
                    </a:solidFill>
                    <a:latin typeface="Calibri" panose="020F0502020204030204"/>
                  </a:rPr>
                  <a:t>Flow Control Support</a:t>
                </a:r>
                <a:endPara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FB14E9D-5CB3-319E-3414-5AE09CFD23E8}"/>
                  </a:ext>
                </a:extLst>
              </p:cNvPr>
              <p:cNvSpPr/>
              <p:nvPr/>
            </p:nvSpPr>
            <p:spPr>
              <a:xfrm>
                <a:off x="5699954" y="3296752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49E6F0B5-6C5D-D076-E6FE-7234B8C3C925}"/>
                </a:ext>
              </a:extLst>
            </p:cNvPr>
            <p:cNvSpPr/>
            <p:nvPr/>
          </p:nvSpPr>
          <p:spPr>
            <a:xfrm>
              <a:off x="5727147" y="4179185"/>
              <a:ext cx="2384669" cy="568284"/>
            </a:xfrm>
            <a:custGeom>
              <a:avLst/>
              <a:gdLst>
                <a:gd name="connsiteX0" fmla="*/ 0 w 2393253"/>
                <a:gd name="connsiteY0" fmla="*/ 0 h 568284"/>
                <a:gd name="connsiteX1" fmla="*/ 2393253 w 2393253"/>
                <a:gd name="connsiteY1" fmla="*/ 0 h 568284"/>
                <a:gd name="connsiteX2" fmla="*/ 2393253 w 2393253"/>
                <a:gd name="connsiteY2" fmla="*/ 568284 h 568284"/>
                <a:gd name="connsiteX3" fmla="*/ 0 w 2393253"/>
                <a:gd name="connsiteY3" fmla="*/ 568284 h 568284"/>
                <a:gd name="connsiteX4" fmla="*/ 0 w 2393253"/>
                <a:gd name="connsiteY4" fmla="*/ 0 h 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253" h="568284">
                  <a:moveTo>
                    <a:pt x="0" y="0"/>
                  </a:moveTo>
                  <a:lnTo>
                    <a:pt x="2393253" y="0"/>
                  </a:lnTo>
                  <a:lnTo>
                    <a:pt x="2393253" y="568284"/>
                  </a:lnTo>
                  <a:lnTo>
                    <a:pt x="0" y="568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435" tIns="27093" rIns="27093" bIns="27093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Vendor specific protocol Responder/Transmitter</a:t>
              </a:r>
              <a:endParaRPr kumimoji="0" lang="en-IN" sz="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F8CE7D3-A9B8-BF9C-0742-9221F4502216}"/>
                </a:ext>
              </a:extLst>
            </p:cNvPr>
            <p:cNvSpPr/>
            <p:nvPr/>
          </p:nvSpPr>
          <p:spPr>
            <a:xfrm>
              <a:off x="5371970" y="4108149"/>
              <a:ext cx="710355" cy="710355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BF90D7A-B013-25E9-C293-D6994240D90E}"/>
              </a:ext>
            </a:extLst>
          </p:cNvPr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0DD11E6-AD4C-908D-7B16-40EAA892B76A}"/>
              </a:ext>
            </a:extLst>
          </p:cNvPr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F79B8F-6CC5-4190-20F6-331212870368}"/>
              </a:ext>
            </a:extLst>
          </p:cNvPr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F006252-B877-033B-CD2D-E11A4BA6E353}"/>
              </a:ext>
            </a:extLst>
          </p:cNvPr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C8E4C0-EE35-A488-0213-DD6F02C6BCF8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7579DD-75B8-FEB7-37E5-55E18562A91C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56AF896-6672-DF5B-BD11-6380990ACE4F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GPU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37081B-8DFB-14D2-AAEA-D8C348999556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NPU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A20B52-AFC3-FD48-8B59-AC8D9565A60A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24F5CA-53B7-0E17-AFAA-6C4BBC61BFE8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DDR0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63686E5-46C1-A85F-B4E5-6AE41D3B990D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UCIe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508168-3851-A30F-D070-613DC539B1D8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164DC8-CF33-1ACB-4CA3-57197D851372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interconnect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C152DFB-6DE4-6EA0-8890-CDA4810E3FFF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8CD9AA-E108-23CC-8F39-FD59383F379B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6262B8F-0037-12A2-A053-86C50AA909D4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4D59A68-00F3-2C41-7A8A-FCDA88367C51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DDR1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C9CBB0C-A35F-70FC-7044-4518F44DA706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DDR2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A4A3245-FBBF-1074-6F8C-058ABB519284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DDR4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22EB084-FF30-5167-5CD6-3BBA6CD8DCEF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Streaming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CXS/CXL/PCIe(6)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276D05-3554-0F80-3C77-5F1A56825C5E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D118B169-9791-1D96-1E45-9B1BEC36E647}"/>
                </a:ext>
              </a:extLst>
            </p:cNvPr>
            <p:cNvCxnSpPr>
              <a:stCxn id="23" idx="2"/>
              <a:endCxn id="9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BF71C650-F949-DD67-84B1-DF605DCB2F15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D1385045-CB9D-D6CF-3C3F-14F631295B77}"/>
                </a:ext>
              </a:extLst>
            </p:cNvPr>
            <p:cNvCxnSpPr>
              <a:stCxn id="23" idx="2"/>
              <a:endCxn id="26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73A719DC-9D71-EF52-C33D-970EBA300A9A}"/>
                </a:ext>
              </a:extLst>
            </p:cNvPr>
            <p:cNvCxnSpPr>
              <a:stCxn id="23" idx="2"/>
              <a:endCxn id="27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70304E8-6B51-99B3-7066-145695EB403E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Interconnect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7E61484-659B-DF75-DCB9-9AC4E04AEB5B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65886C5-1530-8966-1C1D-616B1538D580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13D6CE-20CD-5FEA-E2A9-403B501D28F6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01715FB-0FB2-844E-899B-427942AC9A44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909CF23-D7E8-1885-FEE9-4C6131E6D308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277C3F8-709F-D903-96A7-12BA2B39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5C4CE5C-65D0-5BB7-EE42-890537B5A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5AFCF30-C5F7-95A6-F8AF-3AAC1133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E0B5528-23E5-39E2-A1D8-79B41269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C501CC2-5CA1-E6B3-32E2-AA2CF15F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E8609A-E0B1-51EF-5530-EF3E49779122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3D23EED0-0557-CBEF-408D-4B5CCA7B7CB6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361B28BF-AE8D-6ED6-437D-CA29BB457F15}"/>
                </a:ext>
              </a:extLst>
            </p:cNvPr>
            <p:cNvCxnSpPr>
              <a:stCxn id="24" idx="2"/>
              <a:endCxn id="34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D9762F06-F1AD-F02E-A3EC-E93344F2A12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F85BDE7A-8936-37F6-C9AE-E72B7035686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DFA3413F-B696-EA30-941C-06D1F746F56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55607734-0D6D-CCB2-E106-CF187489CA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6F2FE0DE-8C1B-73BE-4A01-125E51618C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16425259-627F-21EE-E443-0EDF1E8CBE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3F2A55B0-9DDD-F193-FDA1-84BB2647B2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A98C040F-C17F-01A9-5B7C-447E231FE7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65A0E8B4-6605-86F6-D118-786FD70E1C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BC9AB8-1DBD-BD8E-7091-77550F2D2AA3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2D2AC80-0926-FF1A-6FE8-D7F5ED4F37F8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CHIPLET#0</a:t>
              </a:r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D9785EFB-3D65-785B-BCD4-60AFC54487E1}"/>
              </a:ext>
            </a:extLst>
          </p:cNvPr>
          <p:cNvCxnSpPr>
            <a:cxnSpLocks/>
            <a:stCxn id="34" idx="3"/>
            <a:endCxn id="28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3D82E2E-3106-350E-CA8E-4F60FE18B614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71CC59-8107-0FA6-E78B-E6C580EA5416}"/>
              </a:ext>
            </a:extLst>
          </p:cNvPr>
          <p:cNvSpPr txBox="1"/>
          <p:nvPr/>
        </p:nvSpPr>
        <p:spPr>
          <a:xfrm>
            <a:off x="7412816" y="2391449"/>
            <a:ext cx="119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Streaming </a:t>
            </a:r>
          </a:p>
          <a:p>
            <a:pPr algn="ctr"/>
            <a:r>
              <a:rPr lang="en-GB" sz="1800" dirty="0"/>
              <a:t>VIP</a:t>
            </a:r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958B83-D110-AA6F-1942-1A6769FA6B7B}"/>
              </a:ext>
            </a:extLst>
          </p:cNvPr>
          <p:cNvSpPr txBox="1"/>
          <p:nvPr/>
        </p:nvSpPr>
        <p:spPr>
          <a:xfrm>
            <a:off x="7461808" y="3462503"/>
            <a:ext cx="95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Adopter</a:t>
            </a:r>
          </a:p>
          <a:p>
            <a:pPr algn="ctr"/>
            <a:r>
              <a:rPr lang="en-GB" dirty="0"/>
              <a:t>Layer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744760-9EFB-6F3B-E5DD-C9BDADBE8FD7}"/>
              </a:ext>
            </a:extLst>
          </p:cNvPr>
          <p:cNvSpPr txBox="1"/>
          <p:nvPr/>
        </p:nvSpPr>
        <p:spPr>
          <a:xfrm>
            <a:off x="6872354" y="4586073"/>
            <a:ext cx="1253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CPU BUS VIP</a:t>
            </a:r>
          </a:p>
        </p:txBody>
      </p:sp>
    </p:spTree>
    <p:extLst>
      <p:ext uri="{BB962C8B-B14F-4D97-AF65-F5344CB8AC3E}">
        <p14:creationId xmlns:p14="http://schemas.microsoft.com/office/powerpoint/2010/main" val="379036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005">
        <p:circle/>
      </p:transition>
    </mc:Choice>
    <mc:Fallback>
      <p:transition spd="slow" advTm="36005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348C-90BA-0F89-D0D6-DA38D824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F588EB2-8997-F4A3-0888-3F4ED80082A0}"/>
              </a:ext>
            </a:extLst>
          </p:cNvPr>
          <p:cNvSpPr/>
          <p:nvPr/>
        </p:nvSpPr>
        <p:spPr>
          <a:xfrm>
            <a:off x="76200" y="1058334"/>
            <a:ext cx="12056533" cy="41656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C000"/>
                </a:solidFill>
              </a:rPr>
              <a:t>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D0D84-5D18-5784-6755-974531FFA19F}"/>
              </a:ext>
            </a:extLst>
          </p:cNvPr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8" name="Title 1">
            <a:extLst>
              <a:ext uri="{FF2B5EF4-FFF2-40B4-BE49-F238E27FC236}">
                <a16:creationId xmlns:a16="http://schemas.microsoft.com/office/drawing/2014/main" id="{5E11E4E0-74E5-B2AF-05C8-A936941A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50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[3/6]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43EF49-E6FB-751B-2819-0926DAF74FEB}"/>
              </a:ext>
            </a:extLst>
          </p:cNvPr>
          <p:cNvGrpSpPr/>
          <p:nvPr/>
        </p:nvGrpSpPr>
        <p:grpSpPr>
          <a:xfrm>
            <a:off x="7504643" y="1167116"/>
            <a:ext cx="2573860" cy="3923628"/>
            <a:chOff x="7122855" y="1695767"/>
            <a:chExt cx="2573860" cy="3923628"/>
          </a:xfrm>
          <a:solidFill>
            <a:schemeClr val="bg1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F24B766-9F7F-B2C6-DFFF-8A556F0F7B3E}"/>
                </a:ext>
              </a:extLst>
            </p:cNvPr>
            <p:cNvSpPr/>
            <p:nvPr/>
          </p:nvSpPr>
          <p:spPr>
            <a:xfrm>
              <a:off x="8553681" y="2783898"/>
              <a:ext cx="781435" cy="5607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DBEE298-451C-3DAF-BAF1-4D35BE20B401}"/>
                </a:ext>
              </a:extLst>
            </p:cNvPr>
            <p:cNvSpPr/>
            <p:nvPr/>
          </p:nvSpPr>
          <p:spPr>
            <a:xfrm>
              <a:off x="7137855" y="1695767"/>
              <a:ext cx="2533531" cy="39236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5645E2-4E03-5D27-E16D-07D0A1000708}"/>
                </a:ext>
              </a:extLst>
            </p:cNvPr>
            <p:cNvSpPr txBox="1"/>
            <p:nvPr/>
          </p:nvSpPr>
          <p:spPr>
            <a:xfrm>
              <a:off x="7216428" y="5322619"/>
              <a:ext cx="2480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VIP Subsystem</a:t>
              </a:r>
              <a:endParaRPr lang="en-IN" sz="1200" dirty="0"/>
            </a:p>
          </p:txBody>
        </p:sp>
        <p:graphicFrame>
          <p:nvGraphicFramePr>
            <p:cNvPr id="158" name="Diagram 157">
              <a:extLst>
                <a:ext uri="{FF2B5EF4-FFF2-40B4-BE49-F238E27FC236}">
                  <a16:creationId xmlns:a16="http://schemas.microsoft.com/office/drawing/2014/main" id="{F8A17AFB-D13D-A234-D5C0-86CA17840D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5821578"/>
                </p:ext>
              </p:extLst>
            </p:nvPr>
          </p:nvGraphicFramePr>
          <p:xfrm>
            <a:off x="7122855" y="1816436"/>
            <a:ext cx="2533531" cy="3457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88723BA-88FC-E67E-CED8-A032C662D9BC}"/>
              </a:ext>
            </a:extLst>
          </p:cNvPr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FB2B0-9C79-2938-4513-7516BA01EEC6}"/>
              </a:ext>
            </a:extLst>
          </p:cNvPr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726BA-B224-5244-58B6-AD29E323A738}"/>
              </a:ext>
            </a:extLst>
          </p:cNvPr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DFA53-6E86-8C8E-8589-29B379951331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9CFEED-3B1F-B18A-F9A8-DB211D4A1E85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003303-B876-A4BD-0D0E-ECCFB964D3F7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GPU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3DF46FB-38DA-8EB4-5FC1-F6F961435690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NPU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25F2004-BC0B-4246-59DA-A225D7DD9D10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DMA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779FB14-81EC-CE59-0001-E98CD52BA3B5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DDR0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57F9DC4-757E-FACE-A654-9AED2301FC2F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UCIe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B73789-C21A-95B7-29C7-0DA5523A3B44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D85F60-6AC8-8986-AAAD-D301955B8354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interconnect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3997286-F02F-1429-72C7-BE61DCF28A09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8571A88-6854-680B-B967-309320A3F4BE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7CDAE7C-7D6D-EC66-B75E-6283E1146960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AA52E42-25A4-C698-4D14-10DF050E26E7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DDR1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7159504-E4F7-EA9F-84FA-CA56B1E8DA78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DDR2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DC331D6-50CC-547D-CAE3-3D4BBB7F8432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D2ADA33-D2FF-5147-88EA-5CDC4C7A2C76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Streaming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CXS/CXL/PCIe(6)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3367D7-F0CB-F478-5DD0-472CA897FC36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EC174E99-1C6D-FB8B-CDEC-4F6F02A5302A}"/>
                </a:ext>
              </a:extLst>
            </p:cNvPr>
            <p:cNvCxnSpPr>
              <a:stCxn id="18" idx="2"/>
              <a:endCxn id="13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21585CBA-33A1-6212-7097-FF56E45676F2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BBCE4FE2-8212-0B4C-D422-00BEB197F5A8}"/>
                </a:ext>
              </a:extLst>
            </p:cNvPr>
            <p:cNvCxnSpPr>
              <a:stCxn id="18" idx="2"/>
              <a:endCxn id="21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12420E2-5A24-2A48-46EB-FA5EF6F75311}"/>
                </a:ext>
              </a:extLst>
            </p:cNvPr>
            <p:cNvCxnSpPr>
              <a:stCxn id="18" idx="2"/>
              <a:endCxn id="22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2E9EA7B-E948-424D-5D6E-9D621DD2C048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Interconnect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A90D2F9-3E14-E7F8-856C-609D4BBBE857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43ADDD-004A-821B-FDBB-538B40A9BBA1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971DC6F-41F6-50D4-45B6-C90E9B2329A2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4EDF86B-5029-5431-53AA-D15CD9A9430B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77AEE03-95C9-3874-A80E-8CE9834301AA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ECA92F-5300-1F23-E69B-2988690B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DDF9F4-6660-5AEF-4110-37BCF525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C860BA6-76EE-3929-127D-330421AC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83ECA4-A36D-89B9-C94C-F66CBCBC6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346FFD-3CEB-EEC1-71FD-B11B37D37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197396-BFC6-E72C-89B3-954FC705FB90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8C8547BF-99B8-F259-3DFB-2FE56F735D35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D2CB43B1-93E7-9979-C87A-C4EB1B93E5F5}"/>
                </a:ext>
              </a:extLst>
            </p:cNvPr>
            <p:cNvCxnSpPr>
              <a:stCxn id="19" idx="2"/>
              <a:endCxn id="29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750F2575-C6C8-E4C6-26DF-64818FDC627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0D7631C0-FAA6-B195-3343-5B400B58A4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BFDCD522-67CD-0F93-0EBA-43E3DEDA8C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10C6EFD2-0935-7D4F-951B-429776F3A4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681C2370-EE4F-B36C-CAFE-4FD3F893EF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97C4BE59-DB10-AA70-FC20-BAB23AD576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3DCF1D8D-A68E-1806-F0D0-740EC454FF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A5D57489-AC8D-9363-182A-E780C5FF8F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A63D104A-AAF1-E7CD-4548-16CA73343C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6EFBAF-C00F-B2EA-1D45-4FE2BA443FCA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F75E82-17F3-8B88-98C2-E352D9FE3248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CHIPLET#0</a:t>
              </a:r>
            </a:p>
          </p:txBody>
        </p:sp>
      </p:grp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D122D13-23B2-E7AB-9433-CAE2572F6FE5}"/>
              </a:ext>
            </a:extLst>
          </p:cNvPr>
          <p:cNvCxnSpPr>
            <a:cxnSpLocks/>
            <a:stCxn id="29" idx="3"/>
            <a:endCxn id="23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4B9586F3-BEA6-DF1E-905C-F4BB8FA896E8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5" name="Elbow Connector 83">
            <a:extLst>
              <a:ext uri="{FF2B5EF4-FFF2-40B4-BE49-F238E27FC236}">
                <a16:creationId xmlns:a16="http://schemas.microsoft.com/office/drawing/2014/main" id="{430DFAFA-33B1-F341-7569-6AD112F1D512}"/>
              </a:ext>
            </a:extLst>
          </p:cNvPr>
          <p:cNvCxnSpPr>
            <a:cxnSpLocks noChangeAspect="1"/>
            <a:stCxn id="23" idx="3"/>
            <a:endCxn id="208" idx="0"/>
          </p:cNvCxnSpPr>
          <p:nvPr/>
        </p:nvCxnSpPr>
        <p:spPr>
          <a:xfrm flipV="1">
            <a:off x="5010086" y="2255247"/>
            <a:ext cx="4316101" cy="873684"/>
          </a:xfrm>
          <a:prstGeom prst="bentConnector4">
            <a:avLst>
              <a:gd name="adj1" fmla="val 33704"/>
              <a:gd name="adj2" fmla="val 295753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triangle" w="sm" len="med"/>
            <a:tailEnd type="triangle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Elbow Connector 307">
            <a:extLst>
              <a:ext uri="{FF2B5EF4-FFF2-40B4-BE49-F238E27FC236}">
                <a16:creationId xmlns:a16="http://schemas.microsoft.com/office/drawing/2014/main" id="{51FF3C99-B305-7836-9146-F650596EDA75}"/>
              </a:ext>
            </a:extLst>
          </p:cNvPr>
          <p:cNvCxnSpPr>
            <a:cxnSpLocks/>
            <a:stCxn id="14" idx="3"/>
            <a:endCxn id="158" idx="0"/>
          </p:cNvCxnSpPr>
          <p:nvPr/>
        </p:nvCxnSpPr>
        <p:spPr>
          <a:xfrm flipV="1">
            <a:off x="5019189" y="1287785"/>
            <a:ext cx="3752219" cy="2247647"/>
          </a:xfrm>
          <a:prstGeom prst="bentConnector4">
            <a:avLst>
              <a:gd name="adj1" fmla="val 54556"/>
              <a:gd name="adj2" fmla="val 123732"/>
            </a:avLst>
          </a:prstGeom>
          <a:ln w="44450" cmpd="tri"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4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52"/>
    </mc:Choice>
    <mc:Fallback>
      <p:transition spd="slow" advTm="598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FCE716-E233-A5D2-5AE2-9906C517885D}"/>
              </a:ext>
            </a:extLst>
          </p:cNvPr>
          <p:cNvSpPr/>
          <p:nvPr/>
        </p:nvSpPr>
        <p:spPr>
          <a:xfrm>
            <a:off x="59268" y="1058334"/>
            <a:ext cx="12073466" cy="41656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C000"/>
                </a:solidFill>
              </a:rPr>
              <a:t>TB</a:t>
            </a:r>
          </a:p>
        </p:txBody>
      </p:sp>
      <p:sp>
        <p:nvSpPr>
          <p:cNvPr id="218" name="Title 1">
            <a:extLst>
              <a:ext uri="{FF2B5EF4-FFF2-40B4-BE49-F238E27FC236}">
                <a16:creationId xmlns:a16="http://schemas.microsoft.com/office/drawing/2014/main" id="{8254CA94-2E48-D399-6AE2-59012495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" y="-17788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[4/6]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8F529-06B1-0BB7-FCC1-3E57CA6C8EA0}"/>
              </a:ext>
            </a:extLst>
          </p:cNvPr>
          <p:cNvSpPr/>
          <p:nvPr/>
        </p:nvSpPr>
        <p:spPr>
          <a:xfrm>
            <a:off x="119446" y="2028407"/>
            <a:ext cx="816682" cy="3062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SB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B8102-E70C-F9ED-A331-6E9A5E2F7774}"/>
              </a:ext>
            </a:extLst>
          </p:cNvPr>
          <p:cNvSpPr/>
          <p:nvPr/>
        </p:nvSpPr>
        <p:spPr>
          <a:xfrm rot="16200000">
            <a:off x="-85297" y="3522105"/>
            <a:ext cx="1214819" cy="5382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Comparator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A643B-E84D-F53A-28FF-D41859A7288E}"/>
              </a:ext>
            </a:extLst>
          </p:cNvPr>
          <p:cNvSpPr/>
          <p:nvPr/>
        </p:nvSpPr>
        <p:spPr>
          <a:xfrm>
            <a:off x="126945" y="4740319"/>
            <a:ext cx="798854" cy="1957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Translator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F1C340-6965-81EA-C4D6-37EBB5E9BA68}"/>
              </a:ext>
            </a:extLst>
          </p:cNvPr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DBD888-4576-8A1A-BD3D-03161532F755}"/>
              </a:ext>
            </a:extLst>
          </p:cNvPr>
          <p:cNvGrpSpPr/>
          <p:nvPr/>
        </p:nvGrpSpPr>
        <p:grpSpPr>
          <a:xfrm>
            <a:off x="7504643" y="1167116"/>
            <a:ext cx="2573860" cy="3923628"/>
            <a:chOff x="7122855" y="1695767"/>
            <a:chExt cx="2573860" cy="392362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79F297-258A-F5D6-8F1C-D986B0300E53}"/>
                </a:ext>
              </a:extLst>
            </p:cNvPr>
            <p:cNvSpPr/>
            <p:nvPr/>
          </p:nvSpPr>
          <p:spPr>
            <a:xfrm>
              <a:off x="8553681" y="2783898"/>
              <a:ext cx="781435" cy="5607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C78FB1-092C-E638-5B2D-BD2B07915742}"/>
                </a:ext>
              </a:extLst>
            </p:cNvPr>
            <p:cNvSpPr/>
            <p:nvPr/>
          </p:nvSpPr>
          <p:spPr>
            <a:xfrm>
              <a:off x="7137855" y="1695767"/>
              <a:ext cx="2533531" cy="39236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7A2D3E-8ECB-3AE5-AECE-4CE74B576EBD}"/>
                </a:ext>
              </a:extLst>
            </p:cNvPr>
            <p:cNvSpPr txBox="1"/>
            <p:nvPr/>
          </p:nvSpPr>
          <p:spPr>
            <a:xfrm>
              <a:off x="7216428" y="5322619"/>
              <a:ext cx="2480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VIP Subsystem</a:t>
              </a:r>
              <a:endParaRPr lang="en-IN" sz="1200" dirty="0"/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0BE89BE3-E90B-D925-298C-E43B69316F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4183407"/>
                </p:ext>
              </p:extLst>
            </p:nvPr>
          </p:nvGraphicFramePr>
          <p:xfrm>
            <a:off x="7122855" y="1816436"/>
            <a:ext cx="2533531" cy="3457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65079D7-0B92-F195-86EC-EF3FFB2C4F24}"/>
              </a:ext>
            </a:extLst>
          </p:cNvPr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79AA15-8B64-FA75-93BA-5E9E4E359472}"/>
              </a:ext>
            </a:extLst>
          </p:cNvPr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A2DA4-5F5E-20E4-A7D7-E9165C6F71F4}"/>
              </a:ext>
            </a:extLst>
          </p:cNvPr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31F5B-F19C-1515-7BAF-32B424A155A5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678403F-2047-1FAC-429E-308CE6CC6A1E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9EE1FF7-4EF5-6453-71F0-E6E273C8F37D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GPU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2A240A7-1FA2-2828-A862-8DBA8B21DECF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NPU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DC31262-95A6-D50F-9487-EC7B05090C44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E135318-214C-F99B-1FC3-726DF3E31994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70E52BB-1AAA-818B-B4E2-AB7967C739CE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UCIe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13ADAAC-E653-E0B1-6F3C-EB393E60D938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B86806A-8C04-8ACA-419C-105D0F63893F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interconnect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30BCD7C-D268-D7C6-C828-3027C4FFE91F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A9DD8BA-3689-4254-5385-7E09D95F6C9D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8338A8C-5613-253C-D095-971D4B43A728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99FB459-A7EF-81D7-23D4-9B06C528E6EA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DDR1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C17A233-FA93-FADE-F90C-806CE1B6E3E0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109B5B3-125F-54E7-1E20-5934693A76F0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DDR4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BC562DD-EC17-C000-2694-532C9174D9D7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Streaming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CXS/CXL/PCIe(6)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8D1C9B3-ADAD-2581-056A-74229E5649CC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9F1B739B-796D-3E98-7E1F-3958414E90FC}"/>
                </a:ext>
              </a:extLst>
            </p:cNvPr>
            <p:cNvCxnSpPr>
              <a:stCxn id="26" idx="2"/>
              <a:endCxn id="21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4AA5EED-18AE-C6A1-E1DC-A57E65A63EBC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14F8B8DC-2CD9-7AC5-D1D4-C6FB935A5A3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61DB2CFF-A7B2-9B10-F84E-F6736B9BED2F}"/>
                </a:ext>
              </a:extLst>
            </p:cNvPr>
            <p:cNvCxnSpPr>
              <a:stCxn id="26" idx="2"/>
              <a:endCxn id="30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7FED24D-C211-B8F1-CD50-5A9ECD66FCC8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Interconnect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AFF3F0E-DFAD-F718-0AD4-9584C802FFEE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622984-B16F-1DCB-552F-7F220C4C8364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9607DC3-37AF-4257-8E59-BF1FD917D6DA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E5BCD57-9349-272E-C14F-3649E07B8225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F111D11-A801-C64C-F87D-F691911E386F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B50C567-551C-32AB-1A1B-1126B3FB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047A137-32B2-CAD4-DA75-95FF5D025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1F230B3-4A40-F796-609A-90A9C1FE2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EF01FD1-B8EC-11BC-6482-BE20A950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D9E8615-B299-4175-3CDD-907DB827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39C322-8E3F-7536-B15C-1FB6333AD337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6563D352-57BA-3D77-0F63-E578520BC4F6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2593D87B-13A2-4276-6308-D97471D0B985}"/>
                </a:ext>
              </a:extLst>
            </p:cNvPr>
            <p:cNvCxnSpPr>
              <a:stCxn id="27" idx="2"/>
              <a:endCxn id="37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1398EAFC-5CEA-FC89-8149-596293E6CB5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1C96B3EF-BA02-1669-A87A-BF1412E424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3FE5ECD8-D148-EF74-7182-4E6626E62E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6C5218C3-7C72-B733-6F2B-3C749120AA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37EC6F21-C731-1236-3A85-09BC61FF6D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B0681C45-4905-987F-A880-8BF4163D14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1AF56E49-5E67-B72E-23F9-52C82F7313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BDF1BD68-AE79-ACA0-F11F-55D46A88AA5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18A7F275-C292-D457-9B78-AB3BE7818C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D570F17-6CB3-0F83-F7FE-899BBCBF550C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D72F89D-429D-8673-9DFC-86B9ED750259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CHIPLET#0</a:t>
              </a:r>
            </a:p>
          </p:txBody>
        </p:sp>
      </p:grp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2B48C947-2E32-20AD-2FF6-CE7F6394316D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7FAB5075-0A63-AF59-C135-5E6CFD73DF17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Elbow Connector 83">
            <a:extLst>
              <a:ext uri="{FF2B5EF4-FFF2-40B4-BE49-F238E27FC236}">
                <a16:creationId xmlns:a16="http://schemas.microsoft.com/office/drawing/2014/main" id="{C521FF52-3ECA-BBDB-AF3C-2FE95D24D4BA}"/>
              </a:ext>
            </a:extLst>
          </p:cNvPr>
          <p:cNvCxnSpPr>
            <a:cxnSpLocks noChangeAspect="1"/>
            <a:stCxn id="31" idx="3"/>
            <a:endCxn id="9" idx="0"/>
          </p:cNvCxnSpPr>
          <p:nvPr/>
        </p:nvCxnSpPr>
        <p:spPr>
          <a:xfrm flipV="1">
            <a:off x="5010086" y="2255247"/>
            <a:ext cx="4316101" cy="873684"/>
          </a:xfrm>
          <a:prstGeom prst="bentConnector4">
            <a:avLst>
              <a:gd name="adj1" fmla="val 33704"/>
              <a:gd name="adj2" fmla="val 295753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triangle" w="sm" len="med"/>
            <a:tailEnd type="triangle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Elbow Connector 307">
            <a:extLst>
              <a:ext uri="{FF2B5EF4-FFF2-40B4-BE49-F238E27FC236}">
                <a16:creationId xmlns:a16="http://schemas.microsoft.com/office/drawing/2014/main" id="{49B4125A-B12D-189E-D0EB-21D96CC61D7E}"/>
              </a:ext>
            </a:extLst>
          </p:cNvPr>
          <p:cNvCxnSpPr>
            <a:cxnSpLocks/>
            <a:stCxn id="22" idx="3"/>
            <a:endCxn id="12" idx="0"/>
          </p:cNvCxnSpPr>
          <p:nvPr/>
        </p:nvCxnSpPr>
        <p:spPr>
          <a:xfrm flipV="1">
            <a:off x="5019189" y="1287785"/>
            <a:ext cx="3752219" cy="2247647"/>
          </a:xfrm>
          <a:prstGeom prst="bentConnector4">
            <a:avLst>
              <a:gd name="adj1" fmla="val 54556"/>
              <a:gd name="adj2" fmla="val 123732"/>
            </a:avLst>
          </a:prstGeom>
          <a:ln w="44450" cmpd="tri"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F2CB91B-142C-C077-4D1A-FF44AEE71AEB}"/>
              </a:ext>
            </a:extLst>
          </p:cNvPr>
          <p:cNvCxnSpPr>
            <a:stCxn id="13" idx="1"/>
            <a:endCxn id="4" idx="3"/>
          </p:cNvCxnSpPr>
          <p:nvPr/>
        </p:nvCxnSpPr>
        <p:spPr>
          <a:xfrm rot="10800000" flipV="1">
            <a:off x="522113" y="2208965"/>
            <a:ext cx="722700" cy="9748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221D2EA1-1F2B-5AE3-0C3C-2C90158642A8}"/>
              </a:ext>
            </a:extLst>
          </p:cNvPr>
          <p:cNvCxnSpPr>
            <a:cxnSpLocks/>
            <a:stCxn id="12" idx="2"/>
            <a:endCxn id="3" idx="2"/>
          </p:cNvCxnSpPr>
          <p:nvPr/>
        </p:nvCxnSpPr>
        <p:spPr>
          <a:xfrm rot="5400000">
            <a:off x="4477081" y="796416"/>
            <a:ext cx="345035" cy="8243621"/>
          </a:xfrm>
          <a:prstGeom prst="bentConnector3">
            <a:avLst>
              <a:gd name="adj1" fmla="val 16625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C46B1CB-BBCB-A872-4C4B-D5CC92A8933B}"/>
              </a:ext>
            </a:extLst>
          </p:cNvPr>
          <p:cNvCxnSpPr>
            <a:stCxn id="5" idx="0"/>
            <a:endCxn id="4" idx="1"/>
          </p:cNvCxnSpPr>
          <p:nvPr/>
        </p:nvCxnSpPr>
        <p:spPr>
          <a:xfrm rot="16200000" flipV="1">
            <a:off x="353410" y="4567356"/>
            <a:ext cx="341667" cy="425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1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26"/>
    </mc:Choice>
    <mc:Fallback>
      <p:transition spd="slow" advTm="749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2703-537F-CDB1-78DA-6D8C2960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566E5-DA5B-890E-1E71-C099362B08CD}"/>
              </a:ext>
            </a:extLst>
          </p:cNvPr>
          <p:cNvSpPr/>
          <p:nvPr/>
        </p:nvSpPr>
        <p:spPr>
          <a:xfrm>
            <a:off x="59268" y="1058334"/>
            <a:ext cx="12073466" cy="41656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rgbClr val="FFC000"/>
                </a:solidFill>
              </a:rPr>
              <a:t>TB</a:t>
            </a:r>
          </a:p>
        </p:txBody>
      </p:sp>
      <p:sp>
        <p:nvSpPr>
          <p:cNvPr id="218" name="Title 1">
            <a:extLst>
              <a:ext uri="{FF2B5EF4-FFF2-40B4-BE49-F238E27FC236}">
                <a16:creationId xmlns:a16="http://schemas.microsoft.com/office/drawing/2014/main" id="{41C5616F-BB18-8CFE-B1F1-E4D07835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" y="-17788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[5/6]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B5427-1A96-3D9A-D954-538A5C78A896}"/>
              </a:ext>
            </a:extLst>
          </p:cNvPr>
          <p:cNvSpPr/>
          <p:nvPr/>
        </p:nvSpPr>
        <p:spPr>
          <a:xfrm>
            <a:off x="119446" y="2028407"/>
            <a:ext cx="816682" cy="3062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SB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55FE0-5F36-2745-AE92-39A67955418A}"/>
              </a:ext>
            </a:extLst>
          </p:cNvPr>
          <p:cNvSpPr/>
          <p:nvPr/>
        </p:nvSpPr>
        <p:spPr>
          <a:xfrm rot="16200000">
            <a:off x="-85297" y="3522105"/>
            <a:ext cx="1214819" cy="5382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Comparator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B3DE9-3B84-F31D-E894-605481FCA0D1}"/>
              </a:ext>
            </a:extLst>
          </p:cNvPr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BDAA0-B453-2594-1378-73A9DD03CC16}"/>
              </a:ext>
            </a:extLst>
          </p:cNvPr>
          <p:cNvGrpSpPr/>
          <p:nvPr/>
        </p:nvGrpSpPr>
        <p:grpSpPr>
          <a:xfrm>
            <a:off x="7504643" y="1167116"/>
            <a:ext cx="2573860" cy="3923628"/>
            <a:chOff x="7122855" y="1695767"/>
            <a:chExt cx="2573860" cy="392362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2C1206-881C-BC3F-6418-55BA6FB6754C}"/>
                </a:ext>
              </a:extLst>
            </p:cNvPr>
            <p:cNvSpPr/>
            <p:nvPr/>
          </p:nvSpPr>
          <p:spPr>
            <a:xfrm>
              <a:off x="8553681" y="2783898"/>
              <a:ext cx="781435" cy="5607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256-928F-B7C6-7A9A-8CA5D653454A}"/>
                </a:ext>
              </a:extLst>
            </p:cNvPr>
            <p:cNvSpPr/>
            <p:nvPr/>
          </p:nvSpPr>
          <p:spPr>
            <a:xfrm>
              <a:off x="7137855" y="1695767"/>
              <a:ext cx="2533531" cy="39236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65E4FE-3F1C-7DBD-196A-0C6B0158AFEC}"/>
                </a:ext>
              </a:extLst>
            </p:cNvPr>
            <p:cNvSpPr txBox="1"/>
            <p:nvPr/>
          </p:nvSpPr>
          <p:spPr>
            <a:xfrm>
              <a:off x="7216428" y="5322619"/>
              <a:ext cx="2480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VIP Subsystem</a:t>
              </a:r>
              <a:endParaRPr lang="en-IN" sz="1200" dirty="0"/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9CFA4689-9B44-D0D2-29FC-7982BD4D8C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1115638"/>
                </p:ext>
              </p:extLst>
            </p:nvPr>
          </p:nvGraphicFramePr>
          <p:xfrm>
            <a:off x="7122855" y="1816436"/>
            <a:ext cx="2533531" cy="3457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68DB2-9A05-C993-6CF3-171B115B88DF}"/>
              </a:ext>
            </a:extLst>
          </p:cNvPr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5CCC1-62C7-0DF9-19F7-B0F5BE0CBAC4}"/>
              </a:ext>
            </a:extLst>
          </p:cNvPr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A35C7-0A87-9672-5B56-267EE02854D9}"/>
              </a:ext>
            </a:extLst>
          </p:cNvPr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B98648-2717-F02E-A638-05EA1BB7974E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4BEBBB2-5B26-803F-ED62-7EF326D06F15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0B30577-B75D-9E75-2E42-908DAEE3CADD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GPU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4D76FB-9EB6-0EE2-E09B-4DFADA34FD9A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NPU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0A0E7E-4608-1E3F-DE6A-B75FFA9A02FE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C3066E3-04F5-D3D9-EC80-2B77D735439B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7BDD5DE-625B-482C-BF2D-91519C25FC2D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UCIe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FFAC72-2262-915C-8AE7-6F7F9C231546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4838347-AE94-AC74-0C06-E704327F5A84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interconnect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8411383-D514-629B-F4EF-27C69BBAD905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04FF3C4-E736-4AE0-6A10-EF63878924A1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11BDB55-22F3-148F-BC76-B808392824A6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060B23-0CB9-0542-594E-AB1A66470F6E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DDR1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E2AA77-7D16-FF24-AFD3-85B44D3B46C9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0600413-3B7B-B01D-18BD-1C31398F5266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DDR4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BDD27E0-6019-2A23-136A-CE1281ED670A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Streaming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CXS/CXL/PCIe(6)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A8ADBF-22C2-DC63-DA72-C0CB0F12D843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1F3EF30C-48B6-C17E-DB3D-7B59D5366403}"/>
                </a:ext>
              </a:extLst>
            </p:cNvPr>
            <p:cNvCxnSpPr>
              <a:stCxn id="26" idx="2"/>
              <a:endCxn id="21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2A613859-FF81-EDD5-E36D-2444F04C9AE1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0A5B3657-BA3B-AB4F-7E9B-633F8AA0C50F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D3807CB8-FCB8-D4F2-1549-040365C6CBF3}"/>
                </a:ext>
              </a:extLst>
            </p:cNvPr>
            <p:cNvCxnSpPr>
              <a:stCxn id="26" idx="2"/>
              <a:endCxn id="30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FDDFD5B-EA39-CE97-C913-0F9DEBB3C568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Interconnect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AE4B130-1B41-1297-ACC8-6DA1D2056B1C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93C25B6-C7B3-7E57-19DE-65B8E5B1E76F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B7360CC-D0D5-7539-73B4-3D2AD4EE0B23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41893F-2118-93F9-9C79-A77C339BEE6D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DD4CF3F-0FC6-633A-B4C1-D1C52B82D834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A8C21-85E6-9348-EF2D-8533BAC97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1CBC850-A69A-B323-0D2C-005B25859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6D9CDC-9DDA-8E02-33E1-0068F884D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EF1744A-1AB0-02CB-53DD-3622C7CA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D914830-F91A-E73A-C75A-9A4F8AA5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0F9688-44F7-9C22-3B06-A87048487451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339E78BC-03F3-2574-4648-78A488D28AE5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316346D7-8D35-CCF1-74CA-1E40147ABE34}"/>
                </a:ext>
              </a:extLst>
            </p:cNvPr>
            <p:cNvCxnSpPr>
              <a:stCxn id="27" idx="2"/>
              <a:endCxn id="37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EBF019CF-67F9-0A38-865D-574837B5940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EB4C5F1A-E9E5-4DE0-EDEA-CCB72596D6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62238532-BADA-84F1-A3F8-73202F7277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158347FD-DCF7-C9BB-B27A-3DA67BA336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81143CBB-78A5-35E9-EAAE-8E33C6238F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7A75F53-5DFB-1E0A-96BE-48BB05E6D6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ED064CF7-1162-F173-4591-F06BA87B86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D5E688C1-3102-C986-B18A-4E0CF1FFDA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46C6DE4-7843-CB35-8BDC-E487D69C10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333638-3516-4EF4-1856-B89880FD74B6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F0524-471B-51B6-58B4-6E8D45190B61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CHIPLET#0</a:t>
              </a:r>
            </a:p>
          </p:txBody>
        </p:sp>
      </p:grp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180E894-100A-467D-3071-08E24B7B4373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B30ABF82-8A31-17DF-9039-27F329FE801D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Elbow Connector 83">
            <a:extLst>
              <a:ext uri="{FF2B5EF4-FFF2-40B4-BE49-F238E27FC236}">
                <a16:creationId xmlns:a16="http://schemas.microsoft.com/office/drawing/2014/main" id="{211A6634-544D-761D-3944-E92BD93A2851}"/>
              </a:ext>
            </a:extLst>
          </p:cNvPr>
          <p:cNvCxnSpPr>
            <a:cxnSpLocks noChangeAspect="1"/>
            <a:stCxn id="31" idx="3"/>
            <a:endCxn id="9" idx="0"/>
          </p:cNvCxnSpPr>
          <p:nvPr/>
        </p:nvCxnSpPr>
        <p:spPr>
          <a:xfrm flipV="1">
            <a:off x="5010086" y="2255247"/>
            <a:ext cx="4316101" cy="873684"/>
          </a:xfrm>
          <a:prstGeom prst="bentConnector4">
            <a:avLst>
              <a:gd name="adj1" fmla="val 33704"/>
              <a:gd name="adj2" fmla="val 295753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triangle" w="sm" len="med"/>
            <a:tailEnd type="triangle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Elbow Connector 307">
            <a:extLst>
              <a:ext uri="{FF2B5EF4-FFF2-40B4-BE49-F238E27FC236}">
                <a16:creationId xmlns:a16="http://schemas.microsoft.com/office/drawing/2014/main" id="{98DB68DB-0125-B845-AE58-F9422A0DB5FF}"/>
              </a:ext>
            </a:extLst>
          </p:cNvPr>
          <p:cNvCxnSpPr>
            <a:cxnSpLocks/>
            <a:stCxn id="22" idx="3"/>
            <a:endCxn id="12" idx="0"/>
          </p:cNvCxnSpPr>
          <p:nvPr/>
        </p:nvCxnSpPr>
        <p:spPr>
          <a:xfrm flipV="1">
            <a:off x="5019189" y="1287785"/>
            <a:ext cx="3752219" cy="2247647"/>
          </a:xfrm>
          <a:prstGeom prst="bentConnector4">
            <a:avLst>
              <a:gd name="adj1" fmla="val 54556"/>
              <a:gd name="adj2" fmla="val 123732"/>
            </a:avLst>
          </a:prstGeom>
          <a:ln w="44450" cmpd="tri"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9952EB5-DDF1-AB56-E35E-7E0D55C002E1}"/>
              </a:ext>
            </a:extLst>
          </p:cNvPr>
          <p:cNvCxnSpPr>
            <a:stCxn id="13" idx="1"/>
            <a:endCxn id="4" idx="3"/>
          </p:cNvCxnSpPr>
          <p:nvPr/>
        </p:nvCxnSpPr>
        <p:spPr>
          <a:xfrm rot="10800000" flipV="1">
            <a:off x="522113" y="2208965"/>
            <a:ext cx="722700" cy="9748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D2BFAA49-7E1B-2486-7282-57AF272C9378}"/>
              </a:ext>
            </a:extLst>
          </p:cNvPr>
          <p:cNvCxnSpPr>
            <a:cxnSpLocks/>
            <a:stCxn id="12" idx="2"/>
            <a:endCxn id="4" idx="1"/>
          </p:cNvCxnSpPr>
          <p:nvPr/>
        </p:nvCxnSpPr>
        <p:spPr>
          <a:xfrm rot="5400000" flipH="1">
            <a:off x="4473232" y="447534"/>
            <a:ext cx="347057" cy="8249295"/>
          </a:xfrm>
          <a:prstGeom prst="bentConnector3">
            <a:avLst>
              <a:gd name="adj1" fmla="val -16589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7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93"/>
    </mc:Choice>
    <mc:Fallback>
      <p:transition spd="slow" advTm="653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47CB-6F30-C48B-4BFB-3F786A934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ED92DC-DA59-C229-74C3-DDAA354D9022}"/>
              </a:ext>
            </a:extLst>
          </p:cNvPr>
          <p:cNvSpPr/>
          <p:nvPr/>
        </p:nvSpPr>
        <p:spPr>
          <a:xfrm>
            <a:off x="59268" y="1058334"/>
            <a:ext cx="12073466" cy="41656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TB</a:t>
            </a:r>
          </a:p>
        </p:txBody>
      </p:sp>
      <p:sp>
        <p:nvSpPr>
          <p:cNvPr id="218" name="Title 1">
            <a:extLst>
              <a:ext uri="{FF2B5EF4-FFF2-40B4-BE49-F238E27FC236}">
                <a16:creationId xmlns:a16="http://schemas.microsoft.com/office/drawing/2014/main" id="{76DB285E-E0CD-B100-0390-6F02B1A0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" y="-17788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[6/6]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EFD8E-E078-3B8D-DDB6-C11B17B01A54}"/>
              </a:ext>
            </a:extLst>
          </p:cNvPr>
          <p:cNvSpPr/>
          <p:nvPr/>
        </p:nvSpPr>
        <p:spPr>
          <a:xfrm>
            <a:off x="119446" y="2028407"/>
            <a:ext cx="816682" cy="3062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SB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1B1D4-4E82-0960-474C-5B049170AC5B}"/>
              </a:ext>
            </a:extLst>
          </p:cNvPr>
          <p:cNvSpPr/>
          <p:nvPr/>
        </p:nvSpPr>
        <p:spPr>
          <a:xfrm rot="16200000">
            <a:off x="-85297" y="3522105"/>
            <a:ext cx="1214819" cy="5382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Comparator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F9A6-0A84-BE78-97BE-13B7D94CF0DA}"/>
              </a:ext>
            </a:extLst>
          </p:cNvPr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C179CC-C7A9-DC40-9561-3EAE8F4FB9C6}"/>
              </a:ext>
            </a:extLst>
          </p:cNvPr>
          <p:cNvGrpSpPr/>
          <p:nvPr/>
        </p:nvGrpSpPr>
        <p:grpSpPr>
          <a:xfrm>
            <a:off x="7504643" y="1167116"/>
            <a:ext cx="2573860" cy="3923628"/>
            <a:chOff x="7122855" y="1695767"/>
            <a:chExt cx="2573860" cy="392362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F3C945-C7FB-5C61-9270-12D24EF0481E}"/>
                </a:ext>
              </a:extLst>
            </p:cNvPr>
            <p:cNvSpPr/>
            <p:nvPr/>
          </p:nvSpPr>
          <p:spPr>
            <a:xfrm>
              <a:off x="8553681" y="2783898"/>
              <a:ext cx="781435" cy="5607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16D44E-0717-AF16-073B-32C672F31446}"/>
                </a:ext>
              </a:extLst>
            </p:cNvPr>
            <p:cNvSpPr/>
            <p:nvPr/>
          </p:nvSpPr>
          <p:spPr>
            <a:xfrm>
              <a:off x="7137855" y="1695767"/>
              <a:ext cx="2533531" cy="39236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910AC8-73C8-1896-3ED6-AE230E15939B}"/>
                </a:ext>
              </a:extLst>
            </p:cNvPr>
            <p:cNvSpPr txBox="1"/>
            <p:nvPr/>
          </p:nvSpPr>
          <p:spPr>
            <a:xfrm>
              <a:off x="7216428" y="5322619"/>
              <a:ext cx="2480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VIP Subsystem</a:t>
              </a:r>
              <a:endParaRPr lang="en-IN" sz="1200" dirty="0"/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1A385B62-14AB-5D6D-459B-9E695904055B}"/>
                </a:ext>
              </a:extLst>
            </p:cNvPr>
            <p:cNvGraphicFramePr/>
            <p:nvPr/>
          </p:nvGraphicFramePr>
          <p:xfrm>
            <a:off x="7122855" y="1816436"/>
            <a:ext cx="2533531" cy="3457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636CB-CCA3-9447-E9DD-3097FA498AFF}"/>
              </a:ext>
            </a:extLst>
          </p:cNvPr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FCFE5-5FA6-830E-7A24-DCC5CD8DC5C8}"/>
              </a:ext>
            </a:extLst>
          </p:cNvPr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40C28-C842-F894-AE6A-78B54CE3424D}"/>
              </a:ext>
            </a:extLst>
          </p:cNvPr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VIP</a:t>
            </a:r>
            <a:endParaRPr kumimoji="0" lang="en-IN" sz="10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5CC6A-7C0E-2CEC-1E2F-1D2565CFDDB2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41B511E-5FA0-5483-DF9C-38EB353C39A1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CPU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D371464-49EE-F6A2-1E86-433C971B5614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GPU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246D604-FD72-4A3C-7E9E-A91688AF8975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NPU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71DEE6C-4AD2-B8CC-FD7C-BFDEACC0FC33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9DD6346-1E6A-7A62-0E05-7972C94C7FCA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483B56B-A3B2-C57E-3756-F3A75C3B5BE7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UCIe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32F2786-4A9D-8691-09F3-1920E43C6357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67CE24-8036-F335-E90A-B6F883F57633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interconnect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2E0BC42-CC3D-3E23-3806-37F75AF72F34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B4DCD6-8820-4CE4-DF97-DE90AA35F0A9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CE0CB8-6D54-02B4-F7DF-9C8E8448170A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79A0F65-258D-0E37-8553-34CE2738482C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DDR1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DFE10FD-B44F-0C0D-6A91-B67218965423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D647092-6A70-612B-5435-FDCC85F1FAA3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DDR4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DD54A5-5184-73DC-90F9-93244D5F4171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Streaming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CXS/CXL/PCIe(6)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78AE4F-8B38-14A1-6042-815DACD499AF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170BEFC4-3A33-5172-860A-0B2EDB07A4B6}"/>
                </a:ext>
              </a:extLst>
            </p:cNvPr>
            <p:cNvCxnSpPr>
              <a:stCxn id="26" idx="2"/>
              <a:endCxn id="21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FD2CDC1C-6025-9F0D-CA15-3508C1230EE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2E21644A-F083-FD13-81CD-C6AE8D79C8E0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9FCE6866-8B84-62E5-DEE2-4922B050E157}"/>
                </a:ext>
              </a:extLst>
            </p:cNvPr>
            <p:cNvCxnSpPr>
              <a:stCxn id="26" idx="2"/>
              <a:endCxn id="30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833642-EF56-D3A9-2CA5-A9C38B07C92C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Interconnect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27252E3-859B-4E7E-D094-A1A99B52CB7E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41AC604-40F0-43E6-1BFD-EA38A4B68532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7A0A495-2EB7-348B-6459-2EC7C6C21C6A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C9991D7-8CB7-E655-38F5-AB715E41BC01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C4B1945-BEFE-5549-46B4-AFC696F03C61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384598-9280-491F-5D46-696A58B3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D4FB3E-6642-8164-A849-E29D2A5F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7C24821-F682-D7BA-2B39-C3B659B4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CA65F83-B8E4-E09B-BE44-1AFF64575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2E2C9B4-CE5D-EA5C-739E-09850CC6D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202E02-FE6A-0CCE-30D4-B2BFD2463B0D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E849278C-6FDD-4900-C96D-5837A6EF15FF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A929D16-900A-D7AA-FF8C-5207B716B344}"/>
                </a:ext>
              </a:extLst>
            </p:cNvPr>
            <p:cNvCxnSpPr>
              <a:stCxn id="27" idx="2"/>
              <a:endCxn id="37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0ED086D5-8F02-FD43-333F-8572510272F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3EBE4A6C-BAA0-9BBE-0283-4137F5DBEF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98E493A5-546A-62C2-0919-D2B23ABCF0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54E3CEB4-8B80-7B4C-8961-00A40367463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6E0E5D7A-B32A-78A5-BE50-3C12CFC3C6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26DBDE9D-1FCA-FB32-CD7E-6959D64EE5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01C8B7DF-1AEB-7EC7-EED8-08F37CFE18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D040F8C4-10BA-C494-B706-00D4783F21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22DEB6EB-E5BD-A8C4-26AE-021D3CBD6FC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3EAB76-F9C9-DAA8-2F25-25FD0AB9C2F4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AF9D05-8000-DF47-7217-B3BAE8CEF75A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CHIPLET#0</a:t>
              </a:r>
            </a:p>
          </p:txBody>
        </p:sp>
      </p:grp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E912C63F-6A2D-64C6-114E-16CA42934046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F07E6C59-A491-508D-8F65-B0793BDCDE59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Elbow Connector 83">
            <a:extLst>
              <a:ext uri="{FF2B5EF4-FFF2-40B4-BE49-F238E27FC236}">
                <a16:creationId xmlns:a16="http://schemas.microsoft.com/office/drawing/2014/main" id="{36C5E5F0-8954-6E33-6B2F-7A7992CD0349}"/>
              </a:ext>
            </a:extLst>
          </p:cNvPr>
          <p:cNvCxnSpPr>
            <a:cxnSpLocks noChangeAspect="1"/>
            <a:stCxn id="31" idx="3"/>
            <a:endCxn id="9" idx="0"/>
          </p:cNvCxnSpPr>
          <p:nvPr/>
        </p:nvCxnSpPr>
        <p:spPr>
          <a:xfrm flipV="1">
            <a:off x="5010086" y="2255247"/>
            <a:ext cx="4316101" cy="873684"/>
          </a:xfrm>
          <a:prstGeom prst="bentConnector4">
            <a:avLst>
              <a:gd name="adj1" fmla="val 33704"/>
              <a:gd name="adj2" fmla="val 295753"/>
            </a:avLst>
          </a:prstGeom>
          <a:ln w="19050" cap="flat" cmpd="sng" algn="ctr">
            <a:solidFill>
              <a:schemeClr val="dk1"/>
            </a:solidFill>
            <a:prstDash val="dash"/>
            <a:round/>
            <a:headEnd type="triangle" w="sm" len="med"/>
            <a:tailEnd type="triangle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Elbow Connector 307">
            <a:extLst>
              <a:ext uri="{FF2B5EF4-FFF2-40B4-BE49-F238E27FC236}">
                <a16:creationId xmlns:a16="http://schemas.microsoft.com/office/drawing/2014/main" id="{8EA9C72F-0344-2F58-FC10-6A021B25E7E0}"/>
              </a:ext>
            </a:extLst>
          </p:cNvPr>
          <p:cNvCxnSpPr>
            <a:cxnSpLocks/>
            <a:stCxn id="22" idx="3"/>
            <a:endCxn id="12" idx="0"/>
          </p:cNvCxnSpPr>
          <p:nvPr/>
        </p:nvCxnSpPr>
        <p:spPr>
          <a:xfrm flipV="1">
            <a:off x="5019189" y="1287785"/>
            <a:ext cx="3752219" cy="2247647"/>
          </a:xfrm>
          <a:prstGeom prst="bentConnector4">
            <a:avLst>
              <a:gd name="adj1" fmla="val 54556"/>
              <a:gd name="adj2" fmla="val 123732"/>
            </a:avLst>
          </a:prstGeom>
          <a:ln w="44450" cmpd="tri"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193085D-3D9B-EA99-6EF9-C62E237B3FB8}"/>
              </a:ext>
            </a:extLst>
          </p:cNvPr>
          <p:cNvCxnSpPr>
            <a:stCxn id="13" idx="1"/>
            <a:endCxn id="4" idx="3"/>
          </p:cNvCxnSpPr>
          <p:nvPr/>
        </p:nvCxnSpPr>
        <p:spPr>
          <a:xfrm rot="10800000" flipV="1">
            <a:off x="522113" y="2208965"/>
            <a:ext cx="722700" cy="9748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354FA8C-B8A8-3135-05EE-D8C6771FE22F}"/>
              </a:ext>
            </a:extLst>
          </p:cNvPr>
          <p:cNvCxnSpPr>
            <a:cxnSpLocks/>
            <a:stCxn id="12" idx="2"/>
            <a:endCxn id="4" idx="1"/>
          </p:cNvCxnSpPr>
          <p:nvPr/>
        </p:nvCxnSpPr>
        <p:spPr>
          <a:xfrm rot="5400000" flipH="1">
            <a:off x="4473232" y="447534"/>
            <a:ext cx="347057" cy="8249295"/>
          </a:xfrm>
          <a:prstGeom prst="bentConnector3">
            <a:avLst>
              <a:gd name="adj1" fmla="val -16589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0E6B3E8-006B-A0C6-A97D-B3D1A6444486}"/>
              </a:ext>
            </a:extLst>
          </p:cNvPr>
          <p:cNvSpPr/>
          <p:nvPr/>
        </p:nvSpPr>
        <p:spPr>
          <a:xfrm flipH="1">
            <a:off x="9660074" y="3158433"/>
            <a:ext cx="750390" cy="67510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20421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57"/>
    </mc:Choice>
    <mc:Fallback>
      <p:transition spd="slow" advTm="72157"/>
    </mc:Fallback>
  </mc:AlternateContent>
  <p:extLst>
    <p:ext uri="{3A86A75C-4F4B-4683-9AE1-C65F6400EC91}">
      <p14:laserTraceLst xmlns:p14="http://schemas.microsoft.com/office/powerpoint/2010/main">
        <p14:tracePtLst>
          <p14:tracePt t="47452" x="9771063" y="119063"/>
          <p14:tracePt t="47463" x="9771063" y="111125"/>
          <p14:tracePt t="47508" x="9771063" y="93663"/>
          <p14:tracePt t="47515" x="9847263" y="68263"/>
          <p14:tracePt t="47531" x="10126663" y="58738"/>
          <p14:tracePt t="47549" x="10645775" y="195263"/>
          <p14:tracePt t="47568" x="11291888" y="450850"/>
          <p14:tracePt t="47572" x="11477625" y="519113"/>
          <p14:tracePt t="47575" x="11503025" y="527050"/>
          <p14:tracePt t="47686" x="11487150" y="534988"/>
          <p14:tracePt t="47689" x="11452225" y="552450"/>
          <p14:tracePt t="47712" x="11299825" y="646113"/>
          <p14:tracePt t="47737" x="11274425" y="679450"/>
          <p14:tracePt t="47802" x="11266488" y="679450"/>
          <p14:tracePt t="47819" x="11256963" y="679450"/>
          <p14:tracePt t="47839" x="11249025" y="679450"/>
          <p14:tracePt t="47856" x="11249025" y="688975"/>
          <p14:tracePt t="47866" x="11231563" y="704850"/>
          <p14:tracePt t="47883" x="11188700" y="765175"/>
          <p14:tracePt t="47889" x="11137900" y="849313"/>
          <p14:tracePt t="47910" x="10671175" y="1538288"/>
          <p14:tracePt t="47923" x="10110788" y="2473325"/>
          <p14:tracePt t="47943" x="9439275" y="3773488"/>
          <p14:tracePt t="47947" x="9132888" y="4394200"/>
          <p14:tracePt t="47952" x="8793163" y="5013325"/>
          <p14:tracePt t="47978" x="7867650" y="6500813"/>
          <p14:tracePt t="48237" x="8777288" y="5915025"/>
          <p14:tracePt t="48249" x="8929688" y="5735638"/>
          <p14:tracePt t="48255" x="9074150" y="5532438"/>
          <p14:tracePt t="48268" x="9337675" y="5192713"/>
          <p14:tracePt t="48288" x="9566275" y="4843463"/>
          <p14:tracePt t="48290" x="9667875" y="4673600"/>
          <p14:tracePt t="48307" x="9796463" y="4435475"/>
          <p14:tracePt t="48310" x="9847263" y="4333875"/>
          <p14:tracePt t="48321" x="9864725" y="4265613"/>
          <p14:tracePt t="48332" x="9880600" y="4197350"/>
          <p14:tracePt t="48337" x="9898063" y="4156075"/>
          <p14:tracePt t="48340" x="9898063" y="4113213"/>
          <p14:tracePt t="48370" x="9898063" y="3976688"/>
          <p14:tracePt t="48374" x="9898063" y="3935413"/>
          <p14:tracePt t="48390" x="9906000" y="3849688"/>
          <p14:tracePt t="48392" x="9906000" y="3816350"/>
          <p14:tracePt t="48402" x="9906000" y="3773488"/>
          <p14:tracePt t="48414" x="9906000" y="3730625"/>
          <p14:tracePt t="48418" x="9906000" y="3671888"/>
          <p14:tracePt t="48437" x="9898063" y="3535363"/>
          <p14:tracePt t="48449" x="9890125" y="3467100"/>
          <p14:tracePt t="48454" x="9855200" y="3305175"/>
          <p14:tracePt t="48466" x="9847263" y="3221038"/>
          <p14:tracePt t="48468" x="9839325" y="3127375"/>
          <p14:tracePt t="48480" x="9829800" y="3041650"/>
          <p14:tracePt t="48483" x="9812338" y="2957513"/>
          <p14:tracePt t="48497" x="9804400" y="2871788"/>
          <p14:tracePt t="48505" x="9786938" y="2795588"/>
          <p14:tracePt t="48524" x="9694863" y="2633663"/>
          <p14:tracePt t="48539" x="9685338" y="2617788"/>
          <p14:tracePt t="48565" x="9677400" y="2617788"/>
          <p14:tracePt t="48596" x="9667875" y="2600325"/>
          <p14:tracePt t="48604" x="9667875" y="2574925"/>
          <p14:tracePt t="48618" x="9659938" y="2532063"/>
          <p14:tracePt t="48631" x="9642475" y="2506663"/>
          <p14:tracePt t="48633" x="9626600" y="2473325"/>
          <p14:tracePt t="48650" x="9575800" y="2387600"/>
          <p14:tracePt t="48669" x="9550400" y="2354263"/>
          <p14:tracePt t="48672" x="9532938" y="2336800"/>
          <p14:tracePt t="48707" x="9523413" y="2336800"/>
          <p14:tracePt t="48716" x="9507538" y="2344738"/>
          <p14:tracePt t="48733" x="9456738" y="2430463"/>
          <p14:tracePt t="48753" x="9302750" y="2736850"/>
          <p14:tracePt t="48773" x="9099550" y="3008313"/>
          <p14:tracePt t="48782" x="9005888" y="3109913"/>
          <p14:tracePt t="48806" x="8843963" y="3271838"/>
          <p14:tracePt t="48825" x="8750300" y="3355975"/>
          <p14:tracePt t="48840" x="8734425" y="3373438"/>
          <p14:tracePt t="48857" x="8709025" y="3424238"/>
          <p14:tracePt t="48869" x="8699500" y="3433763"/>
          <p14:tracePt t="48883" x="8699500" y="3459163"/>
          <p14:tracePt t="48899" x="8699500" y="3492500"/>
          <p14:tracePt t="48916" x="8699500" y="3543300"/>
          <p14:tracePt t="48932" x="8699500" y="3687763"/>
          <p14:tracePt t="48937" x="8699500" y="3781425"/>
          <p14:tracePt t="48940" x="8699500" y="3908425"/>
          <p14:tracePt t="48950" x="8709025" y="4052888"/>
          <p14:tracePt t="48965" x="8709025" y="4308475"/>
          <p14:tracePt t="48989" x="8767763" y="4911725"/>
          <p14:tracePt t="49004" x="8818563" y="5268913"/>
          <p14:tracePt t="49010" x="8843963" y="5395913"/>
          <p14:tracePt t="49022" x="8878888" y="5507038"/>
          <p14:tracePt t="49037" x="8878888" y="5514975"/>
          <p14:tracePt t="49083" x="8886825" y="5524500"/>
          <p14:tracePt t="49105" x="8894763" y="5524500"/>
          <p14:tracePt t="49112" x="8904288" y="5507038"/>
          <p14:tracePt t="49131" x="8955088" y="5362575"/>
          <p14:tracePt t="49154" x="9074150" y="4962525"/>
          <p14:tracePt t="49176" x="9286875" y="3976688"/>
          <p14:tracePt t="49184" x="9328150" y="3560763"/>
          <p14:tracePt t="49192" x="9345613" y="3127375"/>
          <p14:tracePt t="49204" x="9363075" y="2311400"/>
          <p14:tracePt t="49215" x="9337675" y="1928813"/>
          <p14:tracePt t="49224" x="9302750" y="1538288"/>
          <p14:tracePt t="49228" x="9236075" y="1257300"/>
          <p14:tracePt t="49235" x="9175750" y="1079500"/>
          <p14:tracePt t="49252" x="9091613" y="884238"/>
          <p14:tracePt t="49255" x="9064625" y="823913"/>
          <p14:tracePt t="49266" x="9048750" y="773113"/>
          <p14:tracePt t="49281" x="9013825" y="730250"/>
          <p14:tracePt t="49298" x="9005888" y="730250"/>
          <p14:tracePt t="49333" x="8997950" y="722313"/>
          <p14:tracePt t="49352" x="8988425" y="722313"/>
          <p14:tracePt t="49360" x="8963025" y="739775"/>
          <p14:tracePt t="49381" x="8861425" y="892175"/>
          <p14:tracePt t="49386" x="8810625" y="968375"/>
          <p14:tracePt t="49405" x="8674100" y="1130300"/>
          <p14:tracePt t="49422" x="8547100" y="1274763"/>
          <p14:tracePt t="49433" x="8428038" y="1427163"/>
          <p14:tracePt t="49449" x="8308975" y="1639888"/>
          <p14:tracePt t="49458" x="8250238" y="1758950"/>
          <p14:tracePt t="49461" x="8199438" y="1860550"/>
          <p14:tracePt t="49476" x="8096250" y="2124075"/>
          <p14:tracePt t="49489" x="8045450" y="2524125"/>
          <p14:tracePt t="49496" x="8029575" y="2762250"/>
          <p14:tracePt t="49511" x="8029575" y="3221038"/>
          <p14:tracePt t="49531" x="8037513" y="3636963"/>
          <p14:tracePt t="49538" x="8070850" y="3806825"/>
          <p14:tracePt t="49541" x="8113713" y="3951288"/>
          <p14:tracePt t="49558" x="8181975" y="4146550"/>
          <p14:tracePt t="49574" x="8181975" y="4156075"/>
          <p14:tracePt t="49584" x="8181975" y="4164013"/>
          <p14:tracePt t="49608" x="8189913" y="4164013"/>
          <p14:tracePt t="49635" x="8207375" y="4171950"/>
          <p14:tracePt t="49660" x="8215313" y="4171950"/>
          <p14:tracePt t="49690" x="8224838" y="4171950"/>
          <p14:tracePt t="49707" x="8240713" y="4146550"/>
          <p14:tracePt t="49719" x="8258175" y="4121150"/>
          <p14:tracePt t="49722" x="8291513" y="4070350"/>
          <p14:tracePt t="49739" x="8326438" y="3960813"/>
          <p14:tracePt t="49749" x="8351838" y="3908425"/>
          <p14:tracePt t="49751" x="8377238" y="3832225"/>
          <p14:tracePt t="49764" x="8410575" y="3748088"/>
          <p14:tracePt t="49767" x="8445500" y="3654425"/>
          <p14:tracePt t="49780" x="8470900" y="3552825"/>
          <p14:tracePt t="49801" x="8605838" y="3144838"/>
          <p14:tracePt t="49816" x="8691563" y="2719388"/>
          <p14:tracePt t="49819" x="8734425" y="2498725"/>
          <p14:tracePt t="49828" x="8785225" y="2243138"/>
          <p14:tracePt t="49844" x="8853488" y="1827213"/>
          <p14:tracePt t="49864" x="8912225" y="1495425"/>
          <p14:tracePt t="49884" x="8921750" y="1427163"/>
          <p14:tracePt t="49887" x="8921750" y="1419225"/>
          <p14:tracePt t="49960" x="8921750" y="1444625"/>
          <p14:tracePt t="49967" x="8921750" y="1495425"/>
          <p14:tracePt t="49979" x="8921750" y="1571625"/>
          <p14:tracePt t="49996" x="8921750" y="1809750"/>
          <p14:tracePt t="50004" x="8921750" y="1979613"/>
          <p14:tracePt t="50010" x="8921750" y="2159000"/>
          <p14:tracePt t="50015" x="8921750" y="2328863"/>
          <p14:tracePt t="50026" x="8921750" y="2532063"/>
          <p14:tracePt t="50040" x="8921750" y="3059113"/>
          <p14:tracePt t="50051" x="8921750" y="3722688"/>
          <p14:tracePt t="50092" x="8937625" y="4130675"/>
          <p14:tracePt t="50096" x="9226550" y="5795963"/>
          <p14:tracePt t="50113" x="9353550" y="6475413"/>
          <p14:tracePt t="50119" x="9421813" y="6789738"/>
          <p14:tracePt t="50122" x="9421813" y="6799263"/>
          <p14:tracePt t="50131" x="9431338" y="6807200"/>
          <p14:tracePt t="50178" x="9439275" y="6807200"/>
          <p14:tracePt t="50194" x="9439275" y="6789738"/>
          <p14:tracePt t="50203" x="9472613" y="6654800"/>
          <p14:tracePt t="50211" x="9507538" y="6543675"/>
          <p14:tracePt t="50227" x="9601200" y="6194425"/>
          <p14:tracePt t="50231" x="9642475" y="5948363"/>
          <p14:tracePt t="50251" x="9745663" y="5413375"/>
          <p14:tracePt t="50260" x="9761538" y="5116513"/>
          <p14:tracePt t="50266" x="9779000" y="4827588"/>
          <p14:tracePt t="50278" x="9779000" y="4275138"/>
          <p14:tracePt t="50294" x="9761538" y="3908425"/>
          <p14:tracePt t="50312" x="9710738" y="3662363"/>
          <p14:tracePt t="50321" x="9694863" y="3586163"/>
          <p14:tracePt t="50323" x="9677400" y="3527425"/>
          <p14:tracePt t="50350" x="9677400" y="3517900"/>
          <p14:tracePt t="50458" x="9667875" y="3535363"/>
          <p14:tracePt t="50476" x="9626600" y="3654425"/>
          <p14:tracePt t="50503" x="9498013" y="4146550"/>
          <p14:tracePt t="50508" x="9447213" y="4402138"/>
          <p14:tracePt t="50514" x="9396413" y="4733925"/>
          <p14:tracePt t="50519" x="9363075" y="5038725"/>
          <p14:tracePt t="50541" x="9312275" y="5897563"/>
          <p14:tracePt t="50564" x="9312275" y="6169025"/>
          <p14:tracePt t="50604" x="9312275" y="6161088"/>
          <p14:tracePt t="50613" x="9312275" y="6127750"/>
          <p14:tracePt t="50628" x="9320213" y="6084888"/>
          <p14:tracePt t="50635" x="9328150" y="6008688"/>
          <p14:tracePt t="50649" x="9345613" y="5753100"/>
          <p14:tracePt t="50665" x="9345613" y="5276850"/>
          <p14:tracePt t="50667" x="9345613" y="4954588"/>
          <p14:tracePt t="50677" x="9337675" y="4579938"/>
          <p14:tracePt t="50695" x="9261475" y="3867150"/>
          <p14:tracePt t="50703" x="9209088" y="3552825"/>
          <p14:tracePt t="50730" x="9117013" y="3025775"/>
          <p14:tracePt t="50735" x="9039225" y="2574925"/>
          <p14:tracePt t="50744" x="9031288" y="2549525"/>
          <p14:tracePt t="50761" x="9013825" y="2506663"/>
          <p14:tracePt t="50764" x="9013825" y="2498725"/>
          <p14:tracePt t="50778" x="9005888" y="2481263"/>
          <p14:tracePt t="50800" x="8997950" y="2463800"/>
          <p14:tracePt t="50803" x="8997950" y="2455863"/>
          <p14:tracePt t="50853" x="8988425" y="2455863"/>
          <p14:tracePt t="50967" x="8980488" y="2455863"/>
          <p14:tracePt t="50999" x="8972550" y="2455863"/>
          <p14:tracePt t="51052" x="8963025" y="2455863"/>
          <p14:tracePt t="51068" x="8955088" y="2489200"/>
          <p14:tracePt t="51089" x="8921750" y="2660650"/>
          <p14:tracePt t="51118" x="8853488" y="2957513"/>
          <p14:tracePt t="51148" x="8802688" y="3178175"/>
          <p14:tracePt t="51177" x="8767763" y="3330575"/>
          <p14:tracePt t="51184" x="8767763" y="3348038"/>
          <p14:tracePt t="51191" x="8759825" y="3365500"/>
          <p14:tracePt t="51212" x="8734425" y="3416300"/>
          <p14:tracePt t="51215" x="8724900" y="3416300"/>
          <p14:tracePt t="51227" x="8716963" y="3441700"/>
          <p14:tracePt t="51229" x="8716963" y="3449638"/>
          <p14:tracePt t="51287" x="8716963" y="3459163"/>
          <p14:tracePt t="51330" x="8716963" y="3467100"/>
          <p14:tracePt t="51352" x="8716963" y="3492500"/>
          <p14:tracePt t="51384" x="8716963" y="3517900"/>
          <p14:tracePt t="51400" x="8734425" y="3543300"/>
          <p14:tracePt t="51404" x="8734425" y="3552825"/>
          <p14:tracePt t="51475" x="8742363" y="3560763"/>
          <p14:tracePt t="51544" x="8750300" y="3560763"/>
          <p14:tracePt t="51560" x="8759825" y="3560763"/>
          <p14:tracePt t="51579" x="8785225" y="3543300"/>
          <p14:tracePt t="51591" x="8802688" y="3543300"/>
          <p14:tracePt t="51598" x="8818563" y="3543300"/>
          <p14:tracePt t="51624" x="8828088" y="3527425"/>
          <p14:tracePt t="51633" x="8836025" y="3527425"/>
          <p14:tracePt t="51641" x="8843963" y="3527425"/>
          <p14:tracePt t="51658" x="8861425" y="3509963"/>
          <p14:tracePt t="51680" x="8886825" y="3475038"/>
          <p14:tracePt t="51692" x="8894763" y="3467100"/>
          <p14:tracePt t="51695" x="8912225" y="3441700"/>
          <p14:tracePt t="51710" x="8929688" y="3382963"/>
          <p14:tracePt t="51729" x="8947150" y="3279775"/>
          <p14:tracePt t="51737" x="8963025" y="3221038"/>
          <p14:tracePt t="51740" x="8963025" y="3178175"/>
          <p14:tracePt t="51759" x="8963025" y="3109913"/>
          <p14:tracePt t="51771" x="8963025" y="3084513"/>
          <p14:tracePt t="51779" x="8955088" y="3084513"/>
          <p14:tracePt t="51795" x="8937625" y="3059113"/>
          <p14:tracePt t="51797" x="8921750" y="3051175"/>
          <p14:tracePt t="51814" x="8912225" y="3041650"/>
          <p14:tracePt t="51829" x="8878888" y="3041650"/>
          <p14:tracePt t="51832" x="8861425" y="3041650"/>
          <p14:tracePt t="51847" x="8818563" y="3041650"/>
          <p14:tracePt t="51859" x="8734425" y="3109913"/>
          <p14:tracePt t="51878" x="8615363" y="3228975"/>
          <p14:tracePt t="51893" x="8470900" y="3373438"/>
          <p14:tracePt t="51906" x="8283575" y="3552825"/>
          <p14:tracePt t="51923" x="8164513" y="3679825"/>
          <p14:tracePt t="51941" x="8105775" y="3790950"/>
          <p14:tracePt t="51945" x="8096250" y="3841750"/>
          <p14:tracePt t="51957" x="8088313" y="3943350"/>
          <p14:tracePt t="51980" x="8096250" y="4087813"/>
          <p14:tracePt t="51997" x="8113713" y="4113213"/>
          <p14:tracePt t="52017" x="8131175" y="4138613"/>
          <p14:tracePt t="52032" x="8224838" y="4138613"/>
          <p14:tracePt t="52048" x="8266113" y="4138613"/>
          <p14:tracePt t="52063" x="8435975" y="4087813"/>
          <p14:tracePt t="52083" x="8547100" y="4011613"/>
          <p14:tracePt t="52086" x="8572500" y="3994150"/>
          <p14:tracePt t="52100" x="8580438" y="3986213"/>
          <p14:tracePt t="52116" x="8597900" y="3976688"/>
          <p14:tracePt t="52137" x="8597900" y="3968750"/>
          <p14:tracePt t="52149" x="8597900" y="3960813"/>
          <p14:tracePt t="52151" x="8605838" y="3951288"/>
          <p14:tracePt t="52167" x="8615363" y="3925888"/>
          <p14:tracePt t="52175" x="8623300" y="3908425"/>
          <p14:tracePt t="52193" x="8640763" y="3875088"/>
          <p14:tracePt t="52196" x="8648700" y="3841750"/>
          <p14:tracePt t="52209" x="8666163" y="3790950"/>
          <p14:tracePt t="52228" x="8699500" y="3730625"/>
          <p14:tracePt t="52245" x="8699500" y="3722688"/>
          <p14:tracePt t="52388" x="8709025" y="3722688"/>
          <p14:tracePt t="52468" x="8716963" y="3713163"/>
          <p14:tracePt t="52522" x="8724900" y="3705225"/>
          <p14:tracePt t="52546" x="8767763" y="3687763"/>
          <p14:tracePt t="52553" x="8793163" y="3679825"/>
          <p14:tracePt t="52575" x="8886825" y="3636963"/>
          <p14:tracePt t="52608" x="8929688" y="3611563"/>
          <p14:tracePt t="52630" x="8963025" y="3568700"/>
          <p14:tracePt t="52663" x="8997950" y="3560763"/>
          <p14:tracePt t="52682" x="9031288" y="3535363"/>
          <p14:tracePt t="52791" x="9031288" y="3527425"/>
          <p14:tracePt t="54616" x="9031288" y="3517900"/>
          <p14:tracePt t="54636" x="9031288" y="3492500"/>
          <p14:tracePt t="54645" x="9013825" y="3467100"/>
          <p14:tracePt t="54651" x="8988425" y="3441700"/>
          <p14:tracePt t="54674" x="8853488" y="3398838"/>
          <p14:tracePt t="54680" x="8724900" y="3398838"/>
          <p14:tracePt t="54686" x="8504238" y="3373438"/>
          <p14:tracePt t="54696" x="7807325" y="3289300"/>
          <p14:tracePt t="54708" x="7477125" y="3228975"/>
          <p14:tracePt t="54713" x="7196138" y="3186113"/>
          <p14:tracePt t="54719" x="7008813" y="3152775"/>
          <p14:tracePt t="54740" x="6610350" y="3076575"/>
          <p14:tracePt t="54756" x="6473825" y="3033713"/>
          <p14:tracePt t="54774" x="6372225" y="3000375"/>
          <p14:tracePt t="54791" x="6261100" y="2974975"/>
          <p14:tracePt t="54795" x="6202363" y="2965450"/>
          <p14:tracePt t="54798" x="6151563" y="2940050"/>
          <p14:tracePt t="54809" x="6108700" y="2932113"/>
          <p14:tracePt t="54822" x="6065838" y="2922588"/>
          <p14:tracePt t="54844" x="5930900" y="2922588"/>
          <p14:tracePt t="54862" x="5870575" y="2922588"/>
          <p14:tracePt t="54866" x="5700713" y="2932113"/>
          <p14:tracePt t="54877" x="5573713" y="2940050"/>
          <p14:tracePt t="54888" x="5421313" y="2957513"/>
          <p14:tracePt t="54890" x="5241925" y="2965450"/>
          <p14:tracePt t="54905" x="4818063" y="2990850"/>
          <p14:tracePt t="54920" x="4664075" y="2990850"/>
          <p14:tracePt t="54925" x="4537075" y="2990850"/>
          <p14:tracePt t="54930" x="4425950" y="2990850"/>
          <p14:tracePt t="54945" x="4332288" y="2990850"/>
          <p14:tracePt t="54954" x="4324350" y="2990850"/>
          <p14:tracePt t="54970" x="4316413" y="2990850"/>
          <p14:tracePt t="54988" x="4281488" y="2990850"/>
          <p14:tracePt t="55005" x="4265613" y="2990850"/>
          <p14:tracePt t="55025" x="4256088" y="2990850"/>
          <p14:tracePt t="55055" x="4248150" y="3000375"/>
          <p14:tracePt t="55065" x="4240213" y="3008313"/>
          <p14:tracePt t="55084" x="4197350" y="3025775"/>
          <p14:tracePt t="55100" x="4154488" y="3025775"/>
          <p14:tracePt t="55117" x="4146550" y="3025775"/>
          <p14:tracePt t="55125" x="4121150" y="3025775"/>
          <p14:tracePt t="55137" x="4111625" y="3025775"/>
          <p14:tracePt t="55141" x="4086225" y="3033713"/>
          <p14:tracePt t="55155" x="4017963" y="3051175"/>
          <p14:tracePt t="55177" x="3984625" y="3051175"/>
          <p14:tracePt t="55248" x="3984625" y="3059113"/>
          <p14:tracePt t="55353" x="3984625" y="3067050"/>
          <p14:tracePt t="55374" x="3984625" y="3076575"/>
          <p14:tracePt t="55388" x="3984625" y="3084513"/>
          <p14:tracePt t="55449" x="3984625" y="3094038"/>
          <p14:tracePt t="55466" x="3984625" y="3101975"/>
          <p14:tracePt t="55495" x="3984625" y="3109913"/>
          <p14:tracePt t="55525" x="3984625" y="3119438"/>
          <p14:tracePt t="55548" x="3984625" y="3127375"/>
          <p14:tracePt t="55551" x="3984625" y="3135313"/>
          <p14:tracePt t="55560" x="3984625" y="3144838"/>
          <p14:tracePt t="55632" x="3984625" y="3152775"/>
          <p14:tracePt t="55998" x="3992563" y="3152775"/>
          <p14:tracePt t="56013" x="3992563" y="3160713"/>
          <p14:tracePt t="56026" x="4002088" y="3170238"/>
          <p14:tracePt t="56037" x="4017963" y="3170238"/>
          <p14:tracePt t="56041" x="4017963" y="3178175"/>
          <p14:tracePt t="56045" x="4027488" y="3186113"/>
          <p14:tracePt t="56061" x="4044950" y="3195638"/>
          <p14:tracePt t="56073" x="4060825" y="3221038"/>
          <p14:tracePt t="56086" x="4078288" y="3221038"/>
          <p14:tracePt t="56094" x="4095750" y="3238500"/>
          <p14:tracePt t="56100" x="4146550" y="3254375"/>
          <p14:tracePt t="56116" x="4332288" y="3314700"/>
          <p14:tracePt t="56134" x="5080000" y="3441700"/>
          <p14:tracePt t="56145" x="5437188" y="3492500"/>
          <p14:tracePt t="56153" x="5921375" y="3568700"/>
          <p14:tracePt t="56156" x="6456363" y="3654425"/>
          <p14:tracePt t="56170" x="6983413" y="3713163"/>
          <p14:tracePt t="56178" x="7596188" y="3756025"/>
          <p14:tracePt t="56182" x="8174038" y="3798888"/>
          <p14:tracePt t="56194" x="9201150" y="3883025"/>
          <p14:tracePt t="56204" x="9642475" y="3917950"/>
          <p14:tracePt t="56218" x="10229850" y="3951288"/>
          <p14:tracePt t="56236" x="10374313" y="3951288"/>
          <p14:tracePt t="56361" x="10382250" y="3951288"/>
          <p14:tracePt t="56373" x="10382250" y="3943350"/>
          <p14:tracePt t="56395" x="10382250" y="3935413"/>
          <p14:tracePt t="56411" x="10382250" y="3925888"/>
          <p14:tracePt t="56425" x="10364788" y="3917950"/>
          <p14:tracePt t="56429" x="10348913" y="3892550"/>
          <p14:tracePt t="56446" x="10306050" y="3849688"/>
          <p14:tracePt t="56449" x="10280650" y="3841750"/>
          <p14:tracePt t="56459" x="10245725" y="3816350"/>
          <p14:tracePt t="56469" x="10194925" y="3773488"/>
          <p14:tracePt t="56487" x="10050463" y="3705225"/>
          <p14:tracePt t="56507" x="9999663" y="3679825"/>
          <p14:tracePt t="56526" x="9966325" y="3679825"/>
          <p14:tracePt t="56530" x="9931400" y="3671888"/>
          <p14:tracePt t="56542" x="9923463" y="3671888"/>
          <p14:tracePt t="56553" x="9906000" y="3671888"/>
          <p14:tracePt t="56555" x="9880600" y="3671888"/>
          <p14:tracePt t="56570" x="9839325" y="3671888"/>
          <p14:tracePt t="56590" x="9753600" y="3679825"/>
          <p14:tracePt t="56594" x="9702800" y="3687763"/>
          <p14:tracePt t="56610" x="9659938" y="3697288"/>
          <p14:tracePt t="56621" x="9652000" y="3697288"/>
          <p14:tracePt t="56682" x="9642475" y="3697288"/>
          <p14:tracePt t="56704" x="9634538" y="3697288"/>
          <p14:tracePt t="56743" x="9626600" y="3697288"/>
          <p14:tracePt t="56755" x="9617075" y="3697288"/>
          <p14:tracePt t="56758" x="9609138" y="3697288"/>
          <p14:tracePt t="56772" x="9583738" y="3697288"/>
          <p14:tracePt t="56785" x="9575800" y="3697288"/>
          <p14:tracePt t="56787" x="9558338" y="3697288"/>
          <p14:tracePt t="56806" x="9464675" y="3697288"/>
          <p14:tracePt t="56823" x="9294813" y="3687763"/>
          <p14:tracePt t="56827" x="9183688" y="3679825"/>
          <p14:tracePt t="56844" x="8972550" y="3679825"/>
          <p14:tracePt t="56847" x="8894763" y="3671888"/>
          <p14:tracePt t="56858" x="8869363" y="3671888"/>
          <p14:tracePt t="56868" x="8869363" y="3662363"/>
          <p14:tracePt t="56885" x="8836025" y="3662363"/>
          <p14:tracePt t="56904" x="8818563" y="3662363"/>
          <p14:tracePt t="56911" x="8810625" y="3662363"/>
          <p14:tracePt t="56927" x="8802688" y="3662363"/>
          <p14:tracePt t="56951" x="8802688" y="3654425"/>
          <p14:tracePt t="57416" x="8793163" y="3654425"/>
          <p14:tracePt t="57427" x="8793163" y="3662363"/>
          <p14:tracePt t="57439" x="8785225" y="3671888"/>
          <p14:tracePt t="57455" x="8777288" y="3697288"/>
          <p14:tracePt t="57599" x="8767763" y="3697288"/>
          <p14:tracePt t="57631" x="8759825" y="3679825"/>
          <p14:tracePt t="57638" x="8742363" y="3646488"/>
          <p14:tracePt t="57655" x="8734425" y="3619500"/>
          <p14:tracePt t="57666" x="8674100" y="3527425"/>
          <p14:tracePt t="57676" x="8597900" y="3416300"/>
          <p14:tracePt t="57690" x="8547100" y="3348038"/>
          <p14:tracePt t="57697" x="8513763" y="3322638"/>
          <p14:tracePt t="57735" x="8369300" y="3221038"/>
          <p14:tracePt t="57740" x="8291513" y="3160713"/>
          <p14:tracePt t="57764" x="7434263" y="2846388"/>
          <p14:tracePt t="57780" x="6942138" y="2701925"/>
          <p14:tracePt t="57805" x="5667375" y="2438400"/>
          <p14:tracePt t="57812" x="3619500" y="2133600"/>
          <p14:tracePt t="57824" x="2344738" y="1938338"/>
          <p14:tracePt t="57842" x="1528763" y="1819275"/>
          <p14:tracePt t="57846" x="696913" y="1708150"/>
          <p14:tracePt t="57857" x="552450" y="1682750"/>
          <p14:tracePt t="57873" x="527050" y="1682750"/>
          <p14:tracePt t="57887" x="517525" y="1682750"/>
          <p14:tracePt t="57899" x="509588" y="1682750"/>
          <p14:tracePt t="57919" x="466725" y="1733550"/>
          <p14:tracePt t="57933" x="339725" y="1895475"/>
          <p14:tracePt t="57939" x="271463" y="2014538"/>
          <p14:tracePt t="57948" x="68263" y="2278063"/>
          <p14:tracePt t="58157" x="458788" y="3373438"/>
          <p14:tracePt t="58188" x="1044575" y="3654425"/>
          <p14:tracePt t="58209" x="1614488" y="3824288"/>
          <p14:tracePt t="58224" x="1928813" y="3841750"/>
          <p14:tracePt t="58239" x="2098675" y="3841750"/>
          <p14:tracePt t="58249" x="2362200" y="3841750"/>
          <p14:tracePt t="58254" x="2633663" y="3816350"/>
          <p14:tracePt t="58267" x="2889250" y="3748088"/>
          <p14:tracePt t="58271" x="3254375" y="3629025"/>
          <p14:tracePt t="58281" x="3355975" y="3568700"/>
          <p14:tracePt t="58300" x="3475038" y="3467100"/>
          <p14:tracePt t="58303" x="3500438" y="3416300"/>
          <p14:tracePt t="58322" x="3508375" y="3373438"/>
          <p14:tracePt t="58343" x="3517900" y="3348038"/>
          <p14:tracePt t="58377" x="3525838" y="3340100"/>
          <p14:tracePt t="58396" x="3525838" y="3314700"/>
          <p14:tracePt t="58413" x="3525838" y="3279775"/>
          <p14:tracePt t="58420" x="3525838" y="3254375"/>
          <p14:tracePt t="58434" x="3525838" y="3221038"/>
          <p14:tracePt t="58449" x="3500438" y="3178175"/>
          <p14:tracePt t="58453" x="3492500" y="3160713"/>
          <p14:tracePt t="58471" x="3457575" y="3127375"/>
          <p14:tracePt t="58489" x="3432175" y="3084513"/>
          <p14:tracePt t="58508" x="3348038" y="3033713"/>
          <p14:tracePt t="58519" x="3313113" y="3016250"/>
          <p14:tracePt t="58533" x="3244850" y="2982913"/>
          <p14:tracePt t="58538" x="3203575" y="2965450"/>
          <p14:tracePt t="58541" x="3178175" y="2957513"/>
          <p14:tracePt t="58561" x="3143250" y="2949575"/>
          <p14:tracePt t="58567" x="3067050" y="2940050"/>
          <p14:tracePt t="58572" x="3033713" y="2932113"/>
          <p14:tracePt t="58592" x="2965450" y="2932113"/>
          <p14:tracePt t="58606" x="2947988" y="2932113"/>
          <p14:tracePt t="58618" x="2930525" y="2932113"/>
          <p14:tracePt t="58632" x="2922588" y="2932113"/>
          <p14:tracePt t="58648" x="2905125" y="2932113"/>
          <p14:tracePt t="58667" x="2897188" y="2932113"/>
          <p14:tracePt t="58669" x="2889250" y="2932113"/>
          <p14:tracePt t="58681" x="2879725" y="2932113"/>
          <p14:tracePt t="58683" x="2863850" y="2940050"/>
          <p14:tracePt t="58700" x="2846388" y="2957513"/>
          <p14:tracePt t="58728" x="2828925" y="2982913"/>
          <p14:tracePt t="58753" x="2811463" y="3025775"/>
          <p14:tracePt t="58773" x="2811463" y="3041650"/>
          <p14:tracePt t="58796" x="2811463" y="3051175"/>
          <p14:tracePt t="58815" x="2811463" y="3067050"/>
          <p14:tracePt t="58837" x="2820988" y="3067050"/>
          <p14:tracePt t="58851" x="2838450" y="3067050"/>
          <p14:tracePt t="58857" x="2846388" y="3067050"/>
          <p14:tracePt t="58861" x="2863850" y="3076575"/>
          <p14:tracePt t="58886" x="2889250" y="3076575"/>
          <p14:tracePt t="58892" x="2905125" y="3076575"/>
          <p14:tracePt t="58915" x="2922588" y="3076575"/>
          <p14:tracePt t="58921" x="2947988" y="3076575"/>
          <p14:tracePt t="58929" x="2982913" y="3076575"/>
          <p14:tracePt t="58947" x="3008313" y="3059113"/>
          <p14:tracePt t="58965" x="3049588" y="3016250"/>
          <p14:tracePt t="58982" x="3074988" y="3008313"/>
          <p14:tracePt t="59005" x="3074988" y="3000375"/>
          <p14:tracePt t="59014" x="3084513" y="2990850"/>
          <p14:tracePt t="59032" x="3100388" y="2982913"/>
          <p14:tracePt t="59036" x="3100388" y="2974975"/>
          <p14:tracePt t="59053" x="3109913" y="2974975"/>
          <p14:tracePt t="59258" x="3117850" y="2974975"/>
          <p14:tracePt t="59279" x="3152775" y="2974975"/>
          <p14:tracePt t="59289" x="3236913" y="2982913"/>
          <p14:tracePt t="59296" x="3305175" y="3000375"/>
          <p14:tracePt t="59317" x="3449638" y="3076575"/>
          <p14:tracePt t="59326" x="3500438" y="3101975"/>
          <p14:tracePt t="59359" x="3746500" y="3186113"/>
          <p14:tracePt t="59368" x="3832225" y="3238500"/>
          <p14:tracePt t="59376" x="4070350" y="3297238"/>
          <p14:tracePt t="59400" x="4605338" y="3398838"/>
          <p14:tracePt t="59416" x="5191125" y="3433763"/>
          <p14:tracePt t="59434" x="6329363" y="3467100"/>
          <p14:tracePt t="59449" x="6762750" y="3467100"/>
          <p14:tracePt t="59455" x="7162800" y="3467100"/>
          <p14:tracePt t="59457" x="7485063" y="3467100"/>
          <p14:tracePt t="59465" x="7740650" y="3467100"/>
          <p14:tracePt t="59481" x="7986713" y="3467100"/>
          <p14:tracePt t="59518" x="7994650" y="3467100"/>
          <p14:tracePt t="59524" x="8004175" y="3467100"/>
          <p14:tracePt t="59531" x="8012113" y="3467100"/>
          <p14:tracePt t="59553" x="8037513" y="3467100"/>
          <p14:tracePt t="59576" x="8045450" y="3467100"/>
          <p14:tracePt t="59658" x="8054975" y="3467100"/>
          <p14:tracePt t="59679" x="8062913" y="3467100"/>
          <p14:tracePt t="59748" x="8070850" y="3467100"/>
          <p14:tracePt t="59759" x="8080375" y="3467100"/>
          <p14:tracePt t="59774" x="8131175" y="3467100"/>
          <p14:tracePt t="59783" x="8181975" y="3475038"/>
          <p14:tracePt t="59796" x="8334375" y="3517900"/>
          <p14:tracePt t="59820" x="8564563" y="3552825"/>
          <p14:tracePt t="59834" x="8709025" y="3568700"/>
          <p14:tracePt t="59846" x="8853488" y="3578225"/>
          <p14:tracePt t="59864" x="9005888" y="3611563"/>
          <p14:tracePt t="59883" x="9124950" y="3629025"/>
          <p14:tracePt t="59889" x="9142413" y="3629025"/>
          <p14:tracePt t="59892" x="9150350" y="3629025"/>
          <p14:tracePt t="59907" x="9175750" y="3629025"/>
          <p14:tracePt t="59918" x="9183688" y="3629025"/>
          <p14:tracePt t="59929" x="9193213" y="3629025"/>
          <p14:tracePt t="59948" x="9209088" y="3629025"/>
          <p14:tracePt t="59963" x="9218613" y="3629025"/>
          <p14:tracePt t="60553" x="9226550" y="3629025"/>
          <p14:tracePt t="60936" x="9236075" y="3629025"/>
          <p14:tracePt t="60943" x="9236075" y="3619500"/>
          <p14:tracePt t="60962" x="9251950" y="3611563"/>
          <p14:tracePt t="60982" x="9261475" y="3603625"/>
          <p14:tracePt t="60992" x="9261475" y="3594100"/>
          <p14:tracePt t="61017" x="9277350" y="3594100"/>
          <p14:tracePt t="61019" x="9312275" y="3586163"/>
          <p14:tracePt t="61029" x="9421813" y="3586163"/>
          <p14:tracePt t="61031" x="9431338" y="3586163"/>
          <p14:tracePt t="61050" x="9439275" y="3586163"/>
          <p14:tracePt t="61063" x="9447213" y="3586163"/>
          <p14:tracePt t="61081" x="9464675" y="3586163"/>
          <p14:tracePt t="61094" x="9515475" y="3594100"/>
          <p14:tracePt t="61111" x="9609138" y="3611563"/>
          <p14:tracePt t="61114" x="9667875" y="3611563"/>
          <p14:tracePt t="61127" x="9728200" y="3611563"/>
          <p14:tracePt t="61146" x="9983788" y="3611563"/>
          <p14:tracePt t="61165" x="10212388" y="3611563"/>
          <p14:tracePt t="61167" x="10348913" y="3611563"/>
          <p14:tracePt t="61178" x="10450513" y="3552825"/>
          <p14:tracePt t="61181" x="10534650" y="3509963"/>
          <p14:tracePt t="61199" x="10602913" y="3475038"/>
          <p14:tracePt t="61206" x="10679113" y="3449638"/>
          <p14:tracePt t="61314" x="10688638" y="3441700"/>
          <p14:tracePt t="61483" x="10688638" y="3433763"/>
          <p14:tracePt t="61532" x="10679113" y="3433763"/>
          <p14:tracePt t="61544" x="10671175" y="3433763"/>
          <p14:tracePt t="61563" x="10628313" y="3433763"/>
          <p14:tracePt t="61566" x="10585450" y="3433763"/>
          <p14:tracePt t="61576" x="10544175" y="3433763"/>
          <p14:tracePt t="61593" x="10442575" y="3433763"/>
          <p14:tracePt t="61612" x="10415588" y="3416300"/>
          <p14:tracePt t="61616" x="10407650" y="3416300"/>
          <p14:tracePt t="61633" x="10399713" y="3408363"/>
          <p14:tracePt t="61645" x="10399713" y="3390900"/>
          <p14:tracePt t="61668" x="10390188" y="3382963"/>
          <p14:tracePt t="61681" x="10364788" y="3330575"/>
          <p14:tracePt t="61699" x="10306050" y="3238500"/>
          <p14:tracePt t="61712" x="10288588" y="3221038"/>
          <p14:tracePt t="61746" x="10280650" y="3211513"/>
          <p14:tracePt t="61773" x="10271125" y="3211513"/>
          <p14:tracePt t="61784" x="10263188" y="3211513"/>
          <p14:tracePt t="61797" x="10245725" y="3238500"/>
          <p14:tracePt t="61811" x="10237788" y="3254375"/>
          <p14:tracePt t="61828" x="10229850" y="3271838"/>
          <p14:tracePt t="61847" x="10204450" y="3297238"/>
          <p14:tracePt t="61864" x="10204450" y="3322638"/>
          <p14:tracePt t="61879" x="10194925" y="3330575"/>
          <p14:tracePt t="61894" x="10179050" y="3348038"/>
          <p14:tracePt t="61911" x="10179050" y="3365500"/>
          <p14:tracePt t="61932" x="10169525" y="3390900"/>
          <p14:tracePt t="61960" x="10169525" y="3398838"/>
          <p14:tracePt t="61970" x="10169525" y="3408363"/>
          <p14:tracePt t="61977" x="10169525" y="3416300"/>
          <p14:tracePt t="61994" x="10169525" y="3441700"/>
          <p14:tracePt t="62012" x="10169525" y="3449638"/>
          <p14:tracePt t="62015" x="10179050" y="3459163"/>
          <p14:tracePt t="62031" x="10179050" y="3467100"/>
          <p14:tracePt t="62043" x="10186988" y="3475038"/>
          <p14:tracePt t="62106" x="10194925" y="3484563"/>
          <p14:tracePt t="62127" x="10204450" y="3484563"/>
          <p14:tracePt t="62136" x="10212388" y="3484563"/>
          <p14:tracePt t="62154" x="10220325" y="3484563"/>
          <p14:tracePt t="62166" x="10255250" y="3484563"/>
          <p14:tracePt t="62180" x="10263188" y="3484563"/>
          <p14:tracePt t="62185" x="10271125" y="3484563"/>
          <p14:tracePt t="62195" x="10280650" y="3484563"/>
          <p14:tracePt t="62215" x="10298113" y="3492500"/>
          <p14:tracePt t="62236" x="10313988" y="3492500"/>
          <p14:tracePt t="62248" x="10331450" y="3502025"/>
          <p14:tracePt t="62264" x="10356850" y="3517900"/>
          <p14:tracePt t="62279" x="10382250" y="3543300"/>
          <p14:tracePt t="62314" x="10415588" y="3560763"/>
          <p14:tracePt t="62327" x="10458450" y="3629025"/>
          <p14:tracePt t="62337" x="10467975" y="3679825"/>
          <p14:tracePt t="62345" x="10475913" y="3705225"/>
          <p14:tracePt t="62361" x="10475913" y="3730625"/>
          <p14:tracePt t="62383" x="10475913" y="3738563"/>
          <p14:tracePt t="62444" x="10483850" y="3738563"/>
          <p14:tracePt t="62464" x="10493375" y="3738563"/>
          <p14:tracePt t="62483" x="10501313" y="3738563"/>
          <p14:tracePt t="62485" x="10509250" y="3730625"/>
          <p14:tracePt t="62493" x="10526713" y="3713163"/>
          <p14:tracePt t="62509" x="10544175" y="3697288"/>
          <p14:tracePt t="62527" x="10560050" y="3679825"/>
          <p14:tracePt t="62550" x="10594975" y="3636963"/>
          <p14:tracePt t="62569" x="10637838" y="3594100"/>
          <p14:tracePt t="62582" x="10653713" y="3543300"/>
          <p14:tracePt t="62592" x="10671175" y="3535363"/>
          <p14:tracePt t="62612" x="10704513" y="3502025"/>
          <p14:tracePt t="62619" x="10714038" y="3484563"/>
          <p14:tracePt t="62623" x="10714038" y="3459163"/>
          <p14:tracePt t="62636" x="10729913" y="3416300"/>
          <p14:tracePt t="62651" x="10747375" y="3355975"/>
          <p14:tracePt t="62660" x="10756900" y="3322638"/>
          <p14:tracePt t="62677" x="10756900" y="3263900"/>
          <p14:tracePt t="62693" x="10756900" y="3246438"/>
          <p14:tracePt t="62709" x="10756900" y="3228975"/>
          <p14:tracePt t="62713" x="10747375" y="3221038"/>
          <p14:tracePt t="62728" x="10739438" y="3211513"/>
          <p14:tracePt t="62741" x="10721975" y="3203575"/>
          <p14:tracePt t="62771" x="10714038" y="3203575"/>
          <p14:tracePt t="62798" x="10696575" y="3203575"/>
          <p14:tracePt t="62804" x="10688638" y="3203575"/>
          <p14:tracePt t="62812" x="10671175" y="3203575"/>
          <p14:tracePt t="62825" x="10637838" y="3203575"/>
          <p14:tracePt t="62841" x="10552113" y="3228975"/>
          <p14:tracePt t="62861" x="10458450" y="3271838"/>
          <p14:tracePt t="62880" x="10425113" y="3297238"/>
          <p14:tracePt t="62883" x="10415588" y="3305175"/>
          <p14:tracePt t="62895" x="10399713" y="3314700"/>
          <p14:tracePt t="62911" x="10331450" y="3365500"/>
          <p14:tracePt t="62914" x="10298113" y="3398838"/>
          <p14:tracePt t="62952" x="10245725" y="3475038"/>
          <p14:tracePt t="62967" x="10220325" y="3543300"/>
          <p14:tracePt t="62980" x="10220325" y="3560763"/>
          <p14:tracePt t="62993" x="10220325" y="3578225"/>
          <p14:tracePt t="62995" x="10220325" y="3603625"/>
          <p14:tracePt t="63008" x="10220325" y="3611563"/>
          <p14:tracePt t="63027" x="10220325" y="3619500"/>
          <p14:tracePt t="63044" x="10220325" y="3636963"/>
          <p14:tracePt t="63062" x="10220325" y="3646488"/>
          <p14:tracePt t="63079" x="10220325" y="3654425"/>
          <p14:tracePt t="63282" x="10220325" y="3662363"/>
          <p14:tracePt t="68963" x="10220325" y="3671888"/>
          <p14:tracePt t="68966" x="10229850" y="3697288"/>
          <p14:tracePt t="68973" x="10229850" y="3705225"/>
          <p14:tracePt t="69305" x="10229850" y="3713163"/>
          <p14:tracePt t="69312" x="10229850" y="3722688"/>
          <p14:tracePt t="69320" x="10229850" y="3738563"/>
          <p14:tracePt t="69327" x="10229850" y="3763963"/>
          <p14:tracePt t="69340" x="10229850" y="3857625"/>
          <p14:tracePt t="69347" x="10229850" y="3960813"/>
          <p14:tracePt t="69381" x="10179050" y="4214813"/>
          <p14:tracePt t="69411" x="9482138" y="6118225"/>
          <p14:tracePt t="69420" x="9320213" y="6645275"/>
          <p14:tracePt t="69424" x="9286875" y="6746875"/>
          <p14:tracePt t="69444" x="9277350" y="6772275"/>
          <p14:tracePt t="69453" x="9269413" y="6789738"/>
          <p14:tracePt t="69469" x="9261475" y="6799263"/>
          <p14:tracePt t="69577" x="9261475" y="6781800"/>
          <p14:tracePt t="69599" x="9261475" y="6746875"/>
          <p14:tracePt t="69608" x="9261475" y="6731000"/>
          <p14:tracePt t="69619" x="9261475" y="6713538"/>
          <p14:tracePt t="69649" x="9302750" y="6586538"/>
          <p14:tracePt t="69668" x="9380538" y="6442075"/>
          <p14:tracePt t="69681" x="9456738" y="6305550"/>
          <p14:tracePt t="69699" x="9532938" y="6153150"/>
          <p14:tracePt t="69701" x="9566275" y="6076950"/>
          <p14:tracePt t="69713" x="9591675" y="6016625"/>
          <p14:tracePt t="69715" x="9609138" y="5991225"/>
          <p14:tracePt t="69730" x="9617075" y="5965825"/>
          <p14:tracePt t="69736" x="9634538" y="5932488"/>
          <p14:tracePt t="69750" x="9685338" y="5795963"/>
          <p14:tracePt t="69767" x="9720263" y="5608638"/>
          <p14:tracePt t="69770" x="9745663" y="5507038"/>
          <p14:tracePt t="69779" x="9761538" y="5405438"/>
          <p14:tracePt t="69782" x="9786938" y="5327650"/>
          <p14:tracePt t="69797" x="9804400" y="5251450"/>
          <p14:tracePt t="69799" x="9821863" y="5192713"/>
          <p14:tracePt t="69814" x="9821863" y="5183188"/>
          <p14:tracePt t="70211" x="9812338" y="5183188"/>
          <p14:tracePt t="70219" x="9804400" y="5192713"/>
          <p14:tracePt t="70232" x="9796463" y="5208588"/>
          <p14:tracePt t="70241" x="9771063" y="5243513"/>
          <p14:tracePt t="70251" x="9761538" y="5243513"/>
          <p14:tracePt t="70261" x="9728200" y="5276850"/>
          <p14:tracePt t="70269" x="9702800" y="5294313"/>
          <p14:tracePt t="70305" x="9659938" y="532765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79A-898B-C735-7E27-5C45F8F8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7927"/>
          </a:xfrm>
        </p:spPr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E5607-C7D3-21C1-D8F7-53CD3F89E1AB}"/>
              </a:ext>
            </a:extLst>
          </p:cNvPr>
          <p:cNvSpPr>
            <a:spLocks noChangeAspect="1"/>
          </p:cNvSpPr>
          <p:nvPr/>
        </p:nvSpPr>
        <p:spPr>
          <a:xfrm>
            <a:off x="7560372" y="996511"/>
            <a:ext cx="4543497" cy="428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CE663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005063-1922-BA56-4244-7A2C02C4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101" y="190632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8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563583-2C64-9347-50CA-707A89546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244156"/>
              </p:ext>
            </p:extLst>
          </p:nvPr>
        </p:nvGraphicFramePr>
        <p:xfrm>
          <a:off x="142240" y="1016000"/>
          <a:ext cx="7223759" cy="426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58A4FA1-F31D-C04F-3053-FBBF962CF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383" y="1405164"/>
            <a:ext cx="3772776" cy="37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274"/>
    </mc:Choice>
    <mc:Fallback>
      <p:transition spd="slow" advTm="268274"/>
    </mc:Fallback>
  </mc:AlternateContent>
  <p:extLst>
    <p:ext uri="{3A86A75C-4F4B-4683-9AE1-C65F6400EC91}">
      <p14:laserTraceLst xmlns:p14="http://schemas.microsoft.com/office/powerpoint/2010/main">
        <p14:tracePtLst>
          <p14:tracePt t="13626" x="9720263" y="5311775"/>
          <p14:tracePt t="13637" x="9948863" y="5235575"/>
          <p14:tracePt t="13647" x="10399713" y="5200650"/>
          <p14:tracePt t="13660" x="10407650" y="5200650"/>
          <p14:tracePt t="13683" x="10425113" y="5200650"/>
          <p14:tracePt t="13725" x="10433050" y="5200650"/>
          <p14:tracePt t="13733" x="10442575" y="5200650"/>
          <p14:tracePt t="13746" x="10450513" y="5200650"/>
          <p14:tracePt t="13755" x="10475913" y="5200650"/>
          <p14:tracePt t="13770" x="10501313" y="5167313"/>
          <p14:tracePt t="13787" x="10526713" y="5141913"/>
          <p14:tracePt t="13806" x="10594975" y="5064125"/>
          <p14:tracePt t="13809" x="10653713" y="4979988"/>
          <p14:tracePt t="13822" x="10756900" y="4878388"/>
          <p14:tracePt t="13825" x="10891838" y="4708525"/>
          <p14:tracePt t="13837" x="11044238" y="4529138"/>
          <p14:tracePt t="13839" x="11155363" y="4376738"/>
          <p14:tracePt t="13854" x="11307763" y="4121150"/>
          <p14:tracePt t="13873" x="11385550" y="3875088"/>
          <p14:tracePt t="13887" x="11401425" y="3619500"/>
          <p14:tracePt t="13907" x="11418888" y="3305175"/>
          <p14:tracePt t="13919" x="11418888" y="3289300"/>
          <p14:tracePt t="13921" x="11418888" y="3271838"/>
          <p14:tracePt t="13939" x="11385550" y="3228975"/>
          <p14:tracePt t="13956" x="11325225" y="3178175"/>
          <p14:tracePt t="13972" x="11198225" y="3119438"/>
          <p14:tracePt t="13976" x="11122025" y="3076575"/>
          <p14:tracePt t="13979" x="11018838" y="3041650"/>
          <p14:tracePt t="13990" x="10917238" y="2990850"/>
          <p14:tracePt t="14004" x="10671175" y="2897188"/>
          <p14:tracePt t="14024" x="10364788" y="2787650"/>
          <p14:tracePt t="14037" x="10093325" y="2676525"/>
          <p14:tracePt t="14056" x="10017125" y="2643188"/>
          <p14:tracePt t="14148" x="10009188" y="2643188"/>
          <p14:tracePt t="14168" x="10009188" y="2651125"/>
          <p14:tracePt t="14198" x="10009188" y="2668588"/>
          <p14:tracePt t="14246" x="10009188" y="2676525"/>
          <p14:tracePt t="14449" x="10009188" y="2686050"/>
          <p14:tracePt t="14645" x="10009188" y="2693988"/>
          <p14:tracePt t="14663" x="10017125" y="2711450"/>
          <p14:tracePt t="14692" x="10017125" y="2719388"/>
          <p14:tracePt t="14700" x="10017125" y="2727325"/>
          <p14:tracePt t="14722" x="10009188" y="2736850"/>
          <p14:tracePt t="14732" x="9999663" y="2752725"/>
          <p14:tracePt t="14789" x="9991725" y="2752725"/>
          <p14:tracePt t="14805" x="9974263" y="2752725"/>
          <p14:tracePt t="14819" x="9956800" y="2752725"/>
          <p14:tracePt t="14841" x="9940925" y="2752725"/>
          <p14:tracePt t="14850" x="9855200" y="2744788"/>
          <p14:tracePt t="14867" x="9720263" y="2727325"/>
          <p14:tracePt t="14886" x="9617075" y="2701925"/>
          <p14:tracePt t="14891" x="9566275" y="2676525"/>
          <p14:tracePt t="14894" x="9515475" y="2660650"/>
          <p14:tracePt t="14909" x="9396413" y="2617788"/>
          <p14:tracePt t="14919" x="9345613" y="2608263"/>
          <p14:tracePt t="14935" x="9294813" y="2592388"/>
          <p14:tracePt t="14941" x="9286875" y="2592388"/>
          <p14:tracePt t="15034" x="9277350" y="2592388"/>
          <p14:tracePt t="15057" x="9261475" y="2600325"/>
          <p14:tracePt t="15064" x="9218613" y="2668588"/>
          <p14:tracePt t="15075" x="9183688" y="2744788"/>
          <p14:tracePt t="15076" x="9150350" y="2820988"/>
          <p14:tracePt t="15084" x="9124950" y="2881313"/>
          <p14:tracePt t="15101" x="9091613" y="2965450"/>
          <p14:tracePt t="15117" x="9082088" y="2982913"/>
          <p14:tracePt t="15122" x="9074150" y="3000375"/>
          <p14:tracePt t="15137" x="9064625" y="3016250"/>
          <p14:tracePt t="15140" x="9056688" y="3025775"/>
          <p14:tracePt t="15150" x="9048750" y="3059113"/>
          <p14:tracePt t="15167" x="9039225" y="3076575"/>
          <p14:tracePt t="15185" x="9031288" y="3084513"/>
          <p14:tracePt t="15204" x="9023350" y="3101975"/>
          <p14:tracePt t="15224" x="9023350" y="3109913"/>
          <p14:tracePt t="15385" x="9013825" y="3109913"/>
          <p14:tracePt t="15492" x="9013825" y="3076575"/>
          <p14:tracePt t="15517" x="9023350" y="2940050"/>
          <p14:tracePt t="15527" x="9082088" y="2805113"/>
          <p14:tracePt t="15535" x="9099550" y="2686050"/>
          <p14:tracePt t="15542" x="9132888" y="2574925"/>
          <p14:tracePt t="15553" x="9183688" y="2438400"/>
          <p14:tracePt t="15563" x="9302750" y="2217738"/>
          <p14:tracePt t="15570" x="9337675" y="2116138"/>
          <p14:tracePt t="15582" x="9371013" y="2030413"/>
          <p14:tracePt t="15616" x="9482138" y="1741488"/>
          <p14:tracePt t="15624" x="9482138" y="1716088"/>
          <p14:tracePt t="15631" x="9498013" y="1682750"/>
          <p14:tracePt t="15649" x="9515475" y="1674813"/>
          <p14:tracePt t="15665" x="9515475" y="1649413"/>
          <p14:tracePt t="15685" x="9515475" y="1631950"/>
          <p14:tracePt t="15688" x="9515475" y="1622425"/>
          <p14:tracePt t="15723" x="9515475" y="1614488"/>
          <p14:tracePt t="15745" x="9515475" y="1606550"/>
          <p14:tracePt t="15753" x="9507538" y="1606550"/>
          <p14:tracePt t="15771" x="9490075" y="1589088"/>
          <p14:tracePt t="15774" x="9490075" y="1581150"/>
          <p14:tracePt t="15784" x="9472613" y="1563688"/>
          <p14:tracePt t="15798" x="9447213" y="1538288"/>
          <p14:tracePt t="15802" x="9431338" y="1520825"/>
          <p14:tracePt t="15822" x="9413875" y="1504950"/>
          <p14:tracePt t="15826" x="9405938" y="1487488"/>
          <p14:tracePt t="15829" x="9396413" y="1487488"/>
          <p14:tracePt t="15841" x="9371013" y="1477963"/>
          <p14:tracePt t="15861" x="9363075" y="1477963"/>
          <p14:tracePt t="15869" x="9353550" y="1477963"/>
          <p14:tracePt t="15886" x="9345613" y="1477963"/>
          <p14:tracePt t="15899" x="9328150" y="1477963"/>
          <p14:tracePt t="15918" x="9302750" y="1495425"/>
          <p14:tracePt t="15937" x="9286875" y="1512888"/>
          <p14:tracePt t="15944" x="9277350" y="1520825"/>
          <p14:tracePt t="15946" x="9269413" y="1530350"/>
          <p14:tracePt t="15973" x="9261475" y="1538288"/>
          <p14:tracePt t="15984" x="9251950" y="1546225"/>
          <p14:tracePt t="16001" x="9251950" y="1555750"/>
          <p14:tracePt t="16077" x="9251950" y="1563688"/>
          <p14:tracePt t="16100" x="9244013" y="1571625"/>
          <p14:tracePt t="16140" x="9236075" y="1589088"/>
          <p14:tracePt t="16149" x="9236075" y="1606550"/>
          <p14:tracePt t="16176" x="9226550" y="1606550"/>
          <p14:tracePt t="16184" x="9226550" y="1614488"/>
          <p14:tracePt t="16201" x="9226550" y="1622425"/>
          <p14:tracePt t="16225" x="9218613" y="1639888"/>
          <p14:tracePt t="16229" x="9218613" y="1649413"/>
          <p14:tracePt t="16231" x="9209088" y="1649413"/>
          <p14:tracePt t="16244" x="9209088" y="1657350"/>
          <p14:tracePt t="16257" x="9209088" y="1665288"/>
          <p14:tracePt t="16267" x="9209088" y="1674813"/>
          <p14:tracePt t="16281" x="9193213" y="1690688"/>
          <p14:tracePt t="16298" x="9183688" y="1725613"/>
          <p14:tracePt t="16317" x="9175750" y="1751013"/>
          <p14:tracePt t="16341" x="9150350" y="1793875"/>
          <p14:tracePt t="16368" x="9124950" y="1827213"/>
          <p14:tracePt t="16374" x="9117013" y="1827213"/>
          <p14:tracePt t="16382" x="9117013" y="1835150"/>
          <p14:tracePt t="16392" x="9107488" y="1852613"/>
          <p14:tracePt t="16403" x="9091613" y="1885950"/>
          <p14:tracePt t="16417" x="9091613" y="1903413"/>
          <p14:tracePt t="16423" x="9082088" y="1911350"/>
          <p14:tracePt t="16426" x="9064625" y="1928813"/>
          <p14:tracePt t="16432" x="9056688" y="1954213"/>
          <p14:tracePt t="16448" x="9048750" y="1979613"/>
          <p14:tracePt t="16465" x="9039225" y="2022475"/>
          <p14:tracePt t="16486" x="9031288" y="2055813"/>
          <p14:tracePt t="16498" x="9031288" y="2065338"/>
          <p14:tracePt t="16502" x="9031288" y="2082800"/>
          <p14:tracePt t="16523" x="9013825" y="2090738"/>
          <p14:tracePt t="16528" x="9013825" y="2098675"/>
          <p14:tracePt t="16550" x="9013825" y="2124075"/>
          <p14:tracePt t="16554" x="8997950" y="2166938"/>
          <p14:tracePt t="16561" x="8997950" y="2174875"/>
          <p14:tracePt t="16571" x="8988425" y="2209800"/>
          <p14:tracePt t="16583" x="8963025" y="2328863"/>
          <p14:tracePt t="16599" x="8947150" y="2447925"/>
          <p14:tracePt t="16616" x="8947150" y="2549525"/>
          <p14:tracePt t="16634" x="8947150" y="2582863"/>
          <p14:tracePt t="16638" x="8947150" y="2608263"/>
          <p14:tracePt t="16651" x="8937625" y="2633663"/>
          <p14:tracePt t="16670" x="8929688" y="2668588"/>
          <p14:tracePt t="16685" x="8912225" y="2693988"/>
          <p14:tracePt t="16707" x="8894763" y="2727325"/>
          <p14:tracePt t="16752" x="8886825" y="2727325"/>
          <p14:tracePt t="16778" x="8886825" y="2736850"/>
          <p14:tracePt t="16791" x="8886825" y="2744788"/>
          <p14:tracePt t="16809" x="8886825" y="2762250"/>
          <p14:tracePt t="16815" x="8886825" y="2770188"/>
          <p14:tracePt t="16820" x="8886825" y="2778125"/>
          <p14:tracePt t="16833" x="8886825" y="2795588"/>
          <p14:tracePt t="16855" x="8886825" y="2813050"/>
          <p14:tracePt t="16920" x="8886825" y="2820988"/>
          <p14:tracePt t="16940" x="8886825" y="2855913"/>
          <p14:tracePt t="16960" x="8886825" y="2871788"/>
          <p14:tracePt t="16965" x="8886825" y="2881313"/>
          <p14:tracePt t="16972" x="8886825" y="2889250"/>
          <p14:tracePt t="16982" x="8894763" y="2889250"/>
          <p14:tracePt t="16998" x="8904288" y="2897188"/>
          <p14:tracePt t="17018" x="8904288" y="2906713"/>
          <p14:tracePt t="17040" x="8912225" y="2906713"/>
          <p14:tracePt t="17549" x="8921750" y="2906713"/>
          <p14:tracePt t="17566" x="8929688" y="2906713"/>
          <p14:tracePt t="17574" x="8947150" y="2906713"/>
          <p14:tracePt t="17597" x="8972550" y="2914650"/>
          <p14:tracePt t="17609" x="9031288" y="2914650"/>
          <p14:tracePt t="17617" x="9056688" y="2914650"/>
          <p14:tracePt t="17631" x="9091613" y="2914650"/>
          <p14:tracePt t="17642" x="9150350" y="2897188"/>
          <p14:tracePt t="17644" x="9209088" y="2889250"/>
          <p14:tracePt t="17655" x="9320213" y="2830513"/>
          <p14:tracePt t="17665" x="9380538" y="2795588"/>
          <p14:tracePt t="17680" x="9421813" y="2762250"/>
          <p14:tracePt t="17697" x="9472613" y="2686050"/>
          <p14:tracePt t="17702" x="9507538" y="2633663"/>
          <p14:tracePt t="17713" x="9532938" y="2582863"/>
          <p14:tracePt t="17723" x="9575800" y="2524125"/>
          <p14:tracePt t="17726" x="9609138" y="2455863"/>
          <p14:tracePt t="17739" x="9667875" y="2319338"/>
          <p14:tracePt t="17755" x="9710738" y="2209800"/>
          <p14:tracePt t="17763" x="9736138" y="2149475"/>
          <p14:tracePt t="17782" x="9779000" y="1971675"/>
          <p14:tracePt t="17797" x="9779000" y="1911350"/>
          <p14:tracePt t="17804" x="9779000" y="1852613"/>
          <p14:tracePt t="17815" x="9779000" y="1751013"/>
          <p14:tracePt t="17832" x="9779000" y="1725613"/>
          <p14:tracePt t="17836" x="9779000" y="1708150"/>
          <p14:tracePt t="17846" x="9779000" y="1700213"/>
          <p14:tracePt t="17871" x="9779000" y="1690688"/>
          <p14:tracePt t="17883" x="9779000" y="1682750"/>
          <p14:tracePt t="17896" x="9779000" y="1674813"/>
          <p14:tracePt t="17903" x="9779000" y="1665288"/>
          <p14:tracePt t="17914" x="9771063" y="1639888"/>
          <p14:tracePt t="17930" x="9771063" y="1631950"/>
          <p14:tracePt t="17933" x="9761538" y="1614488"/>
          <p14:tracePt t="17949" x="9753600" y="1606550"/>
          <p14:tracePt t="17969" x="9745663" y="1606550"/>
          <p14:tracePt t="17982" x="9745663" y="1597025"/>
          <p14:tracePt t="17988" x="9736138" y="1589088"/>
          <p14:tracePt t="18017" x="9728200" y="1589088"/>
          <p14:tracePt t="18024" x="9720263" y="1589088"/>
          <p14:tracePt t="18037" x="9710738" y="1589088"/>
          <p14:tracePt t="18066" x="9685338" y="1589088"/>
          <p14:tracePt t="18069" x="9601200" y="1622425"/>
          <p14:tracePt t="18078" x="9523413" y="1665288"/>
          <p14:tracePt t="18087" x="9447213" y="1700213"/>
          <p14:tracePt t="18101" x="9302750" y="1758950"/>
          <p14:tracePt t="18104" x="9236075" y="1784350"/>
          <p14:tracePt t="18115" x="9193213" y="1801813"/>
          <p14:tracePt t="18134" x="9158288" y="1809750"/>
          <p14:tracePt t="18137" x="9150350" y="1819275"/>
          <p14:tracePt t="18270" x="9142413" y="1827213"/>
          <p14:tracePt t="18278" x="9132888" y="1835150"/>
          <p14:tracePt t="18293" x="9132888" y="1852613"/>
          <p14:tracePt t="18304" x="9124950" y="1878013"/>
          <p14:tracePt t="18317" x="9107488" y="1911350"/>
          <p14:tracePt t="18330" x="9082088" y="2005013"/>
          <p14:tracePt t="18348" x="9048750" y="2108200"/>
          <p14:tracePt t="18366" x="9031288" y="2227263"/>
          <p14:tracePt t="18369" x="9013825" y="2293938"/>
          <p14:tracePt t="18382" x="8997950" y="2354263"/>
          <p14:tracePt t="18387" x="8988425" y="2371725"/>
          <p14:tracePt t="18389" x="8980488" y="2387600"/>
          <p14:tracePt t="18399" x="8972550" y="2413000"/>
          <p14:tracePt t="18416" x="8955088" y="2447925"/>
          <p14:tracePt t="18419" x="8937625" y="2473325"/>
          <p14:tracePt t="18430" x="8929688" y="2489200"/>
          <p14:tracePt t="18450" x="8912225" y="2541588"/>
          <p14:tracePt t="18453" x="8894763" y="2582863"/>
          <p14:tracePt t="18468" x="8878888" y="2600325"/>
          <p14:tracePt t="18471" x="8861425" y="2643188"/>
          <p14:tracePt t="18483" x="8853488" y="2651125"/>
          <p14:tracePt t="18498" x="8843963" y="2660650"/>
          <p14:tracePt t="18608" x="8843963" y="2668588"/>
          <p14:tracePt t="18700" x="8843963" y="2676525"/>
          <p14:tracePt t="18922" x="8843963" y="2686050"/>
          <p14:tracePt t="18930" x="8843963" y="2701925"/>
          <p14:tracePt t="18947" x="8869363" y="2752725"/>
          <p14:tracePt t="18965" x="8886825" y="2795588"/>
          <p14:tracePt t="18979" x="8894763" y="2830513"/>
          <p14:tracePt t="18994" x="8904288" y="2846388"/>
          <p14:tracePt t="19010" x="8912225" y="2855913"/>
          <p14:tracePt t="19016" x="8921750" y="2871788"/>
          <p14:tracePt t="19025" x="8921750" y="2881313"/>
          <p14:tracePt t="19037" x="8929688" y="2881313"/>
          <p14:tracePt t="19054" x="8937625" y="2881313"/>
          <p14:tracePt t="19567" x="8937625" y="2889250"/>
          <p14:tracePt t="19574" x="8947150" y="2897188"/>
          <p14:tracePt t="19582" x="8972550" y="2914650"/>
          <p14:tracePt t="19595" x="9031288" y="2949575"/>
          <p14:tracePt t="19598" x="9099550" y="2990850"/>
          <p14:tracePt t="19616" x="9175750" y="3033713"/>
          <p14:tracePt t="19622" x="9236075" y="3076575"/>
          <p14:tracePt t="19627" x="9312275" y="3135313"/>
          <p14:tracePt t="19631" x="9337675" y="3160713"/>
          <p14:tracePt t="19644" x="9345613" y="3178175"/>
          <p14:tracePt t="19651" x="9363075" y="3211513"/>
          <p14:tracePt t="19655" x="9388475" y="3254375"/>
          <p14:tracePt t="19658" x="9421813" y="3305175"/>
          <p14:tracePt t="19668" x="9464675" y="3365500"/>
          <p14:tracePt t="19677" x="9507538" y="3441700"/>
          <p14:tracePt t="19694" x="9566275" y="3552825"/>
          <p14:tracePt t="19701" x="9601200" y="3619500"/>
          <p14:tracePt t="19716" x="9694863" y="3748088"/>
          <p14:tracePt t="19728" x="9761538" y="3798888"/>
          <p14:tracePt t="19735" x="9948863" y="3976688"/>
          <p14:tracePt t="19744" x="10059988" y="4062413"/>
          <p14:tracePt t="19760" x="10255250" y="4189413"/>
          <p14:tracePt t="19764" x="10313988" y="4232275"/>
          <p14:tracePt t="19777" x="10364788" y="4257675"/>
          <p14:tracePt t="19786" x="10374313" y="4265613"/>
          <p14:tracePt t="19841" x="10382250" y="4275138"/>
          <p14:tracePt t="19868" x="10399713" y="4291013"/>
          <p14:tracePt t="19875" x="10415588" y="4300538"/>
          <p14:tracePt t="19892" x="10450513" y="4325938"/>
          <p14:tracePt t="19896" x="10493375" y="4351338"/>
          <p14:tracePt t="19897" x="10534650" y="4384675"/>
          <p14:tracePt t="19910" x="10602913" y="4410075"/>
          <p14:tracePt t="19912" x="10645775" y="4427538"/>
          <p14:tracePt t="19928" x="10714038" y="4460875"/>
          <p14:tracePt t="19935" x="10764838" y="4495800"/>
          <p14:tracePt t="19939" x="10807700" y="4513263"/>
          <p14:tracePt t="19955" x="10909300" y="4564063"/>
          <p14:tracePt t="19973" x="10942638" y="4579938"/>
          <p14:tracePt t="19986" x="10968038" y="4605338"/>
          <p14:tracePt t="19996" x="10985500" y="4614863"/>
          <p14:tracePt t="20014" x="11010900" y="4648200"/>
          <p14:tracePt t="20026" x="11018838" y="4657725"/>
          <p14:tracePt t="20032" x="11028363" y="4665663"/>
          <p14:tracePt t="20042" x="11053763" y="4683125"/>
          <p14:tracePt t="20059" x="11079163" y="4708525"/>
          <p14:tracePt t="20062" x="11087100" y="4708525"/>
          <p14:tracePt t="20080" x="11087100" y="4716463"/>
          <p14:tracePt t="20137" x="11096625" y="4716463"/>
          <p14:tracePt t="20152" x="11104563" y="4724400"/>
          <p14:tracePt t="20178" x="11112500" y="4733925"/>
          <p14:tracePt t="20187" x="11112500" y="4741863"/>
          <p14:tracePt t="20197" x="11122025" y="4741863"/>
          <p14:tracePt t="20210" x="11129963" y="4749800"/>
          <p14:tracePt t="20212" x="11129963" y="4759325"/>
          <p14:tracePt t="20229" x="11137900" y="4759325"/>
          <p14:tracePt t="20231" x="11155363" y="4775200"/>
          <p14:tracePt t="20245" x="11188700" y="4810125"/>
          <p14:tracePt t="20263" x="11223625" y="4827588"/>
          <p14:tracePt t="20279" x="11241088" y="4852988"/>
          <p14:tracePt t="20283" x="11249025" y="4860925"/>
          <p14:tracePt t="20294" x="11249025" y="4868863"/>
          <p14:tracePt t="20296" x="11249025" y="4878388"/>
          <p14:tracePt t="20311" x="11249025" y="4886325"/>
          <p14:tracePt t="20337" x="11249025" y="4894263"/>
          <p14:tracePt t="20734" x="11256963" y="4894263"/>
          <p14:tracePt t="21145" x="11256963" y="4903788"/>
          <p14:tracePt t="24185" x="11266488" y="4894263"/>
          <p14:tracePt t="24201" x="11282363" y="4810125"/>
          <p14:tracePt t="24212" x="11291888" y="4733925"/>
          <p14:tracePt t="24221" x="11299825" y="4691063"/>
          <p14:tracePt t="24230" x="11307763" y="4572000"/>
          <p14:tracePt t="24237" x="11317288" y="4503738"/>
          <p14:tracePt t="24246" x="11325225" y="4427538"/>
          <p14:tracePt t="24253" x="11325225" y="4325938"/>
          <p14:tracePt t="24263" x="11325225" y="4214813"/>
          <p14:tracePt t="24273" x="11325225" y="3986213"/>
          <p14:tracePt t="24289" x="11325225" y="3892550"/>
          <p14:tracePt t="24293" x="11325225" y="3790950"/>
          <p14:tracePt t="24294" x="11325225" y="3687763"/>
          <p14:tracePt t="24319" x="11325225" y="3475038"/>
          <p14:tracePt t="24337" x="11342688" y="3449638"/>
          <p14:tracePt t="24356" x="11342688" y="3433763"/>
          <p14:tracePt t="24359" x="11325225" y="3424238"/>
          <p14:tracePt t="24368" x="11307763" y="3424238"/>
          <p14:tracePt t="24385" x="11266488" y="3416300"/>
          <p14:tracePt t="24404" x="11249025" y="3408363"/>
          <p14:tracePt t="24430" x="11241088" y="3398838"/>
          <p14:tracePt t="24564" x="11231563" y="3398838"/>
          <p14:tracePt t="24571" x="11223625" y="3398838"/>
          <p14:tracePt t="24580" x="11206163" y="3398838"/>
          <p14:tracePt t="24590" x="11180763" y="3398838"/>
          <p14:tracePt t="24603" x="11147425" y="3398838"/>
          <p14:tracePt t="24620" x="11044238" y="3398838"/>
          <p14:tracePt t="24623" x="10934700" y="3390900"/>
          <p14:tracePt t="24641" x="10594975" y="3289300"/>
          <p14:tracePt t="24646" x="10382250" y="3178175"/>
          <p14:tracePt t="24674" x="9779000" y="2805113"/>
          <p14:tracePt t="24692" x="9447213" y="2549525"/>
          <p14:tracePt t="24699" x="9337675" y="2455863"/>
          <p14:tracePt t="24714" x="9082088" y="2184400"/>
          <p14:tracePt t="24723" x="9013825" y="2124075"/>
          <p14:tracePt t="24739" x="8921750" y="2005013"/>
          <p14:tracePt t="24754" x="8912225" y="1989138"/>
          <p14:tracePt t="25083" x="8904288" y="1989138"/>
          <p14:tracePt t="25099" x="8904288" y="1997075"/>
          <p14:tracePt t="25134" x="8921750" y="2022475"/>
          <p14:tracePt t="25142" x="8947150" y="2055813"/>
          <p14:tracePt t="25154" x="8963025" y="2073275"/>
          <p14:tracePt t="25156" x="8972550" y="2082800"/>
          <p14:tracePt t="25168" x="8972550" y="2098675"/>
          <p14:tracePt t="25171" x="8988425" y="2124075"/>
          <p14:tracePt t="25186" x="9039225" y="2227263"/>
          <p14:tracePt t="25205" x="9117013" y="2438400"/>
          <p14:tracePt t="25208" x="9175750" y="2541588"/>
          <p14:tracePt t="25223" x="9269413" y="2676525"/>
          <p14:tracePt t="25226" x="9345613" y="2838450"/>
          <p14:tracePt t="25234" x="9456738" y="3033713"/>
          <p14:tracePt t="25237" x="9566275" y="3211513"/>
          <p14:tracePt t="25252" x="9652000" y="3373438"/>
          <p14:tracePt t="25255" x="9710738" y="3475038"/>
          <p14:tracePt t="25272" x="9771063" y="3646488"/>
          <p14:tracePt t="25289" x="9812338" y="3756025"/>
          <p14:tracePt t="25292" x="9812338" y="3773488"/>
          <p14:tracePt t="25306" x="9821863" y="3790950"/>
          <p14:tracePt t="25941" x="9821863" y="3798888"/>
          <p14:tracePt t="25961" x="9821863" y="3816350"/>
          <p14:tracePt t="25979" x="9812338" y="3832225"/>
          <p14:tracePt t="26000" x="9804400" y="3857625"/>
          <p14:tracePt t="26010" x="9786938" y="3867150"/>
          <p14:tracePt t="26020" x="9786938" y="3875088"/>
          <p14:tracePt t="26033" x="9761538" y="3883025"/>
          <p14:tracePt t="26052" x="9728200" y="3908425"/>
          <p14:tracePt t="26054" x="9702800" y="3917950"/>
          <p14:tracePt t="26070" x="9634538" y="3917950"/>
          <p14:tracePt t="26085" x="9609138" y="3917950"/>
          <p14:tracePt t="26086" x="9591675" y="3917950"/>
          <p14:tracePt t="26102" x="9532938" y="3857625"/>
          <p14:tracePt t="26118" x="9464675" y="3722688"/>
          <p14:tracePt t="26133" x="9421813" y="3517900"/>
          <p14:tracePt t="26152" x="9363075" y="3297238"/>
          <p14:tracePt t="26155" x="9345613" y="3178175"/>
          <p14:tracePt t="26165" x="9328150" y="3084513"/>
          <p14:tracePt t="26168" x="9328150" y="3008313"/>
          <p14:tracePt t="26183" x="9328150" y="2881313"/>
          <p14:tracePt t="26202" x="9328150" y="2855913"/>
          <p14:tracePt t="26221" x="9345613" y="2838450"/>
          <p14:tracePt t="26454" x="9345613" y="2846388"/>
          <p14:tracePt t="26571" x="9345613" y="2830513"/>
          <p14:tracePt t="26578" x="9345613" y="2813050"/>
          <p14:tracePt t="26591" x="9363075" y="2795588"/>
          <p14:tracePt t="26600" x="9371013" y="2762250"/>
          <p14:tracePt t="26618" x="9421813" y="2633663"/>
          <p14:tracePt t="26633" x="9456738" y="2506663"/>
          <p14:tracePt t="26650" x="9472613" y="2362200"/>
          <p14:tracePt t="26668" x="9498013" y="2200275"/>
          <p14:tracePt t="26684" x="9498013" y="2065338"/>
          <p14:tracePt t="26692" x="9498013" y="1979613"/>
          <p14:tracePt t="26695" x="9498013" y="1885950"/>
          <p14:tracePt t="26706" x="9498013" y="1793875"/>
          <p14:tracePt t="26709" x="9498013" y="1690688"/>
          <p14:tracePt t="26721" x="9490075" y="1589088"/>
          <p14:tracePt t="26725" x="9472613" y="1504950"/>
          <p14:tracePt t="26742" x="9447213" y="1427163"/>
          <p14:tracePt t="26746" x="9447213" y="1401763"/>
          <p14:tracePt t="26755" x="9439275" y="1393825"/>
          <p14:tracePt t="26790" x="9431338" y="1385888"/>
          <p14:tracePt t="26827" x="9431338" y="1376363"/>
          <p14:tracePt t="26850" x="9431338" y="1368425"/>
          <p14:tracePt t="26895" x="9421813" y="1360488"/>
          <p14:tracePt t="26910" x="9413875" y="1350963"/>
          <p14:tracePt t="26935" x="9405938" y="1350963"/>
          <p14:tracePt t="26970" x="9396413" y="1350963"/>
          <p14:tracePt t="26981" x="9371013" y="1368425"/>
          <p14:tracePt t="27002" x="9277350" y="1477963"/>
          <p14:tracePt t="27015" x="9193213" y="1606550"/>
          <p14:tracePt t="27034" x="9150350" y="1682750"/>
          <p14:tracePt t="27054" x="9082088" y="1766888"/>
          <p14:tracePt t="27070" x="9039225" y="1819275"/>
          <p14:tracePt t="27073" x="9023350" y="1835150"/>
          <p14:tracePt t="27075" x="9013825" y="1844675"/>
          <p14:tracePt t="27085" x="9013825" y="1852613"/>
          <p14:tracePt t="27099" x="8997950" y="1885950"/>
          <p14:tracePt t="27117" x="8980488" y="1903413"/>
          <p14:tracePt t="27126" x="8980488" y="1920875"/>
          <p14:tracePt t="27142" x="8972550" y="1928813"/>
          <p14:tracePt t="27145" x="8963025" y="1946275"/>
          <p14:tracePt t="27161" x="8955088" y="1963738"/>
          <p14:tracePt t="27174" x="8955088" y="1979613"/>
          <p14:tracePt t="27185" x="8955088" y="1989138"/>
          <p14:tracePt t="27201" x="8947150" y="2014538"/>
          <p14:tracePt t="27217" x="8947150" y="2047875"/>
          <p14:tracePt t="27220" x="8947150" y="2073275"/>
          <p14:tracePt t="27237" x="8937625" y="2108200"/>
          <p14:tracePt t="27252" x="8921750" y="2209800"/>
          <p14:tracePt t="27267" x="8894763" y="2371725"/>
          <p14:tracePt t="27271" x="8886825" y="2473325"/>
          <p14:tracePt t="27284" x="8878888" y="2574925"/>
          <p14:tracePt t="27301" x="8861425" y="2744788"/>
          <p14:tracePt t="27305" x="8861425" y="2813050"/>
          <p14:tracePt t="27318" x="8861425" y="2957513"/>
          <p14:tracePt t="27332" x="8886825" y="3067050"/>
          <p14:tracePt t="27350" x="8894763" y="3076575"/>
          <p14:tracePt t="27377" x="8894763" y="3084513"/>
          <p14:tracePt t="27482" x="8894763" y="3094038"/>
          <p14:tracePt t="27981" x="8904288" y="3094038"/>
          <p14:tracePt t="27996" x="8929688" y="3067050"/>
          <p14:tracePt t="28023" x="9023350" y="2914650"/>
          <p14:tracePt t="28046" x="9091613" y="2752725"/>
          <p14:tracePt t="28076" x="9142413" y="2532063"/>
          <p14:tracePt t="28081" x="9167813" y="2455863"/>
          <p14:tracePt t="28086" x="9183688" y="2371725"/>
          <p14:tracePt t="28088" x="9201150" y="2293938"/>
          <p14:tracePt t="28098" x="9209088" y="2235200"/>
          <p14:tracePt t="28112" x="9218613" y="2133600"/>
          <p14:tracePt t="28129" x="9218613" y="2108200"/>
          <p14:tracePt t="28147" x="9218613" y="2090738"/>
          <p14:tracePt t="28167" x="9218613" y="2073275"/>
          <p14:tracePt t="28187" x="9218613" y="2065338"/>
          <p14:tracePt t="28222" x="9218613" y="2055813"/>
          <p14:tracePt t="28227" x="9209088" y="2047875"/>
          <p14:tracePt t="28246" x="9201150" y="2047875"/>
          <p14:tracePt t="28251" x="9193213" y="2039938"/>
          <p14:tracePt t="28258" x="9193213" y="2030413"/>
          <p14:tracePt t="28261" x="9183688" y="2022475"/>
          <p14:tracePt t="28275" x="9175750" y="2022475"/>
          <p14:tracePt t="28281" x="9167813" y="2014538"/>
          <p14:tracePt t="28297" x="9158288" y="2014538"/>
          <p14:tracePt t="28301" x="9150350" y="2005013"/>
          <p14:tracePt t="28356" x="9132888" y="2005013"/>
          <p14:tracePt t="28364" x="9091613" y="2005013"/>
          <p14:tracePt t="28369" x="9039225" y="1997075"/>
          <p14:tracePt t="28379" x="8997950" y="1997075"/>
          <p14:tracePt t="28385" x="8980488" y="1997075"/>
          <p14:tracePt t="28393" x="8972550" y="1997075"/>
          <p14:tracePt t="28417" x="8955088" y="1989138"/>
          <p14:tracePt t="28423" x="8947150" y="1989138"/>
          <p14:tracePt t="28444" x="8937625" y="1989138"/>
          <p14:tracePt t="28458" x="8929688" y="1989138"/>
          <p14:tracePt t="28481" x="8921750" y="1989138"/>
          <p14:tracePt t="28489" x="8912225" y="1989138"/>
          <p14:tracePt t="28781" x="8904288" y="1989138"/>
          <p14:tracePt t="28797" x="8894763" y="1989138"/>
          <p14:tracePt t="28821" x="8886825" y="1989138"/>
          <p14:tracePt t="28837" x="8878888" y="1989138"/>
          <p14:tracePt t="28843" x="8861425" y="1989138"/>
          <p14:tracePt t="28867" x="8828088" y="1989138"/>
          <p14:tracePt t="28876" x="8802688" y="1989138"/>
          <p14:tracePt t="28886" x="8750300" y="2005013"/>
          <p14:tracePt t="28896" x="8742363" y="2014538"/>
          <p14:tracePt t="28900" x="8734425" y="2022475"/>
          <p14:tracePt t="28913" x="8724900" y="2039938"/>
          <p14:tracePt t="28931" x="8709025" y="2047875"/>
          <p14:tracePt t="28946" x="8691563" y="2047875"/>
          <p14:tracePt t="28964" x="8658225" y="2073275"/>
          <p14:tracePt t="28987" x="8615363" y="2108200"/>
          <p14:tracePt t="29007" x="8605838" y="2141538"/>
          <p14:tracePt t="29025" x="8597900" y="2149475"/>
          <p14:tracePt t="29059" x="8597900" y="2159000"/>
          <p14:tracePt t="29077" x="8597900" y="2166938"/>
          <p14:tracePt t="29083" x="8597900" y="2174875"/>
          <p14:tracePt t="29099" x="8597900" y="2184400"/>
          <p14:tracePt t="29110" x="8597900" y="2192338"/>
          <p14:tracePt t="29127" x="8597900" y="2200275"/>
          <p14:tracePt t="29147" x="8597900" y="2209800"/>
          <p14:tracePt t="29163" x="8589963" y="2209800"/>
          <p14:tracePt t="66071" x="8572500" y="2235200"/>
          <p14:tracePt t="66082" x="8564563" y="2260600"/>
          <p14:tracePt t="66092" x="8555038" y="2260600"/>
          <p14:tracePt t="66172" x="8564563" y="2243138"/>
          <p14:tracePt t="66178" x="8564563" y="2235200"/>
          <p14:tracePt t="66188" x="8580438" y="2217738"/>
          <p14:tracePt t="66201" x="8580438" y="2192338"/>
          <p14:tracePt t="66205" x="8589963" y="2159000"/>
          <p14:tracePt t="66219" x="8605838" y="2055813"/>
          <p14:tracePt t="66238" x="8605838" y="1971675"/>
          <p14:tracePt t="66241" x="8605838" y="1928813"/>
          <p14:tracePt t="66257" x="8605838" y="1878013"/>
          <p14:tracePt t="66260" x="8589963" y="1844675"/>
          <p14:tracePt t="66262" x="8572500" y="1827213"/>
          <p14:tracePt t="66293" x="8555038" y="1827213"/>
          <p14:tracePt t="66301" x="8529638" y="1809750"/>
          <p14:tracePt t="66320" x="8521700" y="1809750"/>
          <p14:tracePt t="66324" x="8496300" y="1809750"/>
          <p14:tracePt t="66339" x="8470900" y="1835150"/>
          <p14:tracePt t="66343" x="8445500" y="1860550"/>
          <p14:tracePt t="66346" x="8410575" y="1954213"/>
          <p14:tracePt t="66357" x="8343900" y="2073275"/>
          <p14:tracePt t="66369" x="8147050" y="2397125"/>
          <p14:tracePt t="266992" x="8666163" y="3781425"/>
          <p14:tracePt t="267495" x="8658225" y="3781425"/>
          <p14:tracePt t="268050" x="8658225" y="3773488"/>
          <p14:tracePt t="268149" x="8658225" y="3763963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1" y="535530"/>
            <a:ext cx="11965759" cy="5328313"/>
          </a:xfrm>
          <a:prstGeom prst="roundRect">
            <a:avLst>
              <a:gd name="adj" fmla="val 18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5" y="0"/>
            <a:ext cx="6061275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IN" sz="3200" dirty="0">
                <a:latin typeface="+mn-lt"/>
                <a:ea typeface="+mn-ea"/>
                <a:cs typeface="+mn-cs"/>
              </a:rPr>
              <a:t>Multi-Die Coherency Test Scenarios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0040" y="505525"/>
            <a:ext cx="12163141" cy="6394558"/>
            <a:chOff x="150040" y="692144"/>
            <a:chExt cx="12163140" cy="6394560"/>
          </a:xfrm>
        </p:grpSpPr>
        <p:sp>
          <p:nvSpPr>
            <p:cNvPr id="4" name="TextBox 3"/>
            <p:cNvSpPr txBox="1"/>
            <p:nvPr/>
          </p:nvSpPr>
          <p:spPr>
            <a:xfrm>
              <a:off x="270933" y="692144"/>
              <a:ext cx="11771024" cy="547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Test Case Scenario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IN" sz="1200" b="1" u="sng" dirty="0">
                  <a:solidFill>
                    <a:srgbClr val="F3724F"/>
                  </a:solidFill>
                </a:rPr>
                <a:t>Non-Coherent Data Path:</a:t>
              </a:r>
            </a:p>
            <a:p>
              <a:pPr marL="533387" lvl="1" indent="-228594">
                <a:buFont typeface="Arial" panose="020B0604020202020204" pitchFamily="34" charset="0"/>
                <a:buChar char="•"/>
              </a:pPr>
              <a:endParaRPr lang="en-IN" sz="1200" dirty="0">
                <a:solidFill>
                  <a:schemeClr val="bg1"/>
                </a:solidFill>
              </a:endParaRPr>
            </a:p>
            <a:p>
              <a:pPr marL="533387" lvl="1" indent="-22859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North to South: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ReadNoSnp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from CHI Master to CHI_HN VIP subsystem.</a:t>
              </a:r>
            </a:p>
            <a:p>
              <a:pPr marL="533387" lvl="1" indent="-22859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South to North: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ReadNoSnp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from CHI_RN in VIP subsystem following Targets in local Die:</a:t>
              </a:r>
            </a:p>
            <a:p>
              <a:pPr marL="1142971" lvl="2" indent="-22859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DRAM</a:t>
              </a:r>
            </a:p>
            <a:p>
              <a:pPr marL="1142971" lvl="2" indent="-22859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SFR </a:t>
              </a:r>
            </a:p>
            <a:p>
              <a:pPr marL="1142971" lvl="2" indent="-22859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IRAM/IROM Memories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533387" lvl="1" indent="-228594">
                <a:buFont typeface="Arial" panose="020B0604020202020204" pitchFamily="34" charset="0"/>
                <a:buChar char="•"/>
              </a:pPr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Cross-die access check(SFR reserved/unmapped region, Reserved/Unmapped region in Memory map)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IN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IN" sz="1200" b="1" u="sng" dirty="0">
                  <a:solidFill>
                    <a:srgbClr val="F3724F"/>
                  </a:solidFill>
                </a:rPr>
                <a:t>Coherent Data Path (CHI Masters):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200" b="1" u="sng" dirty="0">
                <a:solidFill>
                  <a:srgbClr val="F3724F"/>
                </a:solidFill>
              </a:endParaRP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sz="1200" b="1" u="sng" dirty="0">
                  <a:solidFill>
                    <a:srgbClr val="F3724F"/>
                  </a:solidFill>
                </a:rPr>
                <a:t>Error Injection </a:t>
              </a:r>
              <a:endParaRPr lang="en-IN" sz="1200" b="1" u="sng" dirty="0">
                <a:solidFill>
                  <a:srgbClr val="F3724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0040" y="2777831"/>
              <a:ext cx="6081293" cy="4308873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READ allocating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ReadClean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ReadNotSharedDirty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ReadShared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b="1" dirty="0" err="1">
                  <a:solidFill>
                    <a:srgbClr val="92D050"/>
                  </a:solidFill>
                </a:rPr>
                <a:t>ReadUnique</a:t>
              </a:r>
              <a:endParaRPr lang="en-IN" sz="1200" b="1" dirty="0">
                <a:solidFill>
                  <a:srgbClr val="92D050"/>
                </a:solidFill>
              </a:endParaRP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ReadPreferUnique</a:t>
              </a:r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MakeReadUnique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READ  non-allocating 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ReadOnce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ReadOnceCleanInvalid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ReadOnceMakeInvalid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WRITE </a:t>
              </a:r>
              <a:r>
                <a:rPr lang="en-IN" sz="1200" b="1" dirty="0" err="1">
                  <a:solidFill>
                    <a:srgbClr val="92D050"/>
                  </a:solidFill>
                </a:rPr>
                <a:t>writezero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WritenoSnpZero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WriteUniqueZero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endParaRPr lang="en-IN" sz="1200" b="1" dirty="0">
                <a:solidFill>
                  <a:srgbClr val="92D050"/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WRITE Immediate write 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WriteNoSnpPtl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WriteNoSnpFull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WriteUniquePtl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WriteUniqueFull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WriteUniquePtlStash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WriteUniqueFullStash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b="1" dirty="0">
                <a:solidFill>
                  <a:srgbClr val="92D050"/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WRITE </a:t>
              </a:r>
              <a:r>
                <a:rPr lang="en-IN" sz="1200" b="1" dirty="0" err="1">
                  <a:solidFill>
                    <a:srgbClr val="92D050"/>
                  </a:solidFill>
                </a:rPr>
                <a:t>copybackwrite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bg1"/>
                  </a:solidFill>
                </a:rPr>
                <a:t>WriteBackPtl</a:t>
              </a:r>
              <a:endParaRPr lang="en-IN" sz="1200" dirty="0">
                <a:solidFill>
                  <a:schemeClr val="bg1"/>
                </a:solidFill>
              </a:endParaRPr>
            </a:p>
            <a:p>
              <a:pPr lvl="1"/>
              <a:r>
                <a:rPr lang="en-IN" sz="1200" dirty="0">
                  <a:solidFill>
                    <a:schemeClr val="bg1"/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WriteBackFull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WriteCleanFull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WriteEvictFull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WriteEvictOrEvict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68335" y="2900942"/>
              <a:ext cx="7044845" cy="4062652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Combined: Immediate Write &amp; Persist CMO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WriteNoSnpPtlCleanShPerSep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WriteNoSnpFullCleanShPerSep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WriteUniquePtlCleanShPerSep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WriteUniqueFullCleanShPerSep</a:t>
              </a:r>
            </a:p>
            <a:p>
              <a:pPr lvl="1"/>
              <a:endParaRPr lang="en-IN" sz="1200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Combined </a:t>
              </a:r>
              <a:r>
                <a:rPr lang="en-IN" sz="1200" b="1" dirty="0" err="1">
                  <a:solidFill>
                    <a:srgbClr val="92D050"/>
                  </a:solidFill>
                </a:rPr>
                <a:t>CopyBack</a:t>
              </a:r>
              <a:r>
                <a:rPr lang="en-IN" sz="1200" b="1" dirty="0">
                  <a:solidFill>
                    <a:srgbClr val="92D050"/>
                  </a:solidFill>
                </a:rPr>
                <a:t> Write &amp; CMO</a:t>
              </a:r>
              <a:endParaRPr lang="en-IN" sz="1200" dirty="0">
                <a:solidFill>
                  <a:srgbClr val="92D050"/>
                </a:solidFill>
              </a:endParaRP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bg1"/>
                  </a:solidFill>
                </a:rPr>
                <a:t>WriteBackFullCleanInv</a:t>
              </a:r>
              <a:endParaRPr lang="en-IN" sz="1200" dirty="0">
                <a:solidFill>
                  <a:schemeClr val="bg1"/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WriteBackFullCleanSh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WriteCleanFullCleanSh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WriteBackFullCleanShPerSep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WriteCleanFullCleanShPerSep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endParaRPr lang="en-IN" sz="12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90758" y="2940802"/>
              <a:ext cx="3251200" cy="2492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Atomic </a:t>
              </a:r>
              <a:r>
                <a:rPr lang="en-IN" sz="1200" b="1" dirty="0" err="1">
                  <a:solidFill>
                    <a:srgbClr val="92D050"/>
                  </a:solidFill>
                </a:rPr>
                <a:t>Tx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AotmicStore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AtomicLoad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AtomicSwap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r>
                <a:rPr lang="en-I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AtomicCompare</a:t>
              </a: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1"/>
              <a:endParaRPr lang="en-IN" sz="1200" b="1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 lvl="1"/>
              <a:r>
                <a:rPr lang="en-IN" sz="1200" b="1" dirty="0">
                  <a:solidFill>
                    <a:srgbClr val="92D050"/>
                  </a:solidFill>
                </a:rPr>
                <a:t>Stash Transaction</a:t>
              </a:r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</a:p>
            <a:p>
              <a:pPr lvl="1"/>
              <a:r>
                <a:rPr lang="en-IN" sz="1200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	</a:t>
              </a:r>
              <a:r>
                <a:rPr lang="en-IN" sz="1200" dirty="0" err="1"/>
                <a:t>WriteUniquePtlStash</a:t>
              </a:r>
              <a:endParaRPr lang="en-IN" sz="1200" dirty="0"/>
            </a:p>
            <a:p>
              <a:pPr lvl="1"/>
              <a:r>
                <a:rPr lang="en-IN" sz="1200" dirty="0"/>
                <a:t>	</a:t>
              </a:r>
              <a:r>
                <a:rPr lang="en-IN" sz="1200" dirty="0" err="1"/>
                <a:t>WriteUniqueFullStash</a:t>
              </a:r>
              <a:endParaRPr lang="en-IN" sz="1200" dirty="0"/>
            </a:p>
            <a:p>
              <a:pPr lvl="1"/>
              <a:r>
                <a:rPr lang="en-IN" sz="1200" dirty="0"/>
                <a:t>	</a:t>
              </a:r>
              <a:r>
                <a:rPr lang="en-IN" sz="1200" dirty="0" err="1"/>
                <a:t>StashOnceUnique</a:t>
              </a:r>
              <a:endParaRPr lang="en-IN" sz="1200" dirty="0"/>
            </a:p>
            <a:p>
              <a:pPr lvl="1"/>
              <a:r>
                <a:rPr lang="en-IN" sz="1200" dirty="0"/>
                <a:t>	</a:t>
              </a:r>
              <a:r>
                <a:rPr lang="en-IN" sz="1200" dirty="0" err="1"/>
                <a:t>StashOnceShared</a:t>
              </a:r>
              <a:endParaRPr lang="en-IN" sz="1200" dirty="0"/>
            </a:p>
            <a:p>
              <a:pPr lvl="1"/>
              <a:r>
                <a:rPr lang="en-IN" sz="1200" dirty="0"/>
                <a:t>	</a:t>
              </a:r>
              <a:r>
                <a:rPr lang="en-IN" sz="1200" dirty="0" err="1"/>
                <a:t>StashOnceSepUnique</a:t>
              </a:r>
              <a:endParaRPr lang="en-IN" sz="1200" dirty="0"/>
            </a:p>
            <a:p>
              <a:pPr lvl="1"/>
              <a:r>
                <a:rPr lang="en-IN" sz="1200" dirty="0"/>
                <a:t>	</a:t>
              </a:r>
              <a:r>
                <a:rPr lang="en-IN" sz="1200" dirty="0" err="1"/>
                <a:t>StashOnceSepShared</a:t>
              </a:r>
              <a:endParaRPr lang="en-IN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401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0390">
        <p:circle/>
      </p:transition>
    </mc:Choice>
    <mc:Fallback>
      <p:transition spd="slow" advTm="90390">
        <p:circl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397" x="8658225" y="3748088"/>
          <p14:tracePt t="1373" x="8658225" y="3738563"/>
          <p14:tracePt t="1717" x="8648700" y="3738563"/>
          <p14:tracePt t="3872" x="8658225" y="3738563"/>
          <p14:tracePt t="6130" x="8666163" y="3730625"/>
          <p14:tracePt t="7474" x="8666163" y="3722688"/>
          <p14:tracePt t="9838" x="8666163" y="3713163"/>
          <p14:tracePt t="11155" x="8666163" y="3705225"/>
          <p14:tracePt t="11862" x="8674100" y="3705225"/>
          <p14:tracePt t="14762" x="8683625" y="3705225"/>
          <p14:tracePt t="15034" x="8691563" y="3697288"/>
          <p14:tracePt t="17172" x="8699500" y="3697288"/>
          <p14:tracePt t="19014" x="8709025" y="3697288"/>
          <p14:tracePt t="19321" x="8716963" y="3705225"/>
          <p14:tracePt t="19484" x="8716963" y="3713163"/>
          <p14:tracePt t="19801" x="8724900" y="3713163"/>
          <p14:tracePt t="21043" x="8734425" y="3713163"/>
          <p14:tracePt t="23868" x="8742363" y="3705225"/>
          <p14:tracePt t="24579" x="8750300" y="3705225"/>
          <p14:tracePt t="25815" x="8759825" y="3705225"/>
          <p14:tracePt t="26018" x="8767763" y="3705225"/>
          <p14:tracePt t="26058" x="8777288" y="3713163"/>
          <p14:tracePt t="28211" x="8785225" y="3713163"/>
          <p14:tracePt t="31405" x="8793163" y="3713163"/>
          <p14:tracePt t="35162" x="8802688" y="3713163"/>
          <p14:tracePt t="36879" x="8810625" y="3713163"/>
          <p14:tracePt t="37139" x="8810625" y="3705225"/>
          <p14:tracePt t="37773" x="8818563" y="3697288"/>
          <p14:tracePt t="37977" x="8818563" y="3687763"/>
          <p14:tracePt t="40701" x="8828088" y="3687763"/>
          <p14:tracePt t="40960" x="8836025" y="3697288"/>
          <p14:tracePt t="42466" x="8843963" y="3697288"/>
          <p14:tracePt t="43855" x="8853488" y="3697288"/>
          <p14:tracePt t="44486" x="8861425" y="3697288"/>
          <p14:tracePt t="44985" x="8869363" y="3705225"/>
          <p14:tracePt t="45309" x="8878888" y="3713163"/>
          <p14:tracePt t="45932" x="8886825" y="3722688"/>
          <p14:tracePt t="46363" x="8894763" y="3730625"/>
          <p14:tracePt t="47127" x="8904288" y="3730625"/>
          <p14:tracePt t="49794" x="8912225" y="3730625"/>
          <p14:tracePt t="49897" x="8921750" y="3730625"/>
          <p14:tracePt t="50363" x="8921750" y="3722688"/>
          <p14:tracePt t="50773" x="8929688" y="3722688"/>
          <p14:tracePt t="51650" x="8929688" y="3730625"/>
          <p14:tracePt t="51948" x="8937625" y="3730625"/>
          <p14:tracePt t="53161" x="8947150" y="3730625"/>
          <p14:tracePt t="54185" x="8955088" y="3730625"/>
          <p14:tracePt t="54854" x="8963025" y="3730625"/>
          <p14:tracePt t="55546" x="8972550" y="3730625"/>
          <p14:tracePt t="55845" x="8980488" y="3730625"/>
          <p14:tracePt t="56152" x="8988425" y="3730625"/>
          <p14:tracePt t="58757" x="8997950" y="3730625"/>
          <p14:tracePt t="59233" x="9005888" y="3738563"/>
          <p14:tracePt t="59640" x="9005888" y="3748088"/>
          <p14:tracePt t="61111" x="9013825" y="3748088"/>
          <p14:tracePt t="61410" x="9013825" y="3738563"/>
          <p14:tracePt t="62444" x="9013825" y="3730625"/>
          <p14:tracePt t="62693" x="9023350" y="3722688"/>
          <p14:tracePt t="65116" x="9031288" y="3722688"/>
          <p14:tracePt t="65468" x="9039225" y="3713163"/>
          <p14:tracePt t="67616" x="9048750" y="3713163"/>
          <p14:tracePt t="67799" x="9048750" y="3705225"/>
          <p14:tracePt t="68508" x="9056688" y="3705225"/>
          <p14:tracePt t="68737" x="9064625" y="3697288"/>
          <p14:tracePt t="68986" x="9064625" y="3687763"/>
          <p14:tracePt t="69528" x="9064625" y="3679825"/>
          <p14:tracePt t="72690" x="9074150" y="3679825"/>
          <p14:tracePt t="72992" x="9082088" y="3671888"/>
          <p14:tracePt t="73921" x="9091613" y="3662363"/>
          <p14:tracePt t="75723" x="9091613" y="365442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" y="1104108"/>
            <a:ext cx="2591609" cy="533544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accent4">
                  <a:lumMod val="7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endParaRPr lang="en-IN" sz="26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4164"/>
            <a:ext cx="11764952" cy="49006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Results (2-DIE)</a:t>
            </a:r>
            <a:endParaRPr lang="en-IN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103948" y="4177394"/>
            <a:ext cx="7893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lang="ko-KR" altLang="en-US" sz="10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BAF4EE-95D0-48EF-ABF0-9C40F69B6281}" type="slidenum">
              <a:rPr lang="en-IN" smtClean="0"/>
              <a:pPr/>
              <a:t>17</a:t>
            </a:fld>
            <a:endParaRPr lang="en-IN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93581"/>
              </p:ext>
            </p:extLst>
          </p:nvPr>
        </p:nvGraphicFramePr>
        <p:xfrm>
          <a:off x="3503712" y="1104109"/>
          <a:ext cx="7920879" cy="1775460"/>
        </p:xfrm>
        <a:graphic>
          <a:graphicData uri="http://schemas.openxmlformats.org/drawingml/2006/table">
            <a:tbl>
              <a:tblPr firstRow="1" firstCol="1">
                <a:tableStyleId>{46F890A9-2807-4EBB-B81D-B2AA78EC7F39}</a:tableStyleId>
              </a:tblPr>
              <a:tblGrid>
                <a:gridCol w="2115548">
                  <a:extLst>
                    <a:ext uri="{9D8B030D-6E8A-4147-A177-3AD203B41FA5}">
                      <a16:colId xmlns:a16="http://schemas.microsoft.com/office/drawing/2014/main" val="68620485"/>
                    </a:ext>
                  </a:extLst>
                </a:gridCol>
                <a:gridCol w="2684985">
                  <a:extLst>
                    <a:ext uri="{9D8B030D-6E8A-4147-A177-3AD203B41FA5}">
                      <a16:colId xmlns:a16="http://schemas.microsoft.com/office/drawing/2014/main" val="295270014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3075663897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595115562"/>
                    </a:ext>
                  </a:extLst>
                </a:gridCol>
              </a:tblGrid>
              <a:tr h="115062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u="none" strike="noStrike" dirty="0">
                          <a:effectLst/>
                        </a:rPr>
                        <a:t> Topology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u="none" strike="noStrike" dirty="0">
                          <a:effectLst/>
                        </a:rPr>
                        <a:t>Boot + Link Up </a:t>
                      </a:r>
                    </a:p>
                    <a:p>
                      <a:pPr algn="ctr" fontAlgn="b"/>
                      <a:r>
                        <a:rPr lang="en-IN" sz="1900" b="1" u="none" strike="noStrike" dirty="0">
                          <a:effectLst/>
                        </a:rPr>
                        <a:t>Time (in Hrs)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1" u="none" strike="noStrike" dirty="0">
                          <a:effectLst/>
                        </a:rPr>
                        <a:t>Simulation </a:t>
                      </a:r>
                    </a:p>
                    <a:p>
                      <a:pPr marL="0" marR="0" lvl="0" indent="0" algn="ctr" defTabSz="914377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u="none" strike="noStrike" dirty="0" err="1">
                          <a:effectLst/>
                        </a:rPr>
                        <a:t>RunTime</a:t>
                      </a:r>
                      <a:r>
                        <a:rPr lang="en-IN" sz="1900" b="1" u="none" strike="noStrike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377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u="none" strike="noStrike" dirty="0">
                          <a:effectLst/>
                        </a:rPr>
                        <a:t>(in Hrs)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u="none" strike="noStrike" kern="1200" dirty="0">
                          <a:effectLst/>
                        </a:rPr>
                        <a:t>Total Time</a:t>
                      </a:r>
                      <a:r>
                        <a:rPr lang="en-IN" sz="1900" b="1" u="none" strike="noStrike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377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b="1" u="none" strike="noStrike" dirty="0">
                          <a:effectLst/>
                        </a:rPr>
                        <a:t>(in Hrs)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96383061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u="none" strike="noStrike" dirty="0">
                          <a:effectLst/>
                        </a:rPr>
                        <a:t>Multi Die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effectLst/>
                        </a:rPr>
                        <a:t> 37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u="none" strike="noStrike" dirty="0">
                          <a:effectLst/>
                        </a:rPr>
                        <a:t>1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effectLst/>
                        </a:rPr>
                        <a:t>38 hours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40778432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900" b="0" u="none" strike="noStrike" dirty="0">
                          <a:effectLst/>
                        </a:rPr>
                        <a:t>MD-VIPSS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effectLst/>
                        </a:rPr>
                        <a:t>7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dirty="0">
                          <a:effectLst/>
                        </a:rPr>
                        <a:t>1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u="none" strike="noStrike" baseline="0" dirty="0">
                          <a:effectLst/>
                        </a:rPr>
                        <a:t>08 </a:t>
                      </a:r>
                      <a:r>
                        <a:rPr lang="en-US" sz="1900" b="0" u="none" strike="noStrike" dirty="0">
                          <a:effectLst/>
                        </a:rPr>
                        <a:t>hours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3458479134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650" y="1076739"/>
            <a:ext cx="2490490" cy="533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Simulation Time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3835355"/>
            <a:ext cx="2346120" cy="533544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accent4">
                  <a:lumMod val="7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Defects Found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87399"/>
              </p:ext>
            </p:extLst>
          </p:nvPr>
        </p:nvGraphicFramePr>
        <p:xfrm>
          <a:off x="3510077" y="3172501"/>
          <a:ext cx="4682627" cy="251290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786056">
                  <a:extLst>
                    <a:ext uri="{9D8B030D-6E8A-4147-A177-3AD203B41FA5}">
                      <a16:colId xmlns:a16="http://schemas.microsoft.com/office/drawing/2014/main" val="748660273"/>
                    </a:ext>
                  </a:extLst>
                </a:gridCol>
                <a:gridCol w="896571">
                  <a:extLst>
                    <a:ext uri="{9D8B030D-6E8A-4147-A177-3AD203B41FA5}">
                      <a16:colId xmlns:a16="http://schemas.microsoft.com/office/drawing/2014/main" val="273339498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1900" b="1" u="none" strike="noStrike" kern="1200" dirty="0">
                          <a:effectLst/>
                        </a:rPr>
                        <a:t>Defect</a:t>
                      </a:r>
                      <a:r>
                        <a:rPr lang="en-US" sz="1900" b="1" dirty="0"/>
                        <a:t> detect</a:t>
                      </a:r>
                      <a:r>
                        <a:rPr lang="en-US" sz="1900" b="1" baseline="0" dirty="0"/>
                        <a:t> penetration</a:t>
                      </a:r>
                      <a:endParaRPr lang="en-IN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#</a:t>
                      </a:r>
                      <a:endParaRPr lang="en-IN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448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900" dirty="0"/>
                        <a:t>SFR  PATH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10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565102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/>
                        <a:t>IP Design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140248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/>
                        <a:t>System Level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7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5753469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1900" dirty="0"/>
                        <a:t>Error Injection</a:t>
                      </a:r>
                    </a:p>
                    <a:p>
                      <a:r>
                        <a:rPr lang="en-US" sz="1900" baseline="0" dirty="0"/>
                        <a:t>Scenario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10</a:t>
                      </a:r>
                      <a:endParaRPr lang="en-IN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2583586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3510077" y="3953275"/>
            <a:ext cx="8037920" cy="53354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20" tIns="60960" rIns="121920" bIns="60960">
            <a:spAutoFit/>
          </a:bodyPr>
          <a:lstStyle/>
          <a:p>
            <a:pPr algn="r"/>
            <a:r>
              <a:rPr lang="en-US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Design Issues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4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2521">
        <p:circle/>
      </p:transition>
    </mc:Choice>
    <mc:Fallback>
      <p:transition spd="slow" advTm="1225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93121" y="1256776"/>
            <a:ext cx="5392240" cy="447917"/>
          </a:xfrm>
          <a:prstGeom prst="chevron">
            <a:avLst>
              <a:gd name="adj" fmla="val 46529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Faster identification of issues</a:t>
            </a:r>
            <a:endParaRPr lang="en-IN" sz="1867" dirty="0"/>
          </a:p>
        </p:txBody>
      </p:sp>
      <p:sp>
        <p:nvSpPr>
          <p:cNvPr id="10" name="Chevron 9"/>
          <p:cNvSpPr/>
          <p:nvPr/>
        </p:nvSpPr>
        <p:spPr>
          <a:xfrm>
            <a:off x="97795" y="2168831"/>
            <a:ext cx="5382683" cy="447917"/>
          </a:xfrm>
          <a:prstGeom prst="chevron">
            <a:avLst>
              <a:gd name="adj" fmla="val 46529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System Level Coherency Assurance</a:t>
            </a:r>
            <a:endParaRPr lang="en-IN" sz="1867" dirty="0"/>
          </a:p>
        </p:txBody>
      </p:sp>
      <p:sp>
        <p:nvSpPr>
          <p:cNvPr id="14" name="Chevron 13"/>
          <p:cNvSpPr/>
          <p:nvPr/>
        </p:nvSpPr>
        <p:spPr>
          <a:xfrm>
            <a:off x="47328" y="3080886"/>
            <a:ext cx="5392240" cy="447917"/>
          </a:xfrm>
          <a:prstGeom prst="chevron">
            <a:avLst>
              <a:gd name="adj" fmla="val 46529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Efficient resource utilization</a:t>
            </a:r>
          </a:p>
        </p:txBody>
      </p:sp>
      <p:sp>
        <p:nvSpPr>
          <p:cNvPr id="15" name="Chevron 14"/>
          <p:cNvSpPr/>
          <p:nvPr/>
        </p:nvSpPr>
        <p:spPr>
          <a:xfrm>
            <a:off x="71755" y="3992939"/>
            <a:ext cx="5382683" cy="447917"/>
          </a:xfrm>
          <a:prstGeom prst="chevron">
            <a:avLst>
              <a:gd name="adj" fmla="val 46529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Deterministic Run Time</a:t>
            </a:r>
          </a:p>
        </p:txBody>
      </p:sp>
      <p:sp>
        <p:nvSpPr>
          <p:cNvPr id="16" name="Chevron 15"/>
          <p:cNvSpPr/>
          <p:nvPr/>
        </p:nvSpPr>
        <p:spPr>
          <a:xfrm>
            <a:off x="79908" y="4939201"/>
            <a:ext cx="5366375" cy="570137"/>
          </a:xfrm>
          <a:prstGeom prst="chevron">
            <a:avLst>
              <a:gd name="adj" fmla="val 46529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46000">
                <a:schemeClr val="accent1">
                  <a:tint val="37000"/>
                  <a:satMod val="30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/>
              <a:t>Reusability/Portability</a:t>
            </a:r>
            <a:endParaRPr lang="en-IN" sz="1867" dirty="0"/>
          </a:p>
        </p:txBody>
      </p:sp>
      <p:sp>
        <p:nvSpPr>
          <p:cNvPr id="4" name="Rectangle 3"/>
          <p:cNvSpPr/>
          <p:nvPr/>
        </p:nvSpPr>
        <p:spPr>
          <a:xfrm>
            <a:off x="5666946" y="1197513"/>
            <a:ext cx="53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√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9999" y="2085013"/>
            <a:ext cx="53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√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6946" y="2997067"/>
            <a:ext cx="53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√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69999" y="3916726"/>
            <a:ext cx="53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√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66946" y="4877677"/>
            <a:ext cx="53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√</a:t>
            </a:r>
            <a:endParaRPr lang="en-IN" sz="3200" b="1" dirty="0">
              <a:solidFill>
                <a:srgbClr val="00B050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flipH="1">
            <a:off x="6416854" y="1256776"/>
            <a:ext cx="5778700" cy="447917"/>
          </a:xfrm>
          <a:prstGeom prst="chevron">
            <a:avLst>
              <a:gd name="adj" fmla="val 465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Early deployment of TB</a:t>
            </a:r>
            <a:endParaRPr lang="en-IN" sz="1867" dirty="0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 flipH="1">
            <a:off x="6439426" y="2168831"/>
            <a:ext cx="5752573" cy="447917"/>
          </a:xfrm>
          <a:prstGeom prst="chevron">
            <a:avLst>
              <a:gd name="adj" fmla="val 465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Exhaustive Coherent Opcode scenarios</a:t>
            </a:r>
            <a:endParaRPr lang="en-IN" sz="1867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flipH="1">
            <a:off x="6525832" y="3104318"/>
            <a:ext cx="5669720" cy="447917"/>
          </a:xfrm>
          <a:prstGeom prst="chevron">
            <a:avLst>
              <a:gd name="adj" fmla="val 465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No additional compute and memory (servers)</a:t>
            </a:r>
            <a:endParaRPr lang="en-IN" sz="1867" dirty="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 flipH="1">
            <a:off x="6525834" y="4036039"/>
            <a:ext cx="5652559" cy="447917"/>
          </a:xfrm>
          <a:prstGeom prst="chevron">
            <a:avLst>
              <a:gd name="adj" fmla="val 465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38x8</a:t>
            </a:r>
            <a:endParaRPr lang="en-IN" sz="1867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 flipH="1">
            <a:off x="6507262" y="4939201"/>
            <a:ext cx="5674055" cy="535929"/>
          </a:xfrm>
          <a:prstGeom prst="chevron">
            <a:avLst>
              <a:gd name="adj" fmla="val 465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67" dirty="0">
                <a:solidFill>
                  <a:schemeClr val="tx1"/>
                </a:solidFill>
              </a:rPr>
              <a:t>CHI Sequences, SB, Checks promoted across platforms </a:t>
            </a:r>
            <a:endParaRPr lang="en-IN" sz="1867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769A2-4062-1C39-931B-8F168CA61041}"/>
              </a:ext>
            </a:extLst>
          </p:cNvPr>
          <p:cNvSpPr txBox="1">
            <a:spLocks/>
          </p:cNvSpPr>
          <p:nvPr/>
        </p:nvSpPr>
        <p:spPr>
          <a:xfrm>
            <a:off x="0" y="34164"/>
            <a:ext cx="11764952" cy="4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Summary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4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1319">
        <p:circle/>
      </p:transition>
    </mc:Choice>
    <mc:Fallback>
      <p:transition spd="slow" advTm="713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4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516188"/>
            <a:ext cx="12192000" cy="1187450"/>
          </a:xfrm>
          <a:solidFill>
            <a:schemeClr val="accent5">
              <a:lumMod val="50000"/>
            </a:schemeClr>
          </a:solidFill>
          <a:ln/>
          <a:effectLst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lang="ko-KR" altLang="en-US" sz="10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BDDF4A0-B12D-45D5-B539-45B1DC88D32A}" type="slidenum">
              <a:rPr lang="en-US" altLang="ko-KR" smtClean="0"/>
              <a:pPr algn="ctr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93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845">
        <p:circle/>
      </p:transition>
    </mc:Choice>
    <mc:Fallback>
      <p:transition spd="slow" advTm="16845">
        <p:circl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8452" x="9074150" y="3654425"/>
          <p14:tracePt t="8461" x="9056688" y="3646488"/>
          <p14:tracePt t="8471" x="9048750" y="3636963"/>
          <p14:tracePt t="8475" x="9031288" y="3619500"/>
          <p14:tracePt t="8487" x="9013825" y="3603625"/>
          <p14:tracePt t="8491" x="8997950" y="3586163"/>
          <p14:tracePt t="8505" x="8980488" y="3552825"/>
          <p14:tracePt t="8512" x="8972550" y="3517900"/>
          <p14:tracePt t="8517" x="8963025" y="3467100"/>
          <p14:tracePt t="8529" x="8955088" y="3271838"/>
          <p14:tracePt t="8539" x="8955088" y="3144838"/>
          <p14:tracePt t="8554" x="8988425" y="2940050"/>
          <p14:tracePt t="8571" x="9056688" y="2719388"/>
          <p14:tracePt t="8573" x="9091613" y="2651125"/>
          <p14:tracePt t="8587" x="9142413" y="2557463"/>
          <p14:tracePt t="8606" x="9193213" y="2447925"/>
          <p14:tracePt t="8609" x="9218613" y="2397125"/>
          <p14:tracePt t="8620" x="9251950" y="2344738"/>
          <p14:tracePt t="8626" x="9261475" y="2319338"/>
          <p14:tracePt t="8628" x="9277350" y="2286000"/>
          <p14:tracePt t="8637" x="9294813" y="2268538"/>
          <p14:tracePt t="8655" x="9328150" y="2227263"/>
          <p14:tracePt t="8671" x="9345613" y="2200275"/>
          <p14:tracePt t="8688" x="9363075" y="2159000"/>
          <p14:tracePt t="8691" x="9380538" y="2141538"/>
          <p14:tracePt t="8705" x="9388475" y="2141538"/>
          <p14:tracePt t="8709" x="9396413" y="2124075"/>
          <p14:tracePt t="8720" x="9405938" y="2108200"/>
          <p14:tracePt t="8723" x="9413875" y="2098675"/>
          <p14:tracePt t="8738" x="9431338" y="2073275"/>
          <p14:tracePt t="8757" x="9431338" y="2065338"/>
          <p14:tracePt t="8773" x="9439275" y="2047875"/>
          <p14:tracePt t="8791" x="9439275" y="2039938"/>
          <p14:tracePt t="8806" x="9439275" y="2030413"/>
          <p14:tracePt t="8820" x="9439275" y="2022475"/>
          <p14:tracePt t="8839" x="9439275" y="1997075"/>
          <p14:tracePt t="8855" x="9439275" y="1989138"/>
          <p14:tracePt t="8860" x="9439275" y="1971675"/>
          <p14:tracePt t="8873" x="9439275" y="1954213"/>
          <p14:tracePt t="8875" x="9439275" y="1938338"/>
          <p14:tracePt t="8886" x="9439275" y="1928813"/>
          <p14:tracePt t="8890" x="9431338" y="1911350"/>
          <p14:tracePt t="8903" x="9431338" y="1895475"/>
          <p14:tracePt t="8911" x="9431338" y="1885950"/>
          <p14:tracePt t="8915" x="9421813" y="1870075"/>
          <p14:tracePt t="8923" x="9421813" y="1852613"/>
          <p14:tracePt t="8930" x="9413875" y="1852613"/>
          <p14:tracePt t="8941" x="9405938" y="1835150"/>
          <p14:tracePt t="8954" x="9396413" y="1819275"/>
          <p14:tracePt t="8970" x="9396413" y="1801813"/>
          <p14:tracePt t="8994" x="9396413" y="1793875"/>
          <p14:tracePt t="9003" x="9388475" y="1784350"/>
          <p14:tracePt t="9022" x="9388475" y="1776413"/>
          <p14:tracePt t="9035" x="9388475" y="1766888"/>
          <p14:tracePt t="9053" x="9388475" y="1758950"/>
          <p14:tracePt t="9536" x="9353550" y="1758950"/>
          <p14:tracePt t="9549" x="9218613" y="1708150"/>
          <p14:tracePt t="9557" x="9099550" y="1665288"/>
          <p14:tracePt t="9566" x="8997950" y="1631950"/>
          <p14:tracePt t="9576" x="8878888" y="1597025"/>
          <p14:tracePt t="9583" x="8759825" y="1546225"/>
          <p14:tracePt t="9589" x="8632825" y="1495425"/>
          <p14:tracePt t="9593" x="8513763" y="1462088"/>
          <p14:tracePt t="9609" x="8266113" y="1393825"/>
          <p14:tracePt t="9620" x="8156575" y="1360488"/>
          <p14:tracePt t="9635" x="7918450" y="1300163"/>
          <p14:tracePt t="9640" x="7807325" y="1274763"/>
          <p14:tracePt t="9651" x="7705725" y="1257300"/>
          <p14:tracePt t="9658" x="7621588" y="1231900"/>
          <p14:tracePt t="9669" x="7485063" y="1216025"/>
          <p14:tracePt t="9685" x="7366000" y="1189038"/>
          <p14:tracePt t="9706" x="7289800" y="1189038"/>
          <p14:tracePt t="9714" x="7264400" y="1181100"/>
          <p14:tracePt t="9725" x="7229475" y="1173163"/>
          <p14:tracePt t="9739" x="7221538" y="1163638"/>
          <p14:tracePt t="9742" x="7213600" y="1163638"/>
          <p14:tracePt t="9746" x="7204075" y="1155700"/>
          <p14:tracePt t="9754" x="7196138" y="1155700"/>
          <p14:tracePt t="9769" x="7188200" y="1138238"/>
          <p14:tracePt t="9786" x="7188200" y="1130300"/>
          <p14:tracePt t="9795" x="7188200" y="1122363"/>
          <p14:tracePt t="9806" x="7188200" y="1112838"/>
          <p14:tracePt t="9809" x="7188200" y="1104900"/>
          <p14:tracePt t="9820" x="7188200" y="1096963"/>
          <p14:tracePt t="9826" x="7188200" y="1079500"/>
          <p14:tracePt t="9835" x="7188200" y="1069975"/>
          <p14:tracePt t="9838" x="7188200" y="1054100"/>
          <p14:tracePt t="9852" x="7196138" y="1028700"/>
          <p14:tracePt t="9855" x="7213600" y="1003300"/>
          <p14:tracePt t="9872" x="7256463" y="952500"/>
          <p14:tracePt t="9880" x="7289800" y="909638"/>
          <p14:tracePt t="9891" x="7307263" y="892175"/>
          <p14:tracePt t="9895" x="7332663" y="874713"/>
          <p14:tracePt t="9912" x="7383463" y="823913"/>
          <p14:tracePt t="9922" x="7400925" y="808038"/>
          <p14:tracePt t="9924" x="7408863" y="798513"/>
          <p14:tracePt t="9937" x="7434263" y="781050"/>
          <p14:tracePt t="9944" x="7442200" y="773113"/>
          <p14:tracePt t="9949" x="7459663" y="765175"/>
          <p14:tracePt t="9962" x="7467600" y="747713"/>
          <p14:tracePt t="9974" x="7477125" y="739775"/>
          <p14:tracePt t="9986" x="7477125" y="722313"/>
          <p14:tracePt t="10001" x="7477125" y="688975"/>
          <p14:tracePt t="10018" x="7477125" y="646113"/>
          <p14:tracePt t="10036" x="7451725" y="585788"/>
          <p14:tracePt t="10039" x="7434263" y="560388"/>
          <p14:tracePt t="10051" x="7416800" y="527050"/>
          <p14:tracePt t="10058" x="7391400" y="509588"/>
          <p14:tracePt t="10061" x="7373938" y="484188"/>
          <p14:tracePt t="10069" x="7348538" y="458788"/>
          <p14:tracePt t="10085" x="7323138" y="415925"/>
          <p14:tracePt t="10101" x="7289800" y="382588"/>
          <p14:tracePt t="10118" x="7272338" y="347663"/>
          <p14:tracePt t="10134" x="7264400" y="339725"/>
          <p14:tracePt t="10142" x="7264400" y="322263"/>
          <p14:tracePt t="10464" x="7229475" y="322263"/>
          <p14:tracePt t="10475" x="7196138" y="322263"/>
          <p14:tracePt t="10490" x="7059613" y="238125"/>
          <p14:tracePt t="10496" x="6983413" y="16986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95" y="122900"/>
            <a:ext cx="10515600" cy="1325563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95" y="1559178"/>
            <a:ext cx="10515600" cy="38727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Understanding Multi-Die Systems</a:t>
            </a:r>
          </a:p>
          <a:p>
            <a:r>
              <a:rPr lang="en-GB" dirty="0"/>
              <a:t>Key Verification Differences from SoC</a:t>
            </a:r>
          </a:p>
          <a:p>
            <a:r>
              <a:rPr lang="en-GB" dirty="0"/>
              <a:t>Overcoming Verification Challenges</a:t>
            </a:r>
          </a:p>
          <a:p>
            <a:r>
              <a:rPr lang="en-GB" dirty="0"/>
              <a:t>Strategies for Effective Verification</a:t>
            </a:r>
          </a:p>
          <a:p>
            <a:r>
              <a:rPr lang="en-GB" dirty="0"/>
              <a:t>Proposed Methods-Adoptive VIP subsystem</a:t>
            </a:r>
          </a:p>
          <a:p>
            <a:r>
              <a:rPr lang="en-GB" dirty="0"/>
              <a:t>Advantages</a:t>
            </a:r>
          </a:p>
          <a:p>
            <a:r>
              <a:rPr lang="en-GB" dirty="0"/>
              <a:t>Results and Summary</a:t>
            </a:r>
          </a:p>
          <a:p>
            <a:r>
              <a:rPr lang="en-GB" dirty="0" err="1"/>
              <a:t>QnA</a:t>
            </a:r>
            <a:endParaRPr lang="en-GB" dirty="0"/>
          </a:p>
          <a:p>
            <a:endParaRPr lang="en-GB" sz="1800" b="1" dirty="0"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07"/>
    </mc:Choice>
    <mc:Fallback>
      <p:transition spd="slow" advTm="282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E2BEF-AE72-1430-B6A7-896204BA2669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0" y="53917"/>
            <a:ext cx="3708000" cy="3150925"/>
            <a:chOff x="9184640" y="-60960"/>
            <a:chExt cx="3007360" cy="28515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E11AB8-F4B0-7182-1BE7-1C8568A9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5548" y="365125"/>
              <a:ext cx="2128030" cy="201925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7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30780C-BB37-B38A-54CA-F826A887EAE1}"/>
                </a:ext>
              </a:extLst>
            </p:cNvPr>
            <p:cNvSpPr/>
            <p:nvPr/>
          </p:nvSpPr>
          <p:spPr>
            <a:xfrm>
              <a:off x="9184640" y="-60960"/>
              <a:ext cx="3007360" cy="285157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6000"/>
                  </a:schemeClr>
                </a:gs>
                <a:gs pos="23000">
                  <a:schemeClr val="bg1">
                    <a:alpha val="28000"/>
                  </a:schemeClr>
                </a:gs>
                <a:gs pos="73000">
                  <a:schemeClr val="bg1"/>
                </a:gs>
                <a:gs pos="100000">
                  <a:schemeClr val="bg1">
                    <a:alpha val="42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glow rad="546100">
                <a:schemeClr val="bg1">
                  <a:alpha val="0"/>
                </a:schemeClr>
              </a:glow>
              <a:softEdge rad="0"/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332"/>
          </a:xfrm>
        </p:spPr>
        <p:txBody>
          <a:bodyPr>
            <a:normAutofit fontScale="90000"/>
          </a:bodyPr>
          <a:lstStyle/>
          <a:p>
            <a:r>
              <a:rPr lang="en-GB" dirty="0"/>
              <a:t>Understanding Multi-Die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14" y="2229300"/>
            <a:ext cx="10942522" cy="32532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complexity of modern </a:t>
            </a:r>
            <a:r>
              <a:rPr lang="en-US" sz="2000" b="1" dirty="0">
                <a:solidFill>
                  <a:schemeClr val="tx1"/>
                </a:solidFill>
              </a:rPr>
              <a:t>SoC architecture is continuing to increase </a:t>
            </a:r>
          </a:p>
          <a:p>
            <a:r>
              <a:rPr lang="en-US" sz="2000" dirty="0"/>
              <a:t>To address the </a:t>
            </a:r>
            <a:r>
              <a:rPr lang="en-US" sz="2000" b="1" dirty="0"/>
              <a:t>yield</a:t>
            </a:r>
            <a:r>
              <a:rPr lang="en-US" sz="2000" dirty="0"/>
              <a:t> and </a:t>
            </a:r>
            <a:r>
              <a:rPr lang="en-US" sz="2000" b="1" dirty="0"/>
              <a:t>scalability</a:t>
            </a:r>
            <a:r>
              <a:rPr lang="en-US" sz="2000" dirty="0"/>
              <a:t> the design  getting split in Chips and/or </a:t>
            </a:r>
            <a:r>
              <a:rPr lang="en-US" sz="2000" b="1" dirty="0" err="1"/>
              <a:t>Chiplets</a:t>
            </a:r>
            <a:endParaRPr lang="en-US" sz="2000" b="1" dirty="0"/>
          </a:p>
          <a:p>
            <a:r>
              <a:rPr lang="en-GB" sz="2000" dirty="0"/>
              <a:t>Multi-die systems involve assembling multiple smaller </a:t>
            </a:r>
            <a:r>
              <a:rPr lang="en-GB" sz="2000" dirty="0" err="1"/>
              <a:t>chiplets</a:t>
            </a:r>
            <a:r>
              <a:rPr lang="en-GB" sz="2000" dirty="0"/>
              <a:t> or tiles, onto a single package [SIP]-2D, 2.5D &amp; 3D</a:t>
            </a:r>
          </a:p>
          <a:p>
            <a:r>
              <a:rPr lang="en-GB" sz="2000" dirty="0"/>
              <a:t>The modularity of </a:t>
            </a:r>
            <a:r>
              <a:rPr lang="en-GB" sz="2000" dirty="0" err="1"/>
              <a:t>chiplets</a:t>
            </a:r>
            <a:r>
              <a:rPr lang="en-GB" sz="2000" dirty="0"/>
              <a:t> offers several advantages, such as boosting production yield, shortening time to market, and providing greater flexibility in system design. </a:t>
            </a:r>
          </a:p>
          <a:p>
            <a:r>
              <a:rPr lang="en-GB" sz="2000" b="1" dirty="0"/>
              <a:t>Interconnect between </a:t>
            </a:r>
            <a:r>
              <a:rPr lang="en-GB" sz="2000" b="1" dirty="0" err="1"/>
              <a:t>chiplets</a:t>
            </a:r>
            <a:r>
              <a:rPr lang="en-GB" sz="2000" b="1" dirty="0"/>
              <a:t> is crucial: </a:t>
            </a:r>
            <a:r>
              <a:rPr lang="en-GB" sz="2000" dirty="0"/>
              <a:t>Efficient interconnects ensure fast data transfer between </a:t>
            </a:r>
            <a:r>
              <a:rPr lang="en-GB" sz="2000" dirty="0" err="1"/>
              <a:t>chiplets</a:t>
            </a:r>
            <a:r>
              <a:rPr lang="en-GB" sz="2000" dirty="0"/>
              <a:t>, minimizing latency and power consumption</a:t>
            </a:r>
          </a:p>
          <a:p>
            <a:r>
              <a:rPr lang="en-GB" sz="2000" dirty="0"/>
              <a:t> This has given birth to  new protocols and specification –UCIe, </a:t>
            </a:r>
            <a:r>
              <a:rPr lang="en-GB" sz="2000" dirty="0" err="1"/>
              <a:t>CHIg,CXL,CXS</a:t>
            </a:r>
            <a:r>
              <a:rPr lang="en-GB" sz="20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594"/>
    </mc:Choice>
    <mc:Fallback>
      <p:transition spd="slow" advTm="1515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en-GB" dirty="0"/>
              <a:t>Key Verification Differences from SoC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1151468"/>
            <a:ext cx="10651067" cy="1987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 fontAlgn="base">
              <a:lnSpc>
                <a:spcPts val="18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b="1" dirty="0"/>
              <a:t>Inter-Die Communication:</a:t>
            </a:r>
            <a:r>
              <a:rPr lang="en-GB" sz="2000" dirty="0"/>
              <a:t> Unlike monolithic SoCs, multi-die systems require verification of chip-to-chip communication based on specific protocols, such as UCIe, adding a new layer of complexity</a:t>
            </a:r>
          </a:p>
          <a:p>
            <a:pPr marL="0" lvl="0" indent="0" algn="just" fontAlgn="base">
              <a:lnSpc>
                <a:spcPts val="18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b="1" dirty="0"/>
              <a:t>Physical Verification Challenges: </a:t>
            </a:r>
            <a:r>
              <a:rPr lang="en-GB" sz="2000" dirty="0"/>
              <a:t>The physical verification of individual pieces and checking the interconnect between them as a system introduces unique challenges in multi-die systems.</a:t>
            </a:r>
          </a:p>
          <a:p>
            <a:pPr marL="0" lvl="0" indent="0" algn="just" fontAlgn="base">
              <a:lnSpc>
                <a:spcPts val="18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b="1" dirty="0"/>
              <a:t>Integration Testing: </a:t>
            </a:r>
            <a:r>
              <a:rPr lang="en-GB" sz="2000" dirty="0"/>
              <a:t>Verification processes must consider every step from a single die perspective while also ensuring seamless integration at the system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79F7C-C9B0-D7C1-EA2D-31D69783F06B}"/>
              </a:ext>
            </a:extLst>
          </p:cNvPr>
          <p:cNvSpPr txBox="1"/>
          <p:nvPr/>
        </p:nvSpPr>
        <p:spPr>
          <a:xfrm>
            <a:off x="702733" y="3244427"/>
            <a:ext cx="10651067" cy="245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lvl="0" indent="0" algn="just" fontAlgn="base">
              <a:lnSpc>
                <a:spcPts val="18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None/>
              <a:tabLst>
                <a:tab pos="457200" algn="l"/>
              </a:tabLst>
              <a:defRPr sz="20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Interconnect Verification Complexity</a:t>
            </a:r>
          </a:p>
          <a:p>
            <a:r>
              <a:rPr lang="en-GB" dirty="0"/>
              <a:t>Protocol Compliance</a:t>
            </a:r>
            <a:r>
              <a:rPr lang="en-GB" b="0" dirty="0"/>
              <a:t>: Verifying chip-to-chip communication based on specific protocols, such as UCIe, introduces complexities related to protocol compliance and interoperability.</a:t>
            </a:r>
          </a:p>
          <a:p>
            <a:r>
              <a:rPr lang="en-GB" dirty="0"/>
              <a:t>Signal Integrity: </a:t>
            </a:r>
            <a:r>
              <a:rPr lang="en-GB" b="0" dirty="0"/>
              <a:t>Ensuring signal integrity across the interconnects is crucial, requiring thorough verification to mitigate issues related to noise, crosstalk, and signal degradation.</a:t>
            </a:r>
          </a:p>
          <a:p>
            <a:r>
              <a:rPr lang="en-GB" dirty="0"/>
              <a:t>Clock Domain Crossing: </a:t>
            </a:r>
            <a:r>
              <a:rPr lang="en-GB" b="0" dirty="0"/>
              <a:t>Verification must address challenges associated with clock domain crossing between different </a:t>
            </a:r>
            <a:r>
              <a:rPr lang="en-GB" b="0" dirty="0" err="1"/>
              <a:t>chiplets</a:t>
            </a:r>
            <a:r>
              <a:rPr lang="en-GB" b="0" dirty="0"/>
              <a:t>, ensuring synchronization and minimizing timing violations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B5D87BD8-239E-92ED-B739-B9EA7756DD22}"/>
              </a:ext>
            </a:extLst>
          </p:cNvPr>
          <p:cNvSpPr/>
          <p:nvPr/>
        </p:nvSpPr>
        <p:spPr>
          <a:xfrm>
            <a:off x="115147" y="1327573"/>
            <a:ext cx="587586" cy="218101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52"/>
    </mc:Choice>
    <mc:Fallback>
      <p:transition spd="slow" advTm="1134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0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Strategies for Effective Verification (D2D)</a:t>
            </a:r>
          </a:p>
        </p:txBody>
      </p:sp>
      <p:sp>
        <p:nvSpPr>
          <p:cNvPr id="4" name="Chevron 28">
            <a:extLst>
              <a:ext uri="{FF2B5EF4-FFF2-40B4-BE49-F238E27FC236}">
                <a16:creationId xmlns:a16="http://schemas.microsoft.com/office/drawing/2014/main" id="{4DEDFA6A-6406-7E2F-C732-4EFC2FCAAA8C}"/>
              </a:ext>
            </a:extLst>
          </p:cNvPr>
          <p:cNvSpPr/>
          <p:nvPr/>
        </p:nvSpPr>
        <p:spPr>
          <a:xfrm>
            <a:off x="5" y="3705323"/>
            <a:ext cx="12192005" cy="335938"/>
          </a:xfrm>
          <a:prstGeom prst="chevron">
            <a:avLst>
              <a:gd name="adj" fmla="val 25467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2">
                  <a:lumMod val="20000"/>
                  <a:lumOff val="8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dk1"/>
                </a:solidFill>
              </a:rPr>
              <a:t>Faster identification of issues</a:t>
            </a:r>
            <a:endParaRPr lang="en-IN" sz="2000" dirty="0">
              <a:solidFill>
                <a:schemeClr val="dk1"/>
              </a:solidFill>
            </a:endParaRPr>
          </a:p>
        </p:txBody>
      </p:sp>
      <p:sp>
        <p:nvSpPr>
          <p:cNvPr id="5" name="Chevron 19">
            <a:extLst>
              <a:ext uri="{FF2B5EF4-FFF2-40B4-BE49-F238E27FC236}">
                <a16:creationId xmlns:a16="http://schemas.microsoft.com/office/drawing/2014/main" id="{48D1B55D-2DDE-3567-3BFC-2E50454333C1}"/>
              </a:ext>
            </a:extLst>
          </p:cNvPr>
          <p:cNvSpPr/>
          <p:nvPr/>
        </p:nvSpPr>
        <p:spPr>
          <a:xfrm>
            <a:off x="5" y="4155087"/>
            <a:ext cx="12192003" cy="335938"/>
          </a:xfrm>
          <a:prstGeom prst="chevron">
            <a:avLst>
              <a:gd name="adj" fmla="val 31408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2">
                  <a:lumMod val="20000"/>
                  <a:lumOff val="8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dk1"/>
                </a:solidFill>
              </a:rPr>
              <a:t>System Level Coherency Assurance</a:t>
            </a:r>
            <a:endParaRPr lang="en-IN" sz="2000" dirty="0">
              <a:solidFill>
                <a:schemeClr val="dk1"/>
              </a:solidFill>
            </a:endParaRPr>
          </a:p>
        </p:txBody>
      </p:sp>
      <p:sp>
        <p:nvSpPr>
          <p:cNvPr id="6" name="Chevron 20">
            <a:extLst>
              <a:ext uri="{FF2B5EF4-FFF2-40B4-BE49-F238E27FC236}">
                <a16:creationId xmlns:a16="http://schemas.microsoft.com/office/drawing/2014/main" id="{83691CE9-01B9-C526-3861-CD89BD8343C6}"/>
              </a:ext>
            </a:extLst>
          </p:cNvPr>
          <p:cNvSpPr/>
          <p:nvPr/>
        </p:nvSpPr>
        <p:spPr>
          <a:xfrm>
            <a:off x="6" y="4604851"/>
            <a:ext cx="12192000" cy="335938"/>
          </a:xfrm>
          <a:prstGeom prst="chevron">
            <a:avLst>
              <a:gd name="adj" fmla="val 33298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2">
                  <a:lumMod val="20000"/>
                  <a:lumOff val="8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dk1"/>
                </a:solidFill>
              </a:rPr>
              <a:t>Efficient resource utilization</a:t>
            </a:r>
          </a:p>
        </p:txBody>
      </p:sp>
      <p:sp>
        <p:nvSpPr>
          <p:cNvPr id="7" name="Chevron 33">
            <a:extLst>
              <a:ext uri="{FF2B5EF4-FFF2-40B4-BE49-F238E27FC236}">
                <a16:creationId xmlns:a16="http://schemas.microsoft.com/office/drawing/2014/main" id="{0875D123-99A6-D14B-0429-2F3FEE6487AC}"/>
              </a:ext>
            </a:extLst>
          </p:cNvPr>
          <p:cNvSpPr/>
          <p:nvPr/>
        </p:nvSpPr>
        <p:spPr>
          <a:xfrm>
            <a:off x="5" y="4993655"/>
            <a:ext cx="12191997" cy="335938"/>
          </a:xfrm>
          <a:prstGeom prst="chevron">
            <a:avLst>
              <a:gd name="adj" fmla="val 36538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2">
                  <a:lumMod val="20000"/>
                  <a:lumOff val="8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dk1"/>
                </a:solidFill>
              </a:rPr>
              <a:t>Deterministic Run Time</a:t>
            </a:r>
          </a:p>
        </p:txBody>
      </p:sp>
      <p:sp>
        <p:nvSpPr>
          <p:cNvPr id="8" name="Chevron 34">
            <a:extLst>
              <a:ext uri="{FF2B5EF4-FFF2-40B4-BE49-F238E27FC236}">
                <a16:creationId xmlns:a16="http://schemas.microsoft.com/office/drawing/2014/main" id="{0F03F58A-73B1-721A-9C6F-3443DB3DCBAA}"/>
              </a:ext>
            </a:extLst>
          </p:cNvPr>
          <p:cNvSpPr/>
          <p:nvPr/>
        </p:nvSpPr>
        <p:spPr>
          <a:xfrm>
            <a:off x="5" y="5412621"/>
            <a:ext cx="12191995" cy="335938"/>
          </a:xfrm>
          <a:prstGeom prst="chevron">
            <a:avLst>
              <a:gd name="adj" fmla="val 5003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chemeClr val="accent2">
                  <a:lumMod val="20000"/>
                  <a:lumOff val="80000"/>
                </a:schemeClr>
              </a:gs>
              <a:gs pos="63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dk1"/>
                </a:solidFill>
              </a:rPr>
              <a:t>Reusability of the stimulus </a:t>
            </a:r>
            <a:endParaRPr lang="en-IN" sz="2000" dirty="0">
              <a:solidFill>
                <a:schemeClr val="dk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946ADA-C097-D05D-366C-2BC4919E7776}"/>
              </a:ext>
            </a:extLst>
          </p:cNvPr>
          <p:cNvGrpSpPr/>
          <p:nvPr/>
        </p:nvGrpSpPr>
        <p:grpSpPr>
          <a:xfrm>
            <a:off x="-2482" y="2343705"/>
            <a:ext cx="2053644" cy="1291626"/>
            <a:chOff x="5480634" y="2492109"/>
            <a:chExt cx="1861735" cy="1291626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880E64C-14DE-CE2D-B168-6F0B4A8443D2}"/>
                </a:ext>
              </a:extLst>
            </p:cNvPr>
            <p:cNvCxnSpPr/>
            <p:nvPr/>
          </p:nvCxnSpPr>
          <p:spPr>
            <a:xfrm>
              <a:off x="5585035" y="2837595"/>
              <a:ext cx="239833" cy="0"/>
            </a:xfrm>
            <a:prstGeom prst="straightConnector1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8B0E4C4-5CF4-F69B-BB20-787C573BD79C}"/>
                </a:ext>
              </a:extLst>
            </p:cNvPr>
            <p:cNvCxnSpPr/>
            <p:nvPr/>
          </p:nvCxnSpPr>
          <p:spPr>
            <a:xfrm>
              <a:off x="5585035" y="3039141"/>
              <a:ext cx="23983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E9C0C8-B52A-C966-A822-4C73B3660CF1}"/>
                </a:ext>
              </a:extLst>
            </p:cNvPr>
            <p:cNvSpPr txBox="1"/>
            <p:nvPr/>
          </p:nvSpPr>
          <p:spPr>
            <a:xfrm>
              <a:off x="5775220" y="2715642"/>
              <a:ext cx="10694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Coherent traffic</a:t>
              </a:r>
              <a:endPara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D34D67-8D53-4C15-D28B-D8C688DB66CE}"/>
                </a:ext>
              </a:extLst>
            </p:cNvPr>
            <p:cNvSpPr txBox="1"/>
            <p:nvPr/>
          </p:nvSpPr>
          <p:spPr>
            <a:xfrm>
              <a:off x="5775220" y="2921383"/>
              <a:ext cx="15332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Non-Coherent traffic</a:t>
              </a:r>
              <a:endPara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6B4BF05-EEF7-BFD3-B1BC-8CA8986C795A}"/>
                </a:ext>
              </a:extLst>
            </p:cNvPr>
            <p:cNvSpPr txBox="1"/>
            <p:nvPr/>
          </p:nvSpPr>
          <p:spPr>
            <a:xfrm>
              <a:off x="5775220" y="3368237"/>
              <a:ext cx="15671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Non-Coherent interconnect</a:t>
              </a:r>
              <a:endPara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2C9BDEE-C7D6-4AC5-9BC2-DAFACA330515}"/>
                </a:ext>
              </a:extLst>
            </p:cNvPr>
            <p:cNvSpPr txBox="1"/>
            <p:nvPr/>
          </p:nvSpPr>
          <p:spPr>
            <a:xfrm>
              <a:off x="5775221" y="3167864"/>
              <a:ext cx="13703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Coherent interconnect</a:t>
              </a:r>
              <a:endParaRPr kumimoji="0" lang="en-I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98A49B0-8837-6F51-E0E6-6812F4AF0798}"/>
                </a:ext>
              </a:extLst>
            </p:cNvPr>
            <p:cNvCxnSpPr/>
            <p:nvPr/>
          </p:nvCxnSpPr>
          <p:spPr>
            <a:xfrm>
              <a:off x="5623376" y="3286626"/>
              <a:ext cx="151015" cy="0"/>
            </a:xfrm>
            <a:prstGeom prst="line">
              <a:avLst/>
            </a:prstGeom>
            <a:solidFill>
              <a:srgbClr val="0070C0"/>
            </a:solidFill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9E9B652-A0B1-4AAA-015C-517F9DBECF46}"/>
                </a:ext>
              </a:extLst>
            </p:cNvPr>
            <p:cNvSpPr txBox="1"/>
            <p:nvPr/>
          </p:nvSpPr>
          <p:spPr>
            <a:xfrm>
              <a:off x="5480634" y="2492109"/>
              <a:ext cx="6699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Legends</a:t>
              </a:r>
              <a:endParaRPr kumimoji="0" lang="en-IN" sz="105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D87FB30-0582-B6A2-16F4-E82A0C0C6E03}"/>
                </a:ext>
              </a:extLst>
            </p:cNvPr>
            <p:cNvSpPr/>
            <p:nvPr/>
          </p:nvSpPr>
          <p:spPr>
            <a:xfrm>
              <a:off x="5623375" y="3441447"/>
              <a:ext cx="151016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6118AB7-4444-DFBF-D49A-5E8213B0D8CD}"/>
              </a:ext>
            </a:extLst>
          </p:cNvPr>
          <p:cNvGrpSpPr/>
          <p:nvPr/>
        </p:nvGrpSpPr>
        <p:grpSpPr>
          <a:xfrm>
            <a:off x="1816100" y="1371600"/>
            <a:ext cx="4191004" cy="2200637"/>
            <a:chOff x="1816100" y="1371600"/>
            <a:chExt cx="4191004" cy="220063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4B923B3-FDA3-F00B-3E81-719EFC758893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CPU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744F84-B51F-4831-EF08-56BE369F0C08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GPU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0F3D7D4-81D1-555D-1CBE-E657BFC07794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NPU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CE657AE-2B77-3FE4-408B-F52216E412B3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DMA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C51B15-50A1-EB84-A1F7-A562A5B4642F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GB" dirty="0">
                  <a:solidFill>
                    <a:schemeClr val="bg1"/>
                  </a:solidFill>
                </a:rPr>
                <a:t>DDR0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4BBB9FE-F80C-8E8D-281E-A9A9A59601B7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UCIe</a:t>
              </a:r>
              <a:endParaRPr lang="en-GB" sz="8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257946-FF23-141C-72C8-C2D12613674F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325861-E9A0-8F4D-20F9-E6D6548662F8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bg1"/>
                  </a:solidFill>
                </a:rPr>
                <a:t>Coherent interconnect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793F220-06C4-438B-4C9B-588F5CA02A43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35EB80-F8D8-F4BE-B5D7-96854FF4AEE8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1640212-EF59-A1CA-55B0-B281E87E9DAE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AA0B4B7-A7E8-4D9C-210D-54D86EE0A59A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DDR1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1BF12C3-2248-6C0F-0277-CC5EE0ADE844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6526951-711D-93A1-E4A9-1769162A8F84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DDR4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DB54F88-8656-D9D8-2474-610E4B1E733C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Streaming </a:t>
              </a:r>
            </a:p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CXS/CXL/PCIe(6)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81A9D8B-74BB-221F-B6F1-A745BAF42D03}"/>
                </a:ext>
              </a:extLst>
            </p:cNvPr>
            <p:cNvCxnSpPr>
              <a:cxnSpLocks/>
              <a:stCxn id="20" idx="2"/>
              <a:endCxn id="26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C1CC8B18-AB3F-F1FF-FDAB-E8B8EA415E6F}"/>
                </a:ext>
              </a:extLst>
            </p:cNvPr>
            <p:cNvCxnSpPr>
              <a:stCxn id="26" idx="2"/>
              <a:endCxn id="16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EC27D2DD-B5BE-517A-5CEF-20E7A45024F9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733068F3-A8A3-7821-A5A7-1E69AC53D75A}"/>
                </a:ext>
              </a:extLst>
            </p:cNvPr>
            <p:cNvCxnSpPr>
              <a:stCxn id="26" idx="2"/>
              <a:endCxn id="29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42B52925-0882-31E0-7D94-F7B21489363E}"/>
                </a:ext>
              </a:extLst>
            </p:cNvPr>
            <p:cNvCxnSpPr>
              <a:stCxn id="26" idx="2"/>
              <a:endCxn id="30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39CAD6-69B3-146B-B850-ACE9548BEB6D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PERIPHERAL Interconnect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59854F4-C008-157E-20BE-103036C49E02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E359A7-888E-7C26-BC7D-F357B3613CD6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CCB03F1-9155-C726-DC57-D42B09D9AF95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04A064E-8671-0F75-324E-AA45EA14017D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7EDCC74-B81E-0F0A-B3A5-438E1173B241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7100953-63E9-8D77-1A8A-395A2226B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8B08AF-68FF-CD90-9205-2C956CD24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9E531FC-8D43-E005-2AF3-5D2E7FFD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5927FA6-468D-5790-A38A-0F7B7EC5F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E200603-A639-D7AD-4969-DEFB499D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481EAB8-F192-9709-D332-FFF02BDBAD7E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………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3FE15CF4-B937-97EF-F3D5-5B8DDE27A3A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8392F52A-DA3A-DE50-BFB5-29C4D51E0069}"/>
                </a:ext>
              </a:extLst>
            </p:cNvPr>
            <p:cNvCxnSpPr>
              <a:stCxn id="27" idx="2"/>
              <a:endCxn id="17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C815C930-5616-34C2-1DEE-0863D570E5E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99B76F6F-72B5-8FBB-C4DF-8B61ABD2D8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0EB2881D-C7BD-DC95-191C-74B8671CFA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19DCAA19-D7B1-F175-212D-7135DD7B29A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6ECEC96A-180E-FFF0-9A7E-19FAC7374A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4FF87BA1-3D6F-97BD-664A-38984048AC4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15EEB748-7916-EAE8-E8B9-356A76DD76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F97BAC02-35BE-9072-5A4D-93716B542C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D1E4BD3D-FF5F-DFF6-D275-7031C6DDCCB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6D51F56-9B16-826B-86BD-A705BF7175A7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C3855D6-C9C5-D15C-B4D3-3C46AB1149AB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highlight>
                    <a:srgbClr val="C0C0C0"/>
                  </a:highlight>
                </a:rPr>
                <a:t>CHIPLET#0</a:t>
              </a:r>
            </a:p>
          </p:txBody>
        </p:sp>
      </p:grp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CB9E4052-4565-A5C5-7AE1-5084FC8D97DD}"/>
              </a:ext>
            </a:extLst>
          </p:cNvPr>
          <p:cNvCxnSpPr>
            <a:cxnSpLocks/>
            <a:stCxn id="17" idx="3"/>
            <a:endCxn id="31" idx="1"/>
          </p:cNvCxnSpPr>
          <p:nvPr/>
        </p:nvCxnSpPr>
        <p:spPr>
          <a:xfrm flipV="1">
            <a:off x="4628505" y="2402509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7D344B7-6920-9961-03BC-63244085E40A}"/>
              </a:ext>
            </a:extLst>
          </p:cNvPr>
          <p:cNvGrpSpPr/>
          <p:nvPr/>
        </p:nvGrpSpPr>
        <p:grpSpPr>
          <a:xfrm>
            <a:off x="5645150" y="1379177"/>
            <a:ext cx="4762499" cy="2188322"/>
            <a:chOff x="5645150" y="1379177"/>
            <a:chExt cx="4762499" cy="2188322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E434624-1C57-703A-025E-046205440D43}"/>
                </a:ext>
              </a:extLst>
            </p:cNvPr>
            <p:cNvSpPr/>
            <p:nvPr/>
          </p:nvSpPr>
          <p:spPr>
            <a:xfrm>
              <a:off x="6309360" y="1541033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CPU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93ADCF3E-D4BC-FF68-F8F6-FB488A717FC4}"/>
                </a:ext>
              </a:extLst>
            </p:cNvPr>
            <p:cNvSpPr/>
            <p:nvPr/>
          </p:nvSpPr>
          <p:spPr>
            <a:xfrm>
              <a:off x="7271173" y="1541033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GPU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1A3C9744-CB40-6017-96FD-2ACB1FD4CADF}"/>
                </a:ext>
              </a:extLst>
            </p:cNvPr>
            <p:cNvSpPr/>
            <p:nvPr/>
          </p:nvSpPr>
          <p:spPr>
            <a:xfrm>
              <a:off x="8317653" y="1541033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NPU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9A3EF29-8443-F6F5-B475-55704BFD9F68}"/>
                </a:ext>
              </a:extLst>
            </p:cNvPr>
            <p:cNvSpPr/>
            <p:nvPr/>
          </p:nvSpPr>
          <p:spPr>
            <a:xfrm>
              <a:off x="9279466" y="1541033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DMA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531DE12-A7A8-AA00-2567-36B4075A44ED}"/>
                </a:ext>
              </a:extLst>
            </p:cNvPr>
            <p:cNvSpPr/>
            <p:nvPr/>
          </p:nvSpPr>
          <p:spPr>
            <a:xfrm>
              <a:off x="9219140" y="2648618"/>
              <a:ext cx="799255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UCIe</a:t>
              </a:r>
              <a:endParaRPr lang="en-GB" sz="800" dirty="0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7C91A72-0E61-E4F4-A602-EFF6A4789895}"/>
                </a:ext>
              </a:extLst>
            </p:cNvPr>
            <p:cNvSpPr/>
            <p:nvPr/>
          </p:nvSpPr>
          <p:spPr>
            <a:xfrm>
              <a:off x="6309361" y="2022094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8DAD1842-CF6B-9B66-4B24-EBEEE8A952E5}"/>
                </a:ext>
              </a:extLst>
            </p:cNvPr>
            <p:cNvSpPr/>
            <p:nvPr/>
          </p:nvSpPr>
          <p:spPr>
            <a:xfrm>
              <a:off x="6427165" y="2379955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bg1"/>
                  </a:solidFill>
                </a:rPr>
                <a:t>Coherent interconnect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E6E0724-195E-239B-328C-C1761E6FC046}"/>
                </a:ext>
              </a:extLst>
            </p:cNvPr>
            <p:cNvSpPr/>
            <p:nvPr/>
          </p:nvSpPr>
          <p:spPr>
            <a:xfrm>
              <a:off x="6411595" y="2048103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B39EC49-C508-794B-1E78-B0479851E1BA}"/>
                </a:ext>
              </a:extLst>
            </p:cNvPr>
            <p:cNvSpPr/>
            <p:nvPr/>
          </p:nvSpPr>
          <p:spPr>
            <a:xfrm>
              <a:off x="9169097" y="2255529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Streaming </a:t>
              </a:r>
            </a:p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CXS/CXL/PCIe(6)</a:t>
              </a:r>
            </a:p>
          </p:txBody>
        </p:sp>
        <p:cxnSp>
          <p:nvCxnSpPr>
            <p:cNvPr id="137" name="Connector: Elbow 136">
              <a:extLst>
                <a:ext uri="{FF2B5EF4-FFF2-40B4-BE49-F238E27FC236}">
                  <a16:creationId xmlns:a16="http://schemas.microsoft.com/office/drawing/2014/main" id="{34BBB676-BAB8-5BDE-0A92-62B59104AD47}"/>
                </a:ext>
              </a:extLst>
            </p:cNvPr>
            <p:cNvCxnSpPr>
              <a:cxnSpLocks/>
              <a:stCxn id="112" idx="3"/>
            </p:cNvCxnSpPr>
            <p:nvPr/>
          </p:nvCxnSpPr>
          <p:spPr>
            <a:xfrm flipV="1">
              <a:off x="7513097" y="2426994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651EA986-A017-B3CB-F567-7E7809AEC370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rot="16200000" flipH="1">
              <a:off x="6619140" y="1973590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or: Elbow 140">
              <a:extLst>
                <a:ext uri="{FF2B5EF4-FFF2-40B4-BE49-F238E27FC236}">
                  <a16:creationId xmlns:a16="http://schemas.microsoft.com/office/drawing/2014/main" id="{6A0FDA5A-0E7F-1631-C461-35AF09828DA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69115" y="196400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6DFE5844-6157-4C2F-4596-BD20049F58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10515" y="1951518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or: Elbow 144">
              <a:extLst>
                <a:ext uri="{FF2B5EF4-FFF2-40B4-BE49-F238E27FC236}">
                  <a16:creationId xmlns:a16="http://schemas.microsoft.com/office/drawing/2014/main" id="{C6DA5FB2-C0D1-2BEC-9594-D0ED07AB7D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547140" y="1956360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or: Elbow 146">
              <a:extLst>
                <a:ext uri="{FF2B5EF4-FFF2-40B4-BE49-F238E27FC236}">
                  <a16:creationId xmlns:a16="http://schemas.microsoft.com/office/drawing/2014/main" id="{8F8697C3-F9C3-F760-B4BD-4D1CEAE5D8B5}"/>
                </a:ext>
              </a:extLst>
            </p:cNvPr>
            <p:cNvCxnSpPr>
              <a:cxnSpLocks/>
              <a:endCxn id="112" idx="0"/>
            </p:cNvCxnSpPr>
            <p:nvPr/>
          </p:nvCxnSpPr>
          <p:spPr>
            <a:xfrm rot="5400000">
              <a:off x="6838826" y="2248648"/>
              <a:ext cx="262613" cy="1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B8335E7-FF5F-11B5-F377-A41510E4637E}"/>
                </a:ext>
              </a:extLst>
            </p:cNvPr>
            <p:cNvGrpSpPr/>
            <p:nvPr/>
          </p:nvGrpSpPr>
          <p:grpSpPr>
            <a:xfrm>
              <a:off x="5645150" y="1379177"/>
              <a:ext cx="4762499" cy="2180521"/>
              <a:chOff x="5645150" y="1379177"/>
              <a:chExt cx="4762499" cy="2180521"/>
            </a:xfrm>
          </p:grpSpPr>
          <p:sp>
            <p:nvSpPr>
              <p:cNvPr id="86" name="Arrow: Left-Right 85">
                <a:extLst>
                  <a:ext uri="{FF2B5EF4-FFF2-40B4-BE49-F238E27FC236}">
                    <a16:creationId xmlns:a16="http://schemas.microsoft.com/office/drawing/2014/main" id="{8F9B5104-1D22-D84A-5AFA-554C090A6A8C}"/>
                  </a:ext>
                </a:extLst>
              </p:cNvPr>
              <p:cNvSpPr/>
              <p:nvPr/>
            </p:nvSpPr>
            <p:spPr>
              <a:xfrm>
                <a:off x="5645150" y="2755837"/>
                <a:ext cx="3573990" cy="108624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8A0CF00-5BCE-2EC3-ECC1-07FC7D94E6B2}"/>
                  </a:ext>
                </a:extLst>
              </p:cNvPr>
              <p:cNvSpPr/>
              <p:nvPr/>
            </p:nvSpPr>
            <p:spPr>
              <a:xfrm>
                <a:off x="6211146" y="1379177"/>
                <a:ext cx="4196503" cy="21805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B426725-EDA6-9FB5-7207-B1882EA8B61A}"/>
                </a:ext>
              </a:extLst>
            </p:cNvPr>
            <p:cNvSpPr txBox="1"/>
            <p:nvPr/>
          </p:nvSpPr>
          <p:spPr>
            <a:xfrm>
              <a:off x="6159190" y="3290500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highlight>
                    <a:srgbClr val="C0C0C0"/>
                  </a:highlight>
                </a:rPr>
                <a:t>CHIPLET#1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8559B5B-47A8-9B86-8477-F6D9F9D000F5}"/>
                </a:ext>
              </a:extLst>
            </p:cNvPr>
            <p:cNvGrpSpPr/>
            <p:nvPr/>
          </p:nvGrpSpPr>
          <p:grpSpPr>
            <a:xfrm>
              <a:off x="6496050" y="3092727"/>
              <a:ext cx="3861647" cy="171199"/>
              <a:chOff x="6496050" y="3092727"/>
              <a:chExt cx="3861647" cy="171199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5B46879-041B-2B10-F631-18752C7879B2}"/>
                  </a:ext>
                </a:extLst>
              </p:cNvPr>
              <p:cNvSpPr/>
              <p:nvPr/>
            </p:nvSpPr>
            <p:spPr>
              <a:xfrm>
                <a:off x="6496050" y="3092727"/>
                <a:ext cx="406400" cy="1711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accent1"/>
                    </a:solidFill>
                  </a:rPr>
                  <a:t>CHI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1C469AD-C581-1E10-C17D-57C3315AAFB4}"/>
                  </a:ext>
                </a:extLst>
              </p:cNvPr>
              <p:cNvSpPr/>
              <p:nvPr/>
            </p:nvSpPr>
            <p:spPr>
              <a:xfrm>
                <a:off x="7608935" y="3092727"/>
                <a:ext cx="708717" cy="1711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accent1"/>
                    </a:solidFill>
                  </a:rPr>
                  <a:t>Custom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64AC9E4-7E5D-715E-AAAE-EF403541264C}"/>
                  </a:ext>
                </a:extLst>
              </p:cNvPr>
              <p:cNvSpPr/>
              <p:nvPr/>
            </p:nvSpPr>
            <p:spPr>
              <a:xfrm>
                <a:off x="8934393" y="3092727"/>
                <a:ext cx="708717" cy="1711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accent1"/>
                    </a:solidFill>
                  </a:rPr>
                  <a:t>Stream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A44DE00-AE04-1C7D-1EB0-F64AEC98C337}"/>
                  </a:ext>
                </a:extLst>
              </p:cNvPr>
              <p:cNvSpPr/>
              <p:nvPr/>
            </p:nvSpPr>
            <p:spPr>
              <a:xfrm>
                <a:off x="9715440" y="3092727"/>
                <a:ext cx="642257" cy="1711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accent1"/>
                    </a:solidFill>
                  </a:rPr>
                  <a:t>UCIe</a:t>
                </a:r>
              </a:p>
            </p:txBody>
          </p:sp>
        </p:grpSp>
        <p:cxnSp>
          <p:nvCxnSpPr>
            <p:cNvPr id="171" name="Connector: Elbow 170">
              <a:extLst>
                <a:ext uri="{FF2B5EF4-FFF2-40B4-BE49-F238E27FC236}">
                  <a16:creationId xmlns:a16="http://schemas.microsoft.com/office/drawing/2014/main" id="{31F164FF-6A91-C6FE-D4A1-EAE0FEDE70E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909053" y="2520190"/>
              <a:ext cx="260045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155"/>
    </mc:Choice>
    <mc:Fallback>
      <p:transition spd="slow" advTm="44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195533" x="7459663" y="3041650"/>
          <p14:tracePt t="195564" x="6967538" y="3279775"/>
          <p14:tracePt t="195569" x="6958013" y="3279775"/>
          <p14:tracePt t="195589" x="6950075" y="3279775"/>
          <p14:tracePt t="195619" x="6942138" y="3271838"/>
          <p14:tracePt t="195626" x="6942138" y="3254375"/>
          <p14:tracePt t="195641" x="6942138" y="3211513"/>
          <p14:tracePt t="195651" x="6958013" y="3076575"/>
          <p14:tracePt t="195669" x="7008813" y="2982913"/>
          <p14:tracePt t="195671" x="7034213" y="2932113"/>
          <p14:tracePt t="195683" x="7043738" y="2914650"/>
          <p14:tracePt t="195704" x="7043738" y="2897188"/>
          <p14:tracePt t="195835" x="7051675" y="2914650"/>
          <p14:tracePt t="195843" x="7043738" y="3000375"/>
          <p14:tracePt t="195877" x="6899275" y="3228975"/>
          <p14:tracePt t="195881" x="6813550" y="3297238"/>
          <p14:tracePt t="195886" x="6661150" y="3373438"/>
          <p14:tracePt t="195890" x="6364288" y="3502025"/>
          <p14:tracePt t="195901" x="5786438" y="3671888"/>
          <p14:tracePt t="195910" x="4103688" y="4062413"/>
          <p14:tracePt t="195920" x="2965450" y="4325938"/>
          <p14:tracePt t="195932" x="1997075" y="4564063"/>
          <p14:tracePt t="195934" x="1317625" y="4716463"/>
          <p14:tracePt t="195946" x="942975" y="4792663"/>
          <p14:tracePt t="196162" x="925513" y="4810125"/>
          <p14:tracePt t="196186" x="3270250" y="4564063"/>
          <p14:tracePt t="196197" x="4410075" y="4376738"/>
          <p14:tracePt t="196202" x="5599113" y="4130675"/>
          <p14:tracePt t="196211" x="6770688" y="3832225"/>
          <p14:tracePt t="196214" x="7977188" y="3441700"/>
          <p14:tracePt t="196231" x="10458450" y="2498725"/>
          <p14:tracePt t="196234" x="11699875" y="1954213"/>
          <p14:tracePt t="196521" x="11342688" y="858838"/>
          <p14:tracePt t="196536" x="10909300" y="841375"/>
          <p14:tracePt t="196539" x="10526713" y="823913"/>
          <p14:tracePt t="196548" x="10179050" y="808038"/>
          <p14:tracePt t="196550" x="9940925" y="808038"/>
          <p14:tracePt t="196563" x="9771063" y="808038"/>
          <p14:tracePt t="196570" x="9626600" y="808038"/>
          <p14:tracePt t="196586" x="9447213" y="808038"/>
          <p14:tracePt t="196590" x="9345613" y="808038"/>
          <p14:tracePt t="196606" x="9099550" y="884238"/>
          <p14:tracePt t="196614" x="8963025" y="952500"/>
          <p14:tracePt t="196617" x="8734425" y="1104900"/>
          <p14:tracePt t="196631" x="8410575" y="1350963"/>
          <p14:tracePt t="196633" x="8054975" y="1665288"/>
          <p14:tracePt t="196648" x="7358063" y="2319338"/>
          <p14:tracePt t="196667" x="6813550" y="2813050"/>
          <p14:tracePt t="196686" x="6473825" y="3186113"/>
          <p14:tracePt t="196697" x="6473825" y="3195638"/>
          <p14:tracePt t="196715" x="6473825" y="3203575"/>
          <p14:tracePt t="196732" x="6456363" y="3246438"/>
          <p14:tracePt t="196752" x="6415088" y="3279775"/>
          <p14:tracePt t="196821" x="6430963" y="3263900"/>
          <p14:tracePt t="196849" x="6456363" y="3170238"/>
          <p14:tracePt t="196856" x="6456363" y="3127375"/>
          <p14:tracePt t="196886" x="6448425" y="2990850"/>
          <p14:tracePt t="196916" x="6430963" y="2906713"/>
          <p14:tracePt t="196923" x="6430963" y="2846388"/>
          <p14:tracePt t="196937" x="6483350" y="2643188"/>
          <p14:tracePt t="196962" x="6643688" y="2303463"/>
          <p14:tracePt t="196986" x="6838950" y="2014538"/>
          <p14:tracePt t="196999" x="6881813" y="1954213"/>
          <p14:tracePt t="197002" x="6924675" y="1903413"/>
          <p14:tracePt t="197015" x="6950075" y="1860550"/>
          <p14:tracePt t="197030" x="6967538" y="1844675"/>
          <p14:tracePt t="197045" x="6975475" y="1835150"/>
          <p14:tracePt t="197142" x="6975475" y="1827213"/>
          <p14:tracePt t="197157" x="6975475" y="1819275"/>
          <p14:tracePt t="197171" x="6975475" y="1809750"/>
          <p14:tracePt t="197181" x="6975475" y="1801813"/>
          <p14:tracePt t="197265" x="6975475" y="1793875"/>
          <p14:tracePt t="197278" x="6967538" y="1793875"/>
          <p14:tracePt t="197294" x="6950075" y="1793875"/>
          <p14:tracePt t="197304" x="6942138" y="1793875"/>
          <p14:tracePt t="197306" x="6932613" y="1793875"/>
          <p14:tracePt t="197314" x="6924675" y="1793875"/>
          <p14:tracePt t="197329" x="6915150" y="1793875"/>
          <p14:tracePt t="197345" x="6907213" y="1784350"/>
          <p14:tracePt t="197362" x="6899275" y="1784350"/>
          <p14:tracePt t="197413" x="6889750" y="1776413"/>
          <p14:tracePt t="197442" x="6889750" y="1766888"/>
          <p14:tracePt t="197455" x="6881813" y="1766888"/>
          <p14:tracePt t="197470" x="6881813" y="1741488"/>
          <p14:tracePt t="197473" x="6864350" y="1725613"/>
          <p14:tracePt t="197484" x="6856413" y="1716088"/>
          <p14:tracePt t="197497" x="6856413" y="1700213"/>
          <p14:tracePt t="197519" x="6838950" y="1682750"/>
          <p14:tracePt t="197555" x="6831013" y="1682750"/>
          <p14:tracePt t="197570" x="6831013" y="1674813"/>
          <p14:tracePt t="197742" x="6831013" y="1682750"/>
          <p14:tracePt t="197772" x="6813550" y="1741488"/>
          <p14:tracePt t="197776" x="6788150" y="1819275"/>
          <p14:tracePt t="197785" x="6780213" y="1835150"/>
          <p14:tracePt t="197789" x="6780213" y="1844675"/>
          <p14:tracePt t="197802" x="6780213" y="1870075"/>
          <p14:tracePt t="197815" x="6770688" y="1878013"/>
          <p14:tracePt t="197831" x="6762750" y="1895475"/>
          <p14:tracePt t="197851" x="6762750" y="1938338"/>
          <p14:tracePt t="197865" x="6762750" y="1954213"/>
          <p14:tracePt t="197871" x="6762750" y="1963738"/>
          <p14:tracePt t="197954" x="6762750" y="1971675"/>
          <p14:tracePt t="197969" x="6762750" y="1979613"/>
          <p14:tracePt t="197987" x="6762750" y="1989138"/>
          <p14:tracePt t="198017" x="6762750" y="1997075"/>
          <p14:tracePt t="198031" x="6762750" y="2005013"/>
          <p14:tracePt t="198056" x="6762750" y="2014538"/>
          <p14:tracePt t="198070" x="6762750" y="2022475"/>
          <p14:tracePt t="198153" x="6770688" y="2030413"/>
          <p14:tracePt t="198165" x="6770688" y="2039938"/>
          <p14:tracePt t="198181" x="6770688" y="2047875"/>
          <p14:tracePt t="198184" x="6770688" y="2055813"/>
          <p14:tracePt t="198196" x="6770688" y="2065338"/>
          <p14:tracePt t="198213" x="6770688" y="2073275"/>
          <p14:tracePt t="198216" x="6770688" y="2090738"/>
          <p14:tracePt t="198230" x="6770688" y="2108200"/>
          <p14:tracePt t="198237" x="6770688" y="2141538"/>
          <p14:tracePt t="198251" x="6770688" y="2227263"/>
          <p14:tracePt t="198254" x="6770688" y="2268538"/>
          <p14:tracePt t="198270" x="6780213" y="2319338"/>
          <p14:tracePt t="198282" x="6780213" y="2328863"/>
          <p14:tracePt t="198365" x="6788150" y="2336800"/>
          <p14:tracePt t="198771" x="6797675" y="2336800"/>
          <p14:tracePt t="198785" x="6805613" y="2336800"/>
          <p14:tracePt t="198788" x="6831013" y="2319338"/>
          <p14:tracePt t="198797" x="6838950" y="2319338"/>
          <p14:tracePt t="198811" x="6848475" y="2303463"/>
          <p14:tracePt t="198814" x="6856413" y="2286000"/>
          <p14:tracePt t="198828" x="6856413" y="2268538"/>
          <p14:tracePt t="198831" x="6864350" y="2243138"/>
          <p14:tracePt t="198844" x="6873875" y="2227263"/>
          <p14:tracePt t="198851" x="6881813" y="2192338"/>
          <p14:tracePt t="198869" x="6881813" y="2133600"/>
          <p14:tracePt t="198886" x="6881813" y="2065338"/>
          <p14:tracePt t="198895" x="6881813" y="2047875"/>
          <p14:tracePt t="198912" x="6881813" y="2030413"/>
          <p14:tracePt t="199056" x="6881813" y="2039938"/>
          <p14:tracePt t="199074" x="6881813" y="2073275"/>
          <p14:tracePt t="199095" x="6856413" y="2141538"/>
          <p14:tracePt t="199109" x="6848475" y="2159000"/>
          <p14:tracePt t="199126" x="6848475" y="2174875"/>
          <p14:tracePt t="199129" x="6838950" y="2184400"/>
          <p14:tracePt t="199143" x="6838950" y="2192338"/>
          <p14:tracePt t="199147" x="6838950" y="2200275"/>
          <p14:tracePt t="199162" x="6838950" y="2209800"/>
          <p14:tracePt t="199181" x="6838950" y="2243138"/>
          <p14:tracePt t="199184" x="6838950" y="2252663"/>
          <p14:tracePt t="199195" x="6838950" y="2260600"/>
          <p14:tracePt t="199201" x="6838950" y="2268538"/>
          <p14:tracePt t="199203" x="6838950" y="2278063"/>
          <p14:tracePt t="199214" x="6838950" y="2293938"/>
          <p14:tracePt t="199226" x="6838950" y="2303463"/>
          <p14:tracePt t="199233" x="6838950" y="2328863"/>
          <p14:tracePt t="199246" x="6838950" y="2354263"/>
          <p14:tracePt t="199265" x="6838950" y="2430463"/>
          <p14:tracePt t="199278" x="6838950" y="2438400"/>
          <p14:tracePt t="199280" x="6838950" y="2447925"/>
          <p14:tracePt t="199295" x="6838950" y="2455863"/>
          <p14:tracePt t="199321" x="6848475" y="2455863"/>
          <p14:tracePt t="199335" x="6848475" y="2463800"/>
          <p14:tracePt t="199350" x="6856413" y="2463800"/>
          <p14:tracePt t="199383" x="6864350" y="2463800"/>
          <p14:tracePt t="199397" x="6873875" y="2463800"/>
          <p14:tracePt t="199414" x="6899275" y="2438400"/>
          <p14:tracePt t="199417" x="6924675" y="2413000"/>
          <p14:tracePt t="199427" x="6924675" y="2405063"/>
          <p14:tracePt t="199430" x="6950075" y="2379663"/>
          <p14:tracePt t="199444" x="6958013" y="2362200"/>
          <p14:tracePt t="199447" x="6975475" y="2328863"/>
          <p14:tracePt t="199461" x="7018338" y="2268538"/>
          <p14:tracePt t="199484" x="7043738" y="2235200"/>
          <p14:tracePt t="199501" x="7043738" y="2227263"/>
          <p14:tracePt t="199519" x="7051675" y="2217738"/>
          <p14:tracePt t="199602" x="7051675" y="2209800"/>
          <p14:tracePt t="199613" x="7051675" y="2200275"/>
          <p14:tracePt t="199647" x="7051675" y="2192338"/>
          <p14:tracePt t="201502" x="7043738" y="2192338"/>
          <p14:tracePt t="203103" x="7043738" y="2184400"/>
          <p14:tracePt t="204356" x="7043738" y="2200275"/>
          <p14:tracePt t="204381" x="7034213" y="2268538"/>
          <p14:tracePt t="204390" x="7026275" y="2319338"/>
          <p14:tracePt t="204399" x="7008813" y="2397125"/>
          <p14:tracePt t="204411" x="7000875" y="2438400"/>
          <p14:tracePt t="204418" x="7000875" y="2463800"/>
          <p14:tracePt t="204431" x="6992938" y="2481263"/>
          <p14:tracePt t="204440" x="6992938" y="2489200"/>
          <p14:tracePt t="204449" x="6992938" y="2498725"/>
          <p14:tracePt t="205743" x="6992938" y="2489200"/>
          <p14:tracePt t="207283" x="6992938" y="2481263"/>
          <p14:tracePt t="210246" x="7000875" y="2473325"/>
          <p14:tracePt t="210442" x="7000875" y="2463800"/>
          <p14:tracePt t="210469" x="7018338" y="2422525"/>
          <p14:tracePt t="210473" x="7018338" y="2405063"/>
          <p14:tracePt t="210485" x="7034213" y="2344738"/>
          <p14:tracePt t="210497" x="7034213" y="2328863"/>
          <p14:tracePt t="210503" x="7034213" y="2311400"/>
          <p14:tracePt t="210512" x="7034213" y="2286000"/>
          <p14:tracePt t="210514" x="7043738" y="2278063"/>
          <p14:tracePt t="210525" x="7043738" y="2268538"/>
          <p14:tracePt t="210542" x="7043738" y="2260600"/>
          <p14:tracePt t="210581" x="7043738" y="2252663"/>
          <p14:tracePt t="210651" x="7043738" y="2243138"/>
          <p14:tracePt t="210660" x="7043738" y="2235200"/>
          <p14:tracePt t="210852" x="7043738" y="2227263"/>
          <p14:tracePt t="211092" x="7034213" y="2227263"/>
          <p14:tracePt t="211097" x="7026275" y="2235200"/>
          <p14:tracePt t="211118" x="7000875" y="2252663"/>
          <p14:tracePt t="211133" x="6992938" y="2260600"/>
          <p14:tracePt t="211145" x="6983413" y="2268538"/>
          <p14:tracePt t="211159" x="6983413" y="2278063"/>
          <p14:tracePt t="211173" x="6975475" y="2293938"/>
          <p14:tracePt t="211180" x="6967538" y="2311400"/>
          <p14:tracePt t="211198" x="6924675" y="2447925"/>
          <p14:tracePt t="211215" x="6907213" y="2557463"/>
          <p14:tracePt t="211230" x="6889750" y="2617788"/>
          <p14:tracePt t="211259" x="6889750" y="2625725"/>
          <p14:tracePt t="211281" x="6889750" y="2633663"/>
          <p14:tracePt t="211294" x="6889750" y="2643188"/>
          <p14:tracePt t="211297" x="6889750" y="2651125"/>
          <p14:tracePt t="211308" x="6889750" y="2660650"/>
          <p14:tracePt t="211311" x="6889750" y="2668588"/>
          <p14:tracePt t="211325" x="6889750" y="2686050"/>
          <p14:tracePt t="211340" x="6907213" y="2693988"/>
          <p14:tracePt t="211358" x="6915150" y="2693988"/>
          <p14:tracePt t="211376" x="6942138" y="2693988"/>
          <p14:tracePt t="211380" x="6967538" y="2693988"/>
          <p14:tracePt t="211392" x="6975475" y="2693988"/>
          <p14:tracePt t="211418" x="6983413" y="2693988"/>
          <p14:tracePt t="211431" x="6992938" y="2693988"/>
          <p14:tracePt t="211445" x="7008813" y="2693988"/>
          <p14:tracePt t="211447" x="7026275" y="2693988"/>
          <p14:tracePt t="211456" x="7051675" y="2693988"/>
          <p14:tracePt t="211459" x="7112000" y="2693988"/>
          <p14:tracePt t="211474" x="7188200" y="2686050"/>
          <p14:tracePt t="211477" x="7272338" y="2660650"/>
          <p14:tracePt t="211491" x="7416800" y="2617788"/>
          <p14:tracePt t="211510" x="7535863" y="2600325"/>
          <p14:tracePt t="211529" x="7731125" y="2557463"/>
          <p14:tracePt t="211541" x="7807325" y="2549525"/>
          <p14:tracePt t="211543" x="7867650" y="2541588"/>
          <p14:tracePt t="211562" x="7935913" y="2532063"/>
          <p14:tracePt t="211568" x="7943850" y="2524125"/>
          <p14:tracePt t="211624" x="7943850" y="2516188"/>
          <p14:tracePt t="211641" x="7951788" y="2516188"/>
          <p14:tracePt t="211659" x="7961313" y="2506663"/>
          <p14:tracePt t="211679" x="7969250" y="2498725"/>
          <p14:tracePt t="211693" x="7969250" y="2489200"/>
          <p14:tracePt t="211708" x="7969250" y="2473325"/>
          <p14:tracePt t="211728" x="7969250" y="2463800"/>
          <p14:tracePt t="211734" x="7969250" y="2447925"/>
          <p14:tracePt t="211747" x="7961313" y="2430463"/>
          <p14:tracePt t="211764" x="7943850" y="2405063"/>
          <p14:tracePt t="211774" x="7926388" y="2379663"/>
          <p14:tracePt t="211777" x="7910513" y="2362200"/>
          <p14:tracePt t="211793" x="7900988" y="2344738"/>
          <p14:tracePt t="211797" x="7893050" y="2336800"/>
          <p14:tracePt t="211816" x="7875588" y="2319338"/>
          <p14:tracePt t="211819" x="7875588" y="2311400"/>
          <p14:tracePt t="211833" x="7867650" y="2303463"/>
          <p14:tracePt t="216255" x="7867650" y="2328863"/>
          <p14:tracePt t="216261" x="7867650" y="2344738"/>
          <p14:tracePt t="216329" x="7867650" y="2354263"/>
          <p14:tracePt t="216359" x="7867650" y="2362200"/>
          <p14:tracePt t="216410" x="7859713" y="2362200"/>
          <p14:tracePt t="216419" x="7850188" y="2362200"/>
          <p14:tracePt t="216434" x="7832725" y="2362200"/>
          <p14:tracePt t="216453" x="7824788" y="2362200"/>
          <p14:tracePt t="216461" x="7807325" y="2354263"/>
          <p14:tracePt t="216489" x="7773988" y="2311400"/>
          <p14:tracePt t="216500" x="7766050" y="2311400"/>
          <p14:tracePt t="216512" x="7748588" y="2293938"/>
          <p14:tracePt t="216520" x="7731125" y="2268538"/>
          <p14:tracePt t="216522" x="7705725" y="2243138"/>
          <p14:tracePt t="216533" x="7697788" y="2235200"/>
          <p14:tracePt t="216548" x="7688263" y="2227263"/>
          <p14:tracePt t="216843" x="7680325" y="2227263"/>
          <p14:tracePt t="216858" x="7672388" y="2227263"/>
          <p14:tracePt t="216869" x="7662863" y="2227263"/>
          <p14:tracePt t="216883" x="7654925" y="2235200"/>
          <p14:tracePt t="216890" x="7646988" y="2243138"/>
          <p14:tracePt t="216892" x="7637463" y="2252663"/>
          <p14:tracePt t="216906" x="7621588" y="2268538"/>
          <p14:tracePt t="216925" x="7612063" y="2293938"/>
          <p14:tracePt t="216930" x="7604125" y="2303463"/>
          <p14:tracePt t="216936" x="7604125" y="2319338"/>
          <p14:tracePt t="216951" x="7586663" y="2354263"/>
          <p14:tracePt t="216964" x="7586663" y="2362200"/>
          <p14:tracePt t="216971" x="7586663" y="2379663"/>
          <p14:tracePt t="216988" x="7578725" y="2387600"/>
          <p14:tracePt t="217039" x="7578725" y="2397125"/>
          <p14:tracePt t="217053" x="7586663" y="2405063"/>
          <p14:tracePt t="217070" x="7604125" y="2405063"/>
          <p14:tracePt t="217082" x="7621588" y="2422525"/>
          <p14:tracePt t="217086" x="7629525" y="2422525"/>
          <p14:tracePt t="217101" x="7646988" y="2422525"/>
          <p14:tracePt t="217105" x="7680325" y="2422525"/>
          <p14:tracePt t="217108" x="7715250" y="2422525"/>
          <p14:tracePt t="217128" x="7799388" y="2422525"/>
          <p14:tracePt t="217134" x="7859713" y="2422525"/>
          <p14:tracePt t="217140" x="7918450" y="2405063"/>
          <p14:tracePt t="217157" x="8037513" y="2371725"/>
          <p14:tracePt t="217169" x="8062913" y="2362200"/>
          <p14:tracePt t="217185" x="8070850" y="2354263"/>
          <p14:tracePt t="217204" x="8088313" y="2344738"/>
          <p14:tracePt t="217224" x="8147050" y="2328863"/>
          <p14:tracePt t="217241" x="8224838" y="2311400"/>
          <p14:tracePt t="217245" x="8283575" y="2303463"/>
          <p14:tracePt t="217257" x="8428038" y="2278063"/>
          <p14:tracePt t="217275" x="8521700" y="2268538"/>
          <p14:tracePt t="217311" x="8529638" y="2268538"/>
          <p14:tracePt t="217333" x="8539163" y="2268538"/>
          <p14:tracePt t="217342" x="8547100" y="2268538"/>
          <p14:tracePt t="217362" x="8623300" y="2260600"/>
          <p14:tracePt t="217368" x="8683625" y="2252663"/>
          <p14:tracePt t="217373" x="8759825" y="2243138"/>
          <p14:tracePt t="217380" x="8843963" y="2227263"/>
          <p14:tracePt t="217388" x="8921750" y="2217738"/>
          <p14:tracePt t="217405" x="9039225" y="2200275"/>
          <p14:tracePt t="217421" x="9056688" y="2200275"/>
          <p14:tracePt t="217424" x="9064625" y="2200275"/>
          <p14:tracePt t="217445" x="9091613" y="2200275"/>
          <p14:tracePt t="217460" x="9124950" y="2200275"/>
          <p14:tracePt t="217467" x="9158288" y="2200275"/>
          <p14:tracePt t="217474" x="9201150" y="2209800"/>
          <p14:tracePt t="217478" x="9244013" y="2209800"/>
          <p14:tracePt t="217489" x="9294813" y="2217738"/>
          <p14:tracePt t="217492" x="9337675" y="2217738"/>
          <p14:tracePt t="217506" x="9380538" y="2217738"/>
          <p14:tracePt t="217522" x="9388475" y="2217738"/>
          <p14:tracePt t="217581" x="9396413" y="2217738"/>
          <p14:tracePt t="217628" x="9405938" y="2227263"/>
          <p14:tracePt t="217640" x="9405938" y="2235200"/>
          <p14:tracePt t="217652" x="9405938" y="2243138"/>
          <p14:tracePt t="217701" x="9405938" y="2260600"/>
          <p14:tracePt t="217707" x="9405938" y="2293938"/>
          <p14:tracePt t="217738" x="9405938" y="2319338"/>
          <p14:tracePt t="217766" x="9405938" y="2336800"/>
          <p14:tracePt t="217777" x="9405938" y="2362200"/>
          <p14:tracePt t="217789" x="9405938" y="2413000"/>
          <p14:tracePt t="217800" x="9405938" y="2438400"/>
          <p14:tracePt t="217812" x="9405938" y="2455863"/>
          <p14:tracePt t="217829" x="9405938" y="2463800"/>
          <p14:tracePt t="217866" x="9405938" y="2473325"/>
          <p14:tracePt t="218812" x="9380538" y="2489200"/>
          <p14:tracePt t="218830" x="9312275" y="2532063"/>
          <p14:tracePt t="218840" x="9218613" y="2574925"/>
          <p14:tracePt t="218846" x="9142413" y="2608263"/>
          <p14:tracePt t="218857" x="9056688" y="2643188"/>
          <p14:tracePt t="218864" x="8980488" y="2676525"/>
          <p14:tracePt t="218873" x="8843963" y="2719388"/>
          <p14:tracePt t="218908" x="8666163" y="2736850"/>
          <p14:tracePt t="218917" x="8640763" y="2736850"/>
          <p14:tracePt t="218962" x="8589963" y="2736850"/>
          <p14:tracePt t="218982" x="8580438" y="2727325"/>
          <p14:tracePt t="218985" x="8580438" y="2719388"/>
          <p14:tracePt t="218990" x="8564563" y="2711450"/>
          <p14:tracePt t="219000" x="8555038" y="2711450"/>
          <p14:tracePt t="219062" x="8547100" y="2711450"/>
          <p14:tracePt t="219081" x="8529638" y="2701925"/>
          <p14:tracePt t="219089" x="8504238" y="2693988"/>
          <p14:tracePt t="219097" x="8488363" y="2693988"/>
          <p14:tracePt t="219107" x="8488363" y="2686050"/>
          <p14:tracePt t="219112" x="8462963" y="2676525"/>
          <p14:tracePt t="219115" x="8445500" y="2676525"/>
          <p14:tracePt t="219117" x="8420100" y="2668588"/>
          <p14:tracePt t="219127" x="8394700" y="2668588"/>
          <p14:tracePt t="219143" x="8301038" y="2633663"/>
          <p14:tracePt t="219162" x="8121650" y="2582863"/>
          <p14:tracePt t="219169" x="8020050" y="2532063"/>
          <p14:tracePt t="219172" x="7893050" y="2473325"/>
          <p14:tracePt t="219184" x="7662863" y="2371725"/>
          <p14:tracePt t="219202" x="7510463" y="2293938"/>
          <p14:tracePt t="219216" x="7451725" y="2260600"/>
          <p14:tracePt t="219231" x="7442200" y="2252663"/>
          <p14:tracePt t="219251" x="7426325" y="2243138"/>
          <p14:tracePt t="219372" x="7416800" y="2243138"/>
          <p14:tracePt t="219390" x="7408863" y="2252663"/>
          <p14:tracePt t="219408" x="7391400" y="2260600"/>
          <p14:tracePt t="219437" x="7366000" y="2311400"/>
          <p14:tracePt t="219445" x="7358063" y="2311400"/>
          <p14:tracePt t="219453" x="7358063" y="2336800"/>
          <p14:tracePt t="219493" x="7315200" y="2430463"/>
          <p14:tracePt t="219502" x="7315200" y="2447925"/>
          <p14:tracePt t="219508" x="7315200" y="2455863"/>
          <p14:tracePt t="219513" x="7315200" y="2463800"/>
          <p14:tracePt t="219517" x="7315200" y="2473325"/>
          <p14:tracePt t="219538" x="7315200" y="2489200"/>
          <p14:tracePt t="219541" x="7323138" y="2498725"/>
          <p14:tracePt t="219563" x="7348538" y="2506663"/>
          <p14:tracePt t="219577" x="7373938" y="2506663"/>
          <p14:tracePt t="219594" x="7459663" y="2506663"/>
          <p14:tracePt t="219610" x="7535863" y="2498725"/>
          <p14:tracePt t="219627" x="7621588" y="2489200"/>
          <p14:tracePt t="219636" x="7723188" y="2481263"/>
          <p14:tracePt t="219639" x="8029575" y="2430463"/>
          <p14:tracePt t="219653" x="8410575" y="2362200"/>
          <p14:tracePt t="219667" x="8674100" y="2278063"/>
          <p14:tracePt t="219677" x="8793163" y="2235200"/>
          <p14:tracePt t="219680" x="8894763" y="2192338"/>
          <p14:tracePt t="219695" x="9064625" y="2090738"/>
          <p14:tracePt t="219713" x="9142413" y="2047875"/>
          <p14:tracePt t="219730" x="9158288" y="2039938"/>
          <p14:tracePt t="219746" x="9175750" y="2039938"/>
          <p14:tracePt t="220017" x="9183688" y="2039938"/>
          <p14:tracePt t="220022" x="9218613" y="2065338"/>
          <p14:tracePt t="220045" x="9405938" y="2371725"/>
          <p14:tracePt t="220047" x="9464675" y="2498725"/>
          <p14:tracePt t="220065" x="9507538" y="2633663"/>
          <p14:tracePt t="220068" x="9575800" y="2820988"/>
          <p14:tracePt t="220078" x="9575800" y="2846388"/>
          <p14:tracePt t="220093" x="9575800" y="2855913"/>
          <p14:tracePt t="220110" x="9583738" y="2897188"/>
          <p14:tracePt t="220651" x="9591675" y="2897188"/>
          <p14:tracePt t="220692" x="9591675" y="2881313"/>
          <p14:tracePt t="220704" x="9591675" y="2863850"/>
          <p14:tracePt t="220712" x="9591675" y="2820988"/>
          <p14:tracePt t="220715" x="9583738" y="2770188"/>
          <p14:tracePt t="220726" x="9558338" y="2711450"/>
          <p14:tracePt t="220735" x="9550400" y="2668588"/>
          <p14:tracePt t="220739" x="9540875" y="2608263"/>
          <p14:tracePt t="220754" x="9523413" y="2516188"/>
          <p14:tracePt t="220769" x="9515475" y="2489200"/>
          <p14:tracePt t="220781" x="9515475" y="2473325"/>
          <p14:tracePt t="220791" x="9515475" y="2463800"/>
          <p14:tracePt t="220811" x="9515475" y="2397125"/>
          <p14:tracePt t="220820" x="9540875" y="2336800"/>
          <p14:tracePt t="220822" x="9558338" y="2268538"/>
          <p14:tracePt t="220835" x="9575800" y="2184400"/>
          <p14:tracePt t="220848" x="9575800" y="2174875"/>
          <p14:tracePt t="220859" x="9575800" y="2166938"/>
          <p14:tracePt t="220922" x="9583738" y="2159000"/>
          <p14:tracePt t="221087" x="9591675" y="2159000"/>
          <p14:tracePt t="221105" x="9601200" y="2166938"/>
          <p14:tracePt t="221128" x="9617075" y="2200275"/>
          <p14:tracePt t="221158" x="9634538" y="2260600"/>
          <p14:tracePt t="221167" x="9642475" y="2293938"/>
          <p14:tracePt t="221175" x="9652000" y="2354263"/>
          <p14:tracePt t="221182" x="9685338" y="2498725"/>
          <p14:tracePt t="221195" x="9694863" y="2557463"/>
          <p14:tracePt t="221201" x="9720263" y="2625725"/>
          <p14:tracePt t="221212" x="9728200" y="2668588"/>
          <p14:tracePt t="221218" x="9728200" y="2676525"/>
          <p14:tracePt t="221799" x="9728200" y="2686050"/>
          <p14:tracePt t="221825" x="9720263" y="2701925"/>
          <p14:tracePt t="221833" x="9720263" y="2711450"/>
          <p14:tracePt t="221837" x="9720263" y="2719388"/>
          <p14:tracePt t="221874" x="9710738" y="2719388"/>
          <p14:tracePt t="221980" x="9702800" y="2727325"/>
          <p14:tracePt t="222013" x="9694863" y="2736850"/>
          <p14:tracePt t="222025" x="9694863" y="2744788"/>
          <p14:tracePt t="222042" x="9694863" y="2752725"/>
          <p14:tracePt t="222047" x="9694863" y="2762250"/>
          <p14:tracePt t="222068" x="9685338" y="2787650"/>
          <p14:tracePt t="222079" x="9685338" y="2805113"/>
          <p14:tracePt t="222088" x="9685338" y="2813050"/>
          <p14:tracePt t="222111" x="9667875" y="2940050"/>
          <p14:tracePt t="222122" x="9659938" y="2982913"/>
          <p14:tracePt t="222139" x="9652000" y="3041650"/>
          <p14:tracePt t="222559" x="9652000" y="3033713"/>
          <p14:tracePt t="222568" x="9652000" y="3008313"/>
          <p14:tracePt t="222575" x="9642475" y="3000375"/>
          <p14:tracePt t="222582" x="9642475" y="2974975"/>
          <p14:tracePt t="222611" x="9626600" y="2863850"/>
          <p14:tracePt t="222621" x="9617075" y="2830513"/>
          <p14:tracePt t="222656" x="9601200" y="2744788"/>
          <p14:tracePt t="222664" x="9601200" y="2736850"/>
          <p14:tracePt t="222673" x="9601200" y="2727325"/>
          <p14:tracePt t="222720" x="9601200" y="2719388"/>
          <p14:tracePt t="222788" x="9601200" y="2711450"/>
          <p14:tracePt t="222818" x="9601200" y="2701925"/>
          <p14:tracePt t="222848" x="9601200" y="2693988"/>
          <p14:tracePt t="222858" x="9601200" y="2686050"/>
          <p14:tracePt t="222871" x="9601200" y="2668588"/>
          <p14:tracePt t="222890" x="9601200" y="2633663"/>
          <p14:tracePt t="222892" x="9601200" y="2617788"/>
          <p14:tracePt t="222907" x="9601200" y="2574925"/>
          <p14:tracePt t="222912" x="9601200" y="2557463"/>
          <p14:tracePt t="222920" x="9601200" y="2549525"/>
          <p14:tracePt t="222939" x="9601200" y="2524125"/>
          <p14:tracePt t="222948" x="9601200" y="2506663"/>
          <p14:tracePt t="222952" x="9601200" y="2498725"/>
          <p14:tracePt t="222964" x="9601200" y="2481263"/>
          <p14:tracePt t="222967" x="9601200" y="2463800"/>
          <p14:tracePt t="222979" x="9601200" y="2455863"/>
          <p14:tracePt t="224137" x="9601200" y="2447925"/>
          <p14:tracePt t="224545" x="9601200" y="2455863"/>
          <p14:tracePt t="224724" x="9601200" y="2447925"/>
          <p14:tracePt t="224783" x="9601200" y="2438400"/>
          <p14:tracePt t="224812" x="9609138" y="2438400"/>
          <p14:tracePt t="224830" x="9609138" y="2455863"/>
          <p14:tracePt t="224859" x="9634538" y="2481263"/>
          <p14:tracePt t="224880" x="9642475" y="2498725"/>
          <p14:tracePt t="224896" x="9642475" y="2506663"/>
          <p14:tracePt t="224919" x="9642475" y="2557463"/>
          <p14:tracePt t="224922" x="9652000" y="2592388"/>
          <p14:tracePt t="224938" x="9652000" y="2617788"/>
          <p14:tracePt t="224942" x="9652000" y="2625725"/>
          <p14:tracePt t="224951" x="9652000" y="2651125"/>
          <p14:tracePt t="224953" x="9652000" y="2660650"/>
          <p14:tracePt t="224968" x="9659938" y="2668588"/>
          <p14:tracePt t="224984" x="9659938" y="2676525"/>
          <p14:tracePt t="225065" x="9659938" y="2686050"/>
          <p14:tracePt t="225088" x="9659938" y="2693988"/>
          <p14:tracePt t="225104" x="9667875" y="2701925"/>
          <p14:tracePt t="225518" x="9667875" y="2693988"/>
          <p14:tracePt t="225537" x="9677400" y="2668588"/>
          <p14:tracePt t="225544" x="9677400" y="2660650"/>
          <p14:tracePt t="225556" x="9702800" y="2600325"/>
          <p14:tracePt t="225571" x="9736138" y="2532063"/>
          <p14:tracePt t="225576" x="9771063" y="2489200"/>
          <p14:tracePt t="225585" x="9779000" y="2473325"/>
          <p14:tracePt t="225601" x="9779000" y="2463800"/>
          <p14:tracePt t="225628" x="9786938" y="2455863"/>
          <p14:tracePt t="225680" x="9796463" y="2455863"/>
          <p14:tracePt t="225704" x="9804400" y="2455863"/>
          <p14:tracePt t="225718" x="9804400" y="2463800"/>
          <p14:tracePt t="225728" x="9804400" y="2473325"/>
          <p14:tracePt t="225736" x="9804400" y="2481263"/>
          <p14:tracePt t="225751" x="9804400" y="2516188"/>
          <p14:tracePt t="225769" x="9812338" y="2541588"/>
          <p14:tracePt t="225789" x="9812338" y="2582863"/>
          <p14:tracePt t="225807" x="9812338" y="2592388"/>
          <p14:tracePt t="225809" x="9812338" y="2600325"/>
          <p14:tracePt t="225920" x="9812338" y="2608263"/>
          <p14:tracePt t="226223" x="9812338" y="2617788"/>
          <p14:tracePt t="226247" x="9812338" y="2633663"/>
          <p14:tracePt t="226255" x="9812338" y="2660650"/>
          <p14:tracePt t="226262" x="9812338" y="2668588"/>
          <p14:tracePt t="226288" x="9804400" y="2711450"/>
          <p14:tracePt t="226294" x="9796463" y="2744788"/>
          <p14:tracePt t="226301" x="9786938" y="2778125"/>
          <p14:tracePt t="226307" x="9779000" y="2813050"/>
          <p14:tracePt t="226313" x="9779000" y="2820988"/>
          <p14:tracePt t="226344" x="9771063" y="2838450"/>
          <p14:tracePt t="226425" x="9771063" y="2846388"/>
          <p14:tracePt t="226829" x="9771063" y="2855913"/>
          <p14:tracePt t="226836" x="9771063" y="2871788"/>
          <p14:tracePt t="226868" x="9771063" y="3033713"/>
          <p14:tracePt t="226884" x="9771063" y="3152775"/>
          <p14:tracePt t="226901" x="9771063" y="3271838"/>
          <p14:tracePt t="226905" x="9771063" y="3314700"/>
          <p14:tracePt t="226913" x="9771063" y="3330575"/>
          <p14:tracePt t="226924" x="9771063" y="3340100"/>
          <p14:tracePt t="226932" x="9771063" y="3348038"/>
          <p14:tracePt t="226950" x="9771063" y="3355975"/>
          <p14:tracePt t="227115" x="9771063" y="3348038"/>
          <p14:tracePt t="227130" x="9771063" y="3330575"/>
          <p14:tracePt t="227150" x="9771063" y="3289300"/>
          <p14:tracePt t="227168" x="9771063" y="3263900"/>
          <p14:tracePt t="227182" x="9771063" y="3221038"/>
          <p14:tracePt t="227199" x="9771063" y="3152775"/>
          <p14:tracePt t="227207" x="9771063" y="3135313"/>
          <p14:tracePt t="227210" x="9771063" y="3119438"/>
          <p14:tracePt t="227235" x="9771063" y="3101975"/>
          <p14:tracePt t="227250" x="9771063" y="3084513"/>
          <p14:tracePt t="227277" x="9771063" y="3076575"/>
          <p14:tracePt t="227294" x="9779000" y="3059113"/>
          <p14:tracePt t="227310" x="9786938" y="3016250"/>
          <p14:tracePt t="227337" x="9786938" y="3008313"/>
          <p14:tracePt t="227345" x="9786938" y="3000375"/>
          <p14:tracePt t="227442" x="9786938" y="2990850"/>
          <p14:tracePt t="227454" x="9786938" y="2982913"/>
          <p14:tracePt t="227528" x="9786938" y="2974975"/>
          <p14:tracePt t="227548" x="9786938" y="2965450"/>
          <p14:tracePt t="227556" x="9786938" y="2957513"/>
          <p14:tracePt t="227566" x="9779000" y="2957513"/>
          <p14:tracePt t="228155" x="9771063" y="2949575"/>
          <p14:tracePt t="228202" x="9771063" y="2940050"/>
          <p14:tracePt t="228262" x="9761538" y="2940050"/>
          <p14:tracePt t="228303" x="9753600" y="2940050"/>
          <p14:tracePt t="228343" x="9745663" y="2940050"/>
          <p14:tracePt t="228645" x="9736138" y="2940050"/>
          <p14:tracePt t="228692" x="9728200" y="2949575"/>
          <p14:tracePt t="228750" x="9720263" y="2957513"/>
          <p14:tracePt t="228771" x="9702800" y="2974975"/>
          <p14:tracePt t="228778" x="9694863" y="2982913"/>
          <p14:tracePt t="228796" x="9685338" y="2990850"/>
          <p14:tracePt t="228814" x="9685338" y="3000375"/>
          <p14:tracePt t="228820" x="9677400" y="3008313"/>
          <p14:tracePt t="228824" x="9667875" y="3008313"/>
          <p14:tracePt t="228835" x="9667875" y="3016250"/>
          <p14:tracePt t="228838" x="9642475" y="3025775"/>
          <p14:tracePt t="228852" x="9591675" y="3041650"/>
          <p14:tracePt t="228861" x="9558338" y="3051175"/>
          <p14:tracePt t="228880" x="9523413" y="3067050"/>
          <p14:tracePt t="228978" x="9515475" y="3067050"/>
          <p14:tracePt t="228999" x="9507538" y="3067050"/>
          <p14:tracePt t="229007" x="9498013" y="3059113"/>
          <p14:tracePt t="229031" x="9498013" y="3041650"/>
          <p14:tracePt t="229036" x="9498013" y="3033713"/>
          <p14:tracePt t="229060" x="9490075" y="3025775"/>
          <p14:tracePt t="229473" x="9482138" y="3016250"/>
          <p14:tracePt t="229487" x="9472613" y="3016250"/>
          <p14:tracePt t="229499" x="9456738" y="3008313"/>
          <p14:tracePt t="229502" x="9431338" y="3008313"/>
          <p14:tracePt t="229518" x="9388475" y="2982913"/>
          <p14:tracePt t="229521" x="9371013" y="2982913"/>
          <p14:tracePt t="229912" x="9363075" y="2974975"/>
          <p14:tracePt t="229955" x="9353550" y="2974975"/>
          <p14:tracePt t="229968" x="9345613" y="2974975"/>
          <p14:tracePt t="229978" x="9328150" y="2974975"/>
          <p14:tracePt t="229994" x="9320213" y="2974975"/>
          <p14:tracePt t="230011" x="9286875" y="2974975"/>
          <p14:tracePt t="230018" x="9269413" y="2974975"/>
          <p14:tracePt t="230033" x="9209088" y="2974975"/>
          <p14:tracePt t="230049" x="9107488" y="2974975"/>
          <p14:tracePt t="230052" x="9048750" y="2974975"/>
          <p14:tracePt t="230062" x="8963025" y="2974975"/>
          <p14:tracePt t="230079" x="8777288" y="2974975"/>
          <p14:tracePt t="230082" x="8640763" y="2965450"/>
          <p14:tracePt t="230099" x="8420100" y="2949575"/>
          <p14:tracePt t="230105" x="8156575" y="2932113"/>
          <p14:tracePt t="230109" x="7832725" y="2914650"/>
          <p14:tracePt t="230114" x="7442200" y="2881313"/>
          <p14:tracePt t="230128" x="6754813" y="2813050"/>
          <p14:tracePt t="230135" x="6516688" y="2795588"/>
          <p14:tracePt t="230146" x="6270625" y="2762250"/>
          <p14:tracePt t="230160" x="5938838" y="2711450"/>
          <p14:tracePt t="230164" x="5811838" y="2693988"/>
          <p14:tracePt t="230180" x="5683250" y="2668588"/>
          <p14:tracePt t="230187" x="5565775" y="2643188"/>
          <p14:tracePt t="230190" x="5462588" y="2625725"/>
          <p14:tracePt t="230206" x="5267325" y="2592388"/>
          <p14:tracePt t="230221" x="5080000" y="2566988"/>
          <p14:tracePt t="230232" x="4876800" y="2541588"/>
          <p14:tracePt t="230246" x="4791075" y="2541588"/>
          <p14:tracePt t="230248" x="4724400" y="2541588"/>
          <p14:tracePt t="230262" x="4646613" y="2541588"/>
          <p14:tracePt t="230268" x="4587875" y="2541588"/>
          <p14:tracePt t="230279" x="4460875" y="2557463"/>
          <p14:tracePt t="230297" x="4298950" y="2574925"/>
          <p14:tracePt t="230300" x="4214813" y="2592388"/>
          <p14:tracePt t="230313" x="4095750" y="2600325"/>
          <p14:tracePt t="230316" x="3984625" y="2608263"/>
          <p14:tracePt t="230329" x="3857625" y="2625725"/>
          <p14:tracePt t="230331" x="3713163" y="2625725"/>
          <p14:tracePt t="230343" x="3559175" y="2625725"/>
          <p14:tracePt t="230362" x="3092450" y="2643188"/>
          <p14:tracePt t="230380" x="2828925" y="2693988"/>
          <p14:tracePt t="230383" x="2727325" y="2719388"/>
          <p14:tracePt t="230396" x="2651125" y="2736850"/>
          <p14:tracePt t="230398" x="2641600" y="2744788"/>
          <p14:tracePt t="230419" x="2633663" y="2752725"/>
          <p14:tracePt t="230436" x="2633663" y="2787650"/>
          <p14:tracePt t="230451" x="2641600" y="2813050"/>
          <p14:tracePt t="230463" x="2651125" y="2820988"/>
          <p14:tracePt t="230466" x="2651125" y="2830513"/>
          <p14:tracePt t="230478" x="2668588" y="2838450"/>
          <p14:tracePt t="230482" x="2676525" y="2846388"/>
          <p14:tracePt t="230495" x="2693988" y="2863850"/>
          <p14:tracePt t="230503" x="2727325" y="2871788"/>
          <p14:tracePt t="230506" x="2786063" y="2889250"/>
          <p14:tracePt t="230527" x="2922588" y="2897188"/>
          <p14:tracePt t="230555" x="3117850" y="2897188"/>
          <p14:tracePt t="230565" x="3652838" y="2897188"/>
          <p14:tracePt t="230584" x="4316413" y="2897188"/>
          <p14:tracePt t="230589" x="4545013" y="2897188"/>
          <p14:tracePt t="230604" x="4894263" y="2897188"/>
          <p14:tracePt t="230621" x="5165725" y="2906713"/>
          <p14:tracePt t="230624" x="5284788" y="2932113"/>
          <p14:tracePt t="230638" x="5429250" y="2957513"/>
          <p14:tracePt t="230656" x="5530850" y="2974975"/>
          <p14:tracePt t="230678" x="5657850" y="2990850"/>
          <p14:tracePt t="230692" x="5708650" y="3000375"/>
          <p14:tracePt t="230706" x="5735638" y="3000375"/>
          <p14:tracePt t="230721" x="5743575" y="3000375"/>
          <p14:tracePt t="230738" x="5761038" y="3000375"/>
          <p14:tracePt t="230756" x="5786438" y="3000375"/>
          <p14:tracePt t="230773" x="5819775" y="3000375"/>
          <p14:tracePt t="230783" x="5853113" y="3000375"/>
          <p14:tracePt t="230797" x="5895975" y="3000375"/>
          <p14:tracePt t="230806" x="5981700" y="3000375"/>
          <p14:tracePt t="230812" x="6007100" y="3000375"/>
          <p14:tracePt t="230826" x="6015038" y="3000375"/>
          <p14:tracePt t="230833" x="6024563" y="3000375"/>
          <p14:tracePt t="230903" x="6032500" y="3000375"/>
          <p14:tracePt t="231153" x="6032500" y="2990850"/>
          <p14:tracePt t="231174" x="6015038" y="2990850"/>
          <p14:tracePt t="231183" x="5997575" y="2990850"/>
          <p14:tracePt t="231215" x="5938838" y="2982913"/>
          <p14:tracePt t="231222" x="5930900" y="2982913"/>
          <p14:tracePt t="231289" x="5921375" y="2982913"/>
          <p14:tracePt t="231945" x="5930900" y="2982913"/>
          <p14:tracePt t="231958" x="5946775" y="2982913"/>
          <p14:tracePt t="231964" x="5964238" y="2982913"/>
          <p14:tracePt t="231969" x="5981700" y="2982913"/>
          <p14:tracePt t="231990" x="6065838" y="2982913"/>
          <p14:tracePt t="231999" x="6116638" y="2982913"/>
          <p14:tracePt t="232025" x="6338888" y="2982913"/>
          <p14:tracePt t="232032" x="6354763" y="2974975"/>
          <p14:tracePt t="232070" x="6372225" y="2965450"/>
          <p14:tracePt t="232104" x="6380163" y="2965450"/>
          <p14:tracePt t="232110" x="6405563" y="2965450"/>
          <p14:tracePt t="232122" x="6491288" y="2957513"/>
          <p14:tracePt t="232139" x="6584950" y="2922588"/>
          <p14:tracePt t="232156" x="6719888" y="2897188"/>
          <p14:tracePt t="232178" x="6907213" y="2881313"/>
          <p14:tracePt t="232181" x="6932613" y="2871788"/>
          <p14:tracePt t="232190" x="6942138" y="2871788"/>
          <p14:tracePt t="232242" x="6950075" y="2871788"/>
          <p14:tracePt t="232351" x="6958013" y="2871788"/>
          <p14:tracePt t="232369" x="6967538" y="2863850"/>
          <p14:tracePt t="232499" x="6967538" y="2855913"/>
          <p14:tracePt t="232532" x="6958013" y="2855913"/>
          <p14:tracePt t="232560" x="6950075" y="2855913"/>
          <p14:tracePt t="232590" x="6924675" y="2846388"/>
          <p14:tracePt t="232611" x="6873875" y="2846388"/>
          <p14:tracePt t="232624" x="6856413" y="2846388"/>
          <p14:tracePt t="232630" x="6848475" y="2846388"/>
          <p14:tracePt t="232642" x="6831013" y="2846388"/>
          <p14:tracePt t="232669" x="6823075" y="2846388"/>
          <p14:tracePt t="232678" x="6805613" y="2846388"/>
          <p14:tracePt t="232693" x="6788150" y="2846388"/>
          <p14:tracePt t="232695" x="6754813" y="2846388"/>
          <p14:tracePt t="232707" x="6719888" y="2846388"/>
          <p14:tracePt t="232716" x="6694488" y="2846388"/>
          <p14:tracePt t="232719" x="6661150" y="2846388"/>
          <p14:tracePt t="232731" x="6618288" y="2846388"/>
          <p14:tracePt t="232746" x="6600825" y="2846388"/>
          <p14:tracePt t="232748" x="6575425" y="2830513"/>
          <p14:tracePt t="232757" x="6567488" y="2830513"/>
          <p14:tracePt t="232779" x="6491288" y="2820988"/>
          <p14:tracePt t="232784" x="6430963" y="2820988"/>
          <p14:tracePt t="232786" x="6372225" y="2805113"/>
          <p14:tracePt t="232806" x="6270625" y="2805113"/>
          <p14:tracePt t="232811" x="6245225" y="2805113"/>
          <p14:tracePt t="232813" x="6235700" y="2805113"/>
          <p14:tracePt t="232824" x="6219825" y="2805113"/>
          <p14:tracePt t="232841" x="6194425" y="2805113"/>
          <p14:tracePt t="232844" x="6176963" y="2805113"/>
          <p14:tracePt t="232858" x="6159500" y="2805113"/>
          <p14:tracePt t="232865" x="6126163" y="2805113"/>
          <p14:tracePt t="232869" x="6065838" y="2813050"/>
          <p14:tracePt t="232882" x="5921375" y="2820988"/>
          <p14:tracePt t="232898" x="5794375" y="2820988"/>
          <p14:tracePt t="232908" x="5751513" y="2820988"/>
          <p14:tracePt t="232910" x="5743575" y="2820988"/>
          <p14:tracePt t="232922" x="5735638" y="2820988"/>
          <p14:tracePt t="232929" x="5726113" y="2820988"/>
          <p14:tracePt t="232946" x="5718175" y="2820988"/>
          <p14:tracePt t="232950" x="5708650" y="2820988"/>
          <p14:tracePt t="232963" x="5700713" y="2820988"/>
          <p14:tracePt t="232974" x="5692775" y="2820988"/>
          <p14:tracePt t="233000" x="5683250" y="2820988"/>
          <p14:tracePt t="233042" x="5675313" y="2820988"/>
          <p14:tracePt t="233050" x="5657850" y="2830513"/>
          <p14:tracePt t="233062" x="5624513" y="2846388"/>
          <p14:tracePt t="233073" x="5616575" y="2855913"/>
          <p14:tracePt t="233078" x="5591175" y="2881313"/>
          <p14:tracePt t="233095" x="5556250" y="2914650"/>
          <p14:tracePt t="233125" x="5548313" y="2914650"/>
          <p14:tracePt t="233280" x="5548313" y="2922588"/>
          <p14:tracePt t="233340" x="5538788" y="2932113"/>
          <p14:tracePt t="233933" x="5530850" y="2932113"/>
          <p14:tracePt t="234224" x="5522913" y="2932113"/>
          <p14:tracePt t="234267" x="5513388" y="2932113"/>
          <p14:tracePt t="234286" x="5505450" y="2922588"/>
          <p14:tracePt t="234294" x="5487988" y="2914650"/>
          <p14:tracePt t="234298" x="5480050" y="2906713"/>
          <p14:tracePt t="234321" x="5480050" y="2897188"/>
          <p14:tracePt t="234342" x="5472113" y="2897188"/>
          <p14:tracePt t="234351" x="5462588" y="2889250"/>
          <p14:tracePt t="234374" x="5454650" y="2881313"/>
          <p14:tracePt t="234417" x="5437188" y="2881313"/>
          <p14:tracePt t="234432" x="5429250" y="2881313"/>
          <p14:tracePt t="234447" x="5421313" y="2871788"/>
          <p14:tracePt t="234463" x="5411788" y="2871788"/>
          <p14:tracePt t="234476" x="5403850" y="2863850"/>
          <p14:tracePt t="234500" x="5394325" y="2863850"/>
          <p14:tracePt t="234505" x="5386388" y="2855913"/>
          <p14:tracePt t="234567" x="5378450" y="2846388"/>
          <p14:tracePt t="234581" x="5360988" y="2838450"/>
          <p14:tracePt t="234584" x="5360988" y="2830513"/>
          <p14:tracePt t="234598" x="5335588" y="2813050"/>
          <p14:tracePt t="234601" x="5318125" y="2795588"/>
          <p14:tracePt t="234611" x="5276850" y="2727325"/>
          <p14:tracePt t="234620" x="5249863" y="2686050"/>
          <p14:tracePt t="234640" x="5191125" y="2600325"/>
          <p14:tracePt t="234656" x="5165725" y="2549525"/>
          <p14:tracePt t="234659" x="5157788" y="2541588"/>
          <p14:tracePt t="234675" x="5148263" y="2489200"/>
          <p14:tracePt t="234688" x="5114925" y="2387600"/>
          <p14:tracePt t="234706" x="5072063" y="2209800"/>
          <p14:tracePt t="234720" x="5029200" y="2047875"/>
          <p14:tracePt t="234738" x="5003800" y="1963738"/>
          <p14:tracePt t="234755" x="4995863" y="1954213"/>
          <p14:tracePt t="234799" x="4987925" y="1946275"/>
          <p14:tracePt t="234816" x="4978400" y="1938338"/>
          <p14:tracePt t="234828" x="4978400" y="1928813"/>
          <p14:tracePt t="234837" x="4978400" y="1920875"/>
          <p14:tracePt t="234881" x="4970463" y="1911350"/>
          <p14:tracePt t="234963" x="4962525" y="1911350"/>
          <p14:tracePt t="235228" x="4962525" y="1928813"/>
          <p14:tracePt t="235235" x="4962525" y="1971675"/>
          <p14:tracePt t="235242" x="4962525" y="2055813"/>
          <p14:tracePt t="235246" x="4962525" y="2174875"/>
          <p14:tracePt t="235255" x="4962525" y="2311400"/>
          <p14:tracePt t="235263" x="5003800" y="2498725"/>
          <p14:tracePt t="235270" x="5080000" y="2736850"/>
          <p14:tracePt t="235304" x="5276850" y="3322638"/>
          <p14:tracePt t="235308" x="5276850" y="3330575"/>
          <p14:tracePt t="235356" x="5276850" y="3340100"/>
          <p14:tracePt t="235379" x="5276850" y="3348038"/>
          <p14:tracePt t="235415" x="5284788" y="3355975"/>
          <p14:tracePt t="235461" x="5284788" y="3365500"/>
          <p14:tracePt t="235483" x="5284788" y="3373438"/>
          <p14:tracePt t="235496" x="5284788" y="3382963"/>
          <p14:tracePt t="235515" x="5310188" y="3416300"/>
          <p14:tracePt t="235522" x="5335588" y="3433763"/>
          <p14:tracePt t="235544" x="5343525" y="3449638"/>
          <p14:tracePt t="235573" x="5353050" y="3449638"/>
          <p14:tracePt t="235603" x="5360988" y="3449638"/>
          <p14:tracePt t="235619" x="5368925" y="3449638"/>
          <p14:tracePt t="235626" x="5378450" y="3449638"/>
          <p14:tracePt t="235640" x="5394325" y="3424238"/>
          <p14:tracePt t="235652" x="5411788" y="3408363"/>
          <p14:tracePt t="235657" x="5421313" y="3390900"/>
          <p14:tracePt t="235663" x="5429250" y="3365500"/>
          <p14:tracePt t="235695" x="5480050" y="3297238"/>
          <p14:tracePt t="235715" x="5616575" y="2906713"/>
          <p14:tracePt t="235731" x="5649913" y="2701925"/>
          <p14:tracePt t="235754" x="5649913" y="2532063"/>
          <p14:tracePt t="235770" x="5649913" y="2516188"/>
          <p14:tracePt t="235777" x="5649913" y="2506663"/>
          <p14:tracePt t="235788" x="5649913" y="2498725"/>
          <p14:tracePt t="235790" x="5657850" y="2489200"/>
          <p14:tracePt t="235836" x="5657850" y="2481263"/>
          <p14:tracePt t="235855" x="5657850" y="2473325"/>
          <p14:tracePt t="235871" x="5657850" y="2463800"/>
          <p14:tracePt t="235895" x="5657850" y="2455863"/>
          <p14:tracePt t="235908" x="5657850" y="2447925"/>
          <p14:tracePt t="235916" x="5649913" y="2438400"/>
          <p14:tracePt t="235924" x="5641975" y="2438400"/>
          <p14:tracePt t="235928" x="5641975" y="2430463"/>
          <p14:tracePt t="235932" x="5632450" y="2422525"/>
          <p14:tracePt t="235947" x="5616575" y="2413000"/>
          <p14:tracePt t="235963" x="5581650" y="2397125"/>
          <p14:tracePt t="235987" x="5497513" y="2371725"/>
          <p14:tracePt t="236005" x="5421313" y="2362200"/>
          <p14:tracePt t="236012" x="5378450" y="2362200"/>
          <p14:tracePt t="236015" x="5310188" y="2362200"/>
          <p14:tracePt t="236031" x="5148263" y="2362200"/>
          <p14:tracePt t="236043" x="5038725" y="2362200"/>
          <p14:tracePt t="236045" x="4910138" y="2362200"/>
          <p14:tracePt t="236061" x="4783138" y="2362200"/>
          <p14:tracePt t="236064" x="4646613" y="2362200"/>
          <p14:tracePt t="236076" x="4435475" y="2362200"/>
          <p14:tracePt t="236091" x="4298950" y="2362200"/>
          <p14:tracePt t="236101" x="4256088" y="2362200"/>
          <p14:tracePt t="236104" x="4240213" y="2362200"/>
          <p14:tracePt t="236118" x="4222750" y="2362200"/>
          <p14:tracePt t="236122" x="4197350" y="2362200"/>
          <p14:tracePt t="236135" x="4121150" y="2371725"/>
          <p14:tracePt t="236156" x="4027488" y="2405063"/>
          <p14:tracePt t="236160" x="3984625" y="2413000"/>
          <p14:tracePt t="236177" x="3890963" y="2430463"/>
          <p14:tracePt t="236180" x="3865563" y="2430463"/>
          <p14:tracePt t="236189" x="3857625" y="2430463"/>
          <p14:tracePt t="236209" x="3848100" y="2438400"/>
          <p14:tracePt t="236236" x="3840163" y="2438400"/>
          <p14:tracePt t="236252" x="3832225" y="2438400"/>
          <p14:tracePt t="236254" x="3822700" y="2438400"/>
          <p14:tracePt t="236262" x="3814763" y="2447925"/>
          <p14:tracePt t="236270" x="3814763" y="2455863"/>
          <p14:tracePt t="236284" x="3806825" y="2463800"/>
          <p14:tracePt t="236293" x="3797300" y="2463800"/>
          <p14:tracePt t="236297" x="3797300" y="2473325"/>
          <p14:tracePt t="236311" x="3763963" y="2498725"/>
          <p14:tracePt t="236325" x="3713163" y="2532063"/>
          <p14:tracePt t="236334" x="3678238" y="2566988"/>
          <p14:tracePt t="236350" x="3602038" y="2617788"/>
          <p14:tracePt t="236353" x="3551238" y="2651125"/>
          <p14:tracePt t="236372" x="3449638" y="2727325"/>
          <p14:tracePt t="236390" x="3228975" y="2897188"/>
          <p14:tracePt t="236406" x="3084513" y="3016250"/>
          <p14:tracePt t="236419" x="3024188" y="3084513"/>
          <p14:tracePt t="236421" x="2955925" y="3135313"/>
          <p14:tracePt t="236435" x="2838450" y="3238500"/>
          <p14:tracePt t="236452" x="2735263" y="3314700"/>
          <p14:tracePt t="236472" x="2709863" y="3348038"/>
          <p14:tracePt t="236474" x="2693988" y="3355975"/>
          <p14:tracePt t="236489" x="2676525" y="3365500"/>
          <p14:tracePt t="236491" x="2668588" y="3382963"/>
          <p14:tracePt t="236501" x="2659063" y="3390900"/>
          <p14:tracePt t="236502" x="2641600" y="3398838"/>
          <p14:tracePt t="236517" x="2641600" y="3408363"/>
          <p14:tracePt t="236519" x="2616200" y="3416300"/>
          <p14:tracePt t="236538" x="2557463" y="3441700"/>
          <p14:tracePt t="236551" x="2514600" y="3449638"/>
          <p14:tracePt t="236569" x="2489200" y="3459163"/>
          <p14:tracePt t="236572" x="2481263" y="3459163"/>
          <p14:tracePt t="236646" x="2471738" y="3459163"/>
          <p14:tracePt t="237169" x="2471738" y="3449638"/>
          <p14:tracePt t="237644" x="2481263" y="3449638"/>
          <p14:tracePt t="237660" x="2489200" y="3459163"/>
          <p14:tracePt t="237680" x="2497138" y="3459163"/>
          <p14:tracePt t="237699" x="2506663" y="3467100"/>
          <p14:tracePt t="237728" x="2506663" y="3502025"/>
          <p14:tracePt t="237737" x="2506663" y="3517900"/>
          <p14:tracePt t="237743" x="2506663" y="3560763"/>
          <p14:tracePt t="237754" x="2506663" y="3611563"/>
          <p14:tracePt t="237759" x="2489200" y="3671888"/>
          <p14:tracePt t="237776" x="2463800" y="3790950"/>
          <p14:tracePt t="237779" x="2455863" y="3832225"/>
          <p14:tracePt t="237799" x="2455863" y="3849688"/>
          <p14:tracePt t="237897" x="2455863" y="3857625"/>
          <p14:tracePt t="237904" x="2463800" y="3857625"/>
          <p14:tracePt t="237919" x="2489200" y="3857625"/>
          <p14:tracePt t="237950" x="2524125" y="3849688"/>
          <p14:tracePt t="237968" x="2532063" y="3841750"/>
          <p14:tracePt t="237981" x="2540000" y="3841750"/>
          <p14:tracePt t="238010" x="2549525" y="3832225"/>
          <p14:tracePt t="238014" x="2557463" y="3824288"/>
          <p14:tracePt t="238025" x="2574925" y="3816350"/>
          <p14:tracePt t="238041" x="2590800" y="3798888"/>
          <p14:tracePt t="238433" x="2600325" y="3798888"/>
          <p14:tracePt t="238449" x="2608263" y="3790950"/>
          <p14:tracePt t="238454" x="2616200" y="3790950"/>
          <p14:tracePt t="238477" x="2668588" y="3756025"/>
          <p14:tracePt t="238502" x="2803525" y="3671888"/>
          <p14:tracePt t="238513" x="2897188" y="3619500"/>
          <p14:tracePt t="238518" x="2982913" y="3560763"/>
          <p14:tracePt t="238531" x="3262313" y="3330575"/>
          <p14:tracePt t="238545" x="3627438" y="3041650"/>
          <p14:tracePt t="238564" x="4027488" y="2711450"/>
          <p14:tracePt t="238568" x="4230688" y="2566988"/>
          <p14:tracePt t="238585" x="4537075" y="2379663"/>
          <p14:tracePt t="238587" x="4562475" y="2362200"/>
          <p14:tracePt t="238596" x="4579938" y="2354263"/>
          <p14:tracePt t="238613" x="4587875" y="2354263"/>
          <p14:tracePt t="238632" x="4595813" y="2354263"/>
          <p14:tracePt t="238639" x="4605338" y="2354263"/>
          <p14:tracePt t="238651" x="4630738" y="2371725"/>
          <p14:tracePt t="238668" x="4689475" y="2405063"/>
          <p14:tracePt t="238674" x="4706938" y="2413000"/>
          <p14:tracePt t="238677" x="4724400" y="2422525"/>
          <p14:tracePt t="238686" x="4749800" y="2438400"/>
          <p14:tracePt t="238700" x="4757738" y="2447925"/>
          <p14:tracePt t="238713" x="4765675" y="2447925"/>
          <p14:tracePt t="238738" x="4775200" y="2447925"/>
          <p14:tracePt t="238753" x="4876800" y="2447925"/>
          <p14:tracePt t="238761" x="5013325" y="2447925"/>
          <p14:tracePt t="238779" x="5480050" y="2430463"/>
          <p14:tracePt t="238784" x="5786438" y="2397125"/>
          <p14:tracePt t="238802" x="6364288" y="2311400"/>
          <p14:tracePt t="238812" x="6610350" y="2268538"/>
          <p14:tracePt t="238819" x="6848475" y="2209800"/>
          <p14:tracePt t="238829" x="7112000" y="2108200"/>
          <p14:tracePt t="238845" x="7281863" y="2005013"/>
          <p14:tracePt t="238864" x="7366000" y="1938338"/>
          <p14:tracePt t="238874" x="7373938" y="1928813"/>
          <p14:tracePt t="238876" x="7383463" y="1903413"/>
          <p14:tracePt t="238890" x="7383463" y="1885950"/>
          <p14:tracePt t="238907" x="7391400" y="1878013"/>
          <p14:tracePt t="238917" x="7400925" y="1870075"/>
          <p14:tracePt t="238930" x="7400925" y="1860550"/>
          <p14:tracePt t="238952" x="7408863" y="1852613"/>
          <p14:tracePt t="239067" x="7400925" y="1844675"/>
          <p14:tracePt t="239080" x="7383463" y="1844675"/>
          <p14:tracePt t="239086" x="7358063" y="1844675"/>
          <p14:tracePt t="239091" x="7332663" y="1844675"/>
          <p14:tracePt t="239118" x="7213600" y="1827213"/>
          <p14:tracePt t="239139" x="6899275" y="1793875"/>
          <p14:tracePt t="239160" x="6584950" y="1758950"/>
          <p14:tracePt t="239181" x="6499225" y="1733550"/>
          <p14:tracePt t="239189" x="6491288" y="1725613"/>
          <p14:tracePt t="239229" x="6483350" y="1716088"/>
          <p14:tracePt t="239236" x="6473825" y="1708150"/>
          <p14:tracePt t="239254" x="6456363" y="1690688"/>
          <p14:tracePt t="239268" x="6448425" y="1682750"/>
          <p14:tracePt t="239339" x="6440488" y="1674813"/>
          <p14:tracePt t="239352" x="6430963" y="1665288"/>
          <p14:tracePt t="239367" x="6423025" y="1657350"/>
          <p14:tracePt t="239473" x="6415088" y="1657350"/>
          <p14:tracePt t="239484" x="6415088" y="1674813"/>
          <p14:tracePt t="239499" x="6415088" y="1708150"/>
          <p14:tracePt t="239514" x="6415088" y="1766888"/>
          <p14:tracePt t="239519" x="6415088" y="1801813"/>
          <p14:tracePt t="239532" x="6415088" y="1844675"/>
          <p14:tracePt t="239554" x="6423025" y="1954213"/>
          <p14:tracePt t="239570" x="6483350" y="2082800"/>
          <p14:tracePt t="239587" x="6516688" y="2124075"/>
          <p14:tracePt t="239603" x="6516688" y="2133600"/>
          <p14:tracePt t="239605" x="6524625" y="2141538"/>
          <p14:tracePt t="239608" x="6534150" y="2141538"/>
          <p14:tracePt t="239617" x="6542088" y="2141538"/>
          <p14:tracePt t="239628" x="6559550" y="2149475"/>
          <p14:tracePt t="239631" x="6600825" y="2159000"/>
          <p14:tracePt t="239648" x="6805613" y="2166938"/>
          <p14:tracePt t="239656" x="6958013" y="2166938"/>
          <p14:tracePt t="239671" x="7358063" y="2166938"/>
          <p14:tracePt t="239688" x="7715250" y="2166938"/>
          <p14:tracePt t="239690" x="7867650" y="2166938"/>
          <p14:tracePt t="239698" x="7977188" y="2166938"/>
          <p14:tracePt t="239712" x="8062913" y="2166938"/>
          <p14:tracePt t="239716" x="8121650" y="2166938"/>
          <p14:tracePt t="239732" x="8224838" y="2166938"/>
          <p14:tracePt t="239750" x="8410575" y="2159000"/>
          <p14:tracePt t="239767" x="8462963" y="2149475"/>
          <p14:tracePt t="239770" x="8504238" y="2141538"/>
          <p14:tracePt t="239773" x="8564563" y="2141538"/>
          <p14:tracePt t="239785" x="8623300" y="2141538"/>
          <p14:tracePt t="239788" x="8666163" y="2141538"/>
          <p14:tracePt t="239801" x="8724900" y="2141538"/>
          <p14:tracePt t="239803" x="8767763" y="2141538"/>
          <p14:tracePt t="239818" x="8810625" y="2141538"/>
          <p14:tracePt t="239835" x="8886825" y="2133600"/>
          <p14:tracePt t="239852" x="8894763" y="2133600"/>
          <p14:tracePt t="239862" x="8904288" y="2133600"/>
          <p14:tracePt t="239865" x="8912225" y="2133600"/>
          <p14:tracePt t="239880" x="8937625" y="2133600"/>
          <p14:tracePt t="239902" x="9023350" y="2166938"/>
          <p14:tracePt t="239922" x="9183688" y="2278063"/>
          <p14:tracePt t="239936" x="9209088" y="2311400"/>
          <p14:tracePt t="239947" x="9209088" y="2319338"/>
          <p14:tracePt t="239963" x="9218613" y="2344738"/>
          <p14:tracePt t="239973" x="9218613" y="2371725"/>
          <p14:tracePt t="239981" x="9226550" y="2413000"/>
          <p14:tracePt t="239985" x="9236075" y="2473325"/>
          <p14:tracePt t="240003" x="9286875" y="2643188"/>
          <p14:tracePt t="240006" x="9312275" y="2719388"/>
          <p14:tracePt t="240020" x="9328150" y="2805113"/>
          <p14:tracePt t="240031" x="9328150" y="2813050"/>
          <p14:tracePt t="240046" x="9328150" y="2820988"/>
          <p14:tracePt t="240065" x="9328150" y="2830513"/>
          <p14:tracePt t="240068" x="9328150" y="2838450"/>
          <p14:tracePt t="240084" x="9320213" y="2855913"/>
          <p14:tracePt t="240087" x="9312275" y="2863850"/>
          <p14:tracePt t="240100" x="9294813" y="2871788"/>
          <p14:tracePt t="240112" x="9183688" y="2922588"/>
          <p14:tracePt t="240129" x="8955088" y="2974975"/>
          <p14:tracePt t="240150" x="8207375" y="3059113"/>
          <p14:tracePt t="240166" x="7561263" y="3094038"/>
          <p14:tracePt t="240170" x="7188200" y="3094038"/>
          <p14:tracePt t="240200" x="6550025" y="3094038"/>
          <p14:tracePt t="240211" x="5827713" y="3094038"/>
          <p14:tracePt t="240229" x="5132388" y="3084513"/>
          <p14:tracePt t="240232" x="4953000" y="3084513"/>
          <p14:tracePt t="240249" x="4706938" y="3076575"/>
          <p14:tracePt t="240252" x="4570413" y="3067050"/>
          <p14:tracePt t="240265" x="4443413" y="3051175"/>
          <p14:tracePt t="240268" x="4349750" y="3051175"/>
          <p14:tracePt t="240284" x="4248150" y="3051175"/>
          <p14:tracePt t="240300" x="4010025" y="3051175"/>
          <p14:tracePt t="240318" x="3806825" y="3067050"/>
          <p14:tracePt t="240329" x="3576638" y="3076575"/>
          <p14:tracePt t="240346" x="3348038" y="3101975"/>
          <p14:tracePt t="240361" x="3211513" y="3109913"/>
          <p14:tracePt t="240379" x="3178175" y="3119438"/>
          <p14:tracePt t="240382" x="3168650" y="3119438"/>
          <p14:tracePt t="240400" x="3160713" y="3119438"/>
          <p14:tracePt t="240410" x="3152775" y="3127375"/>
          <p14:tracePt t="240432" x="3135313" y="3135313"/>
          <p14:tracePt t="240450" x="3127375" y="3135313"/>
          <p14:tracePt t="240469" x="3127375" y="3144838"/>
          <p14:tracePt t="240478" x="3117850" y="3152775"/>
          <p14:tracePt t="240494" x="3109913" y="3178175"/>
          <p14:tracePt t="240512" x="3109913" y="3195638"/>
          <p14:tracePt t="240522" x="3109913" y="3211513"/>
          <p14:tracePt t="240524" x="3100388" y="3228975"/>
          <p14:tracePt t="240537" x="3084513" y="3279775"/>
          <p14:tracePt t="240548" x="3074988" y="3297238"/>
          <p14:tracePt t="240561" x="3067050" y="3322638"/>
          <p14:tracePt t="240577" x="3067050" y="3330575"/>
          <p14:tracePt t="240594" x="3067050" y="3340100"/>
          <p14:tracePt t="240745" x="3067050" y="3330575"/>
          <p14:tracePt t="240761" x="3059113" y="3330575"/>
          <p14:tracePt t="241113" x="3059113" y="3322638"/>
          <p14:tracePt t="241128" x="3067050" y="3322638"/>
          <p14:tracePt t="241145" x="3074988" y="3322638"/>
          <p14:tracePt t="241161" x="3109913" y="3330575"/>
          <p14:tracePt t="241178" x="3178175" y="3340100"/>
          <p14:tracePt t="241195" x="3254375" y="3365500"/>
          <p14:tracePt t="241203" x="3279775" y="3373438"/>
          <p14:tracePt t="241221" x="3305175" y="3398838"/>
          <p14:tracePt t="241240" x="3322638" y="3416300"/>
          <p14:tracePt t="241244" x="3338513" y="3424238"/>
          <p14:tracePt t="241253" x="3363913" y="3449638"/>
          <p14:tracePt t="241262" x="3363913" y="3459163"/>
          <p14:tracePt t="241265" x="3381375" y="3467100"/>
          <p14:tracePt t="241281" x="3389313" y="3467100"/>
          <p14:tracePt t="241296" x="3406775" y="3475038"/>
          <p14:tracePt t="241311" x="3414713" y="3475038"/>
          <p14:tracePt t="241387" x="3424238" y="3475038"/>
          <p14:tracePt t="241399" x="3432175" y="3475038"/>
          <p14:tracePt t="241450" x="3441700" y="3475038"/>
          <p14:tracePt t="241558" x="3441700" y="3467100"/>
          <p14:tracePt t="241640" x="3449638" y="3459163"/>
          <p14:tracePt t="241651" x="3467100" y="3459163"/>
          <p14:tracePt t="241671" x="3594100" y="3398838"/>
          <p14:tracePt t="241689" x="3848100" y="3271838"/>
          <p14:tracePt t="241711" x="3967163" y="3238500"/>
          <p14:tracePt t="241715" x="3976688" y="3238500"/>
          <p14:tracePt t="241730" x="3984625" y="3238500"/>
          <p14:tracePt t="241745" x="3992563" y="3238500"/>
          <p14:tracePt t="241754" x="4002088" y="3238500"/>
          <p14:tracePt t="241759" x="4010025" y="3238500"/>
          <p14:tracePt t="241766" x="4027488" y="3238500"/>
          <p14:tracePt t="241786" x="4070350" y="3238500"/>
          <p14:tracePt t="241799" x="4162425" y="3238500"/>
          <p14:tracePt t="241809" x="4214813" y="3238500"/>
          <p14:tracePt t="241814" x="4273550" y="3228975"/>
          <p14:tracePt t="241827" x="4349750" y="3211513"/>
          <p14:tracePt t="241835" x="4410075" y="3203575"/>
          <p14:tracePt t="241841" x="4451350" y="3195638"/>
          <p14:tracePt t="241848" x="4529138" y="3186113"/>
          <p14:tracePt t="241852" x="4605338" y="3178175"/>
          <p14:tracePt t="241872" x="4987925" y="3059113"/>
          <p14:tracePt t="241883" x="5191125" y="3000375"/>
          <p14:tracePt t="241897" x="5632450" y="2846388"/>
          <p14:tracePt t="241909" x="5827713" y="2752725"/>
          <p14:tracePt t="241929" x="6253163" y="2532063"/>
          <p14:tracePt t="241941" x="6329363" y="2489200"/>
          <p14:tracePt t="241945" x="6380163" y="2447925"/>
          <p14:tracePt t="241951" x="6397625" y="2430463"/>
          <p14:tracePt t="241953" x="6405563" y="2405063"/>
          <p14:tracePt t="241963" x="6430963" y="2371725"/>
          <p14:tracePt t="241975" x="6473825" y="2328863"/>
          <p14:tracePt t="241982" x="6499225" y="2303463"/>
          <p14:tracePt t="241987" x="6508750" y="2293938"/>
          <p14:tracePt t="242001" x="6584950" y="2235200"/>
          <p14:tracePt t="242017" x="6694488" y="2149475"/>
          <p14:tracePt t="242026" x="6745288" y="2116138"/>
          <p14:tracePt t="242042" x="6831013" y="2022475"/>
          <p14:tracePt t="242044" x="6856413" y="1963738"/>
          <p14:tracePt t="242060" x="6881813" y="1903413"/>
          <p14:tracePt t="242069" x="6915150" y="1835150"/>
          <p14:tracePt t="242073" x="6942138" y="1776413"/>
          <p14:tracePt t="242079" x="6975475" y="1700213"/>
          <p14:tracePt t="242098" x="7034213" y="1571625"/>
          <p14:tracePt t="242100" x="7069138" y="1512888"/>
          <p14:tracePt t="242111" x="7102475" y="1462088"/>
          <p14:tracePt t="242135" x="7127875" y="1385888"/>
          <p14:tracePt t="242152" x="7127875" y="1368425"/>
          <p14:tracePt t="242302" x="7127875" y="1360488"/>
          <p14:tracePt t="242321" x="7119938" y="1368425"/>
          <p14:tracePt t="242333" x="7085013" y="1393825"/>
          <p14:tracePt t="242346" x="7077075" y="1411288"/>
          <p14:tracePt t="242357" x="7034213" y="1462088"/>
          <p14:tracePt t="242359" x="7000875" y="1504950"/>
          <p14:tracePt t="242374" x="6975475" y="1563688"/>
          <p14:tracePt t="242382" x="6932613" y="1639888"/>
          <p14:tracePt t="242398" x="6848475" y="1852613"/>
          <p14:tracePt t="242418" x="6823075" y="1911350"/>
          <p14:tracePt t="242430" x="6813550" y="1911350"/>
          <p14:tracePt t="242469" x="6805613" y="1920875"/>
          <p14:tracePt t="242554" x="6805613" y="1911350"/>
          <p14:tracePt t="242561" x="6805613" y="1903413"/>
          <p14:tracePt t="242573" x="6805613" y="1895475"/>
          <p14:tracePt t="242592" x="6805613" y="1885950"/>
          <p14:tracePt t="242610" x="6805613" y="1878013"/>
          <p14:tracePt t="242632" x="6805613" y="1870075"/>
          <p14:tracePt t="242639" x="6805613" y="1852613"/>
          <p14:tracePt t="242656" x="6805613" y="1819275"/>
          <p14:tracePt t="242674" x="6788150" y="1751013"/>
          <p14:tracePt t="242681" x="6780213" y="1725613"/>
          <p14:tracePt t="242686" x="6770688" y="1700213"/>
          <p14:tracePt t="242702" x="6770688" y="1682750"/>
          <p14:tracePt t="242750" x="6770688" y="1674813"/>
          <p14:tracePt t="242782" x="6770688" y="1657350"/>
          <p14:tracePt t="242795" x="6770688" y="1639888"/>
          <p14:tracePt t="242807" x="6762750" y="1622425"/>
          <p14:tracePt t="243373" x="6754813" y="1631950"/>
          <p14:tracePt t="243388" x="6745288" y="1639888"/>
          <p14:tracePt t="243417" x="6745288" y="1657350"/>
          <p14:tracePt t="243426" x="6745288" y="1682750"/>
          <p14:tracePt t="243440" x="6737350" y="1716088"/>
          <p14:tracePt t="243442" x="6729413" y="1751013"/>
          <p14:tracePt t="243447" x="6729413" y="1766888"/>
          <p14:tracePt t="243467" x="6719888" y="1784350"/>
          <p14:tracePt t="243472" x="6719888" y="1793875"/>
          <p14:tracePt t="243478" x="6711950" y="1801813"/>
          <p14:tracePt t="243497" x="6711950" y="1827213"/>
          <p14:tracePt t="243508" x="6711950" y="1835150"/>
          <p14:tracePt t="244126" x="6711950" y="1844675"/>
          <p14:tracePt t="244142" x="6711950" y="1860550"/>
          <p14:tracePt t="244147" x="6711950" y="1878013"/>
          <p14:tracePt t="244171" x="6729413" y="1963738"/>
          <p14:tracePt t="244180" x="6729413" y="1997075"/>
          <p14:tracePt t="244210" x="6737350" y="2047875"/>
          <p14:tracePt t="244286" x="6737350" y="2055813"/>
          <p14:tracePt t="244303" x="6737350" y="2065338"/>
          <p14:tracePt t="244785" x="6737350" y="2073275"/>
          <p14:tracePt t="244807" x="6745288" y="2124075"/>
          <p14:tracePt t="244812" x="6754813" y="2209800"/>
          <p14:tracePt t="244819" x="6762750" y="2311400"/>
          <p14:tracePt t="244824" x="6762750" y="2422525"/>
          <p14:tracePt t="244829" x="6762750" y="2541588"/>
          <p14:tracePt t="244854" x="6694488" y="2897188"/>
          <p14:tracePt t="244887" x="6653213" y="3033713"/>
          <p14:tracePt t="244909" x="6653213" y="3041650"/>
          <p14:tracePt t="245004" x="6643688" y="3051175"/>
          <p14:tracePt t="245299" x="6643688" y="3059113"/>
          <p14:tracePt t="245319" x="6643688" y="3076575"/>
          <p14:tracePt t="245356" x="6643688" y="3101975"/>
          <p14:tracePt t="245376" x="6643688" y="3109913"/>
          <p14:tracePt t="245407" x="6653213" y="3109913"/>
          <p14:tracePt t="245414" x="6661150" y="3101975"/>
          <p14:tracePt t="245427" x="6669088" y="3084513"/>
          <p14:tracePt t="245435" x="6686550" y="2990850"/>
          <p14:tracePt t="245453" x="6719888" y="2838450"/>
          <p14:tracePt t="245481" x="6762750" y="2532063"/>
          <p14:tracePt t="245485" x="6780213" y="2430463"/>
          <p14:tracePt t="245496" x="6780213" y="2209800"/>
          <p14:tracePt t="245507" x="6770688" y="2082800"/>
          <p14:tracePt t="245518" x="6745288" y="1860550"/>
          <p14:tracePt t="245536" x="6729413" y="1716088"/>
          <p14:tracePt t="245539" x="6729413" y="1700213"/>
          <p14:tracePt t="248820" x="6729413" y="1690688"/>
          <p14:tracePt t="249056" x="6729413" y="1682750"/>
          <p14:tracePt t="249219" x="6729413" y="1690688"/>
          <p14:tracePt t="249236" x="6729413" y="1700213"/>
          <p14:tracePt t="249245" x="6729413" y="1708150"/>
          <p14:tracePt t="249251" x="6729413" y="1716088"/>
          <p14:tracePt t="249273" x="6729413" y="1733550"/>
          <p14:tracePt t="249276" x="6729413" y="1741488"/>
          <p14:tracePt t="249287" x="6737350" y="1758950"/>
          <p14:tracePt t="249304" x="6745288" y="1776413"/>
          <p14:tracePt t="249310" x="6745288" y="1784350"/>
          <p14:tracePt t="249330" x="6745288" y="1793875"/>
          <p14:tracePt t="249342" x="6754813" y="1801813"/>
          <p14:tracePt t="249366" x="6754813" y="1809750"/>
          <p14:tracePt t="249387" x="6754813" y="1819275"/>
          <p14:tracePt t="249397" x="6762750" y="1827213"/>
          <p14:tracePt t="249416" x="6780213" y="1844675"/>
          <p14:tracePt t="249441" x="6788150" y="1870075"/>
          <p14:tracePt t="249453" x="6797675" y="1878013"/>
          <p14:tracePt t="249464" x="6805613" y="1885950"/>
          <p14:tracePt t="249797" x="6797675" y="1895475"/>
          <p14:tracePt t="250066" x="6797675" y="1903413"/>
          <p14:tracePt t="250083" x="6788150" y="1903413"/>
          <p14:tracePt t="250110" x="6780213" y="1903413"/>
          <p14:tracePt t="250117" x="6770688" y="1903413"/>
          <p14:tracePt t="250122" x="6762750" y="1911350"/>
          <p14:tracePt t="250133" x="6754813" y="1911350"/>
          <p14:tracePt t="250160" x="6754813" y="1920875"/>
          <p14:tracePt t="250223" x="6745288" y="1920875"/>
          <p14:tracePt t="250246" x="6737350" y="1920875"/>
          <p14:tracePt t="250257" x="6729413" y="1895475"/>
          <p14:tracePt t="250271" x="6729413" y="1870075"/>
          <p14:tracePt t="250280" x="6729413" y="1860550"/>
          <p14:tracePt t="250296" x="6729413" y="1835150"/>
          <p14:tracePt t="250316" x="6729413" y="1827213"/>
          <p14:tracePt t="250333" x="6729413" y="1809750"/>
          <p14:tracePt t="250359" x="6729413" y="1801813"/>
          <p14:tracePt t="250385" x="6729413" y="1793875"/>
          <p14:tracePt t="250418" x="6729413" y="1784350"/>
          <p14:tracePt t="250440" x="6729413" y="1776413"/>
          <p14:tracePt t="250445" x="6729413" y="1766888"/>
          <p14:tracePt t="250489" x="6729413" y="1758950"/>
          <p14:tracePt t="250500" x="6729413" y="1751013"/>
          <p14:tracePt t="250572" x="6729413" y="1741488"/>
          <p14:tracePt t="250673" x="6737350" y="1741488"/>
          <p14:tracePt t="250703" x="6745288" y="1766888"/>
          <p14:tracePt t="250726" x="6780213" y="1938338"/>
          <p14:tracePt t="250731" x="6788150" y="2030413"/>
          <p14:tracePt t="250743" x="6797675" y="2141538"/>
          <p14:tracePt t="250748" x="6813550" y="2268538"/>
          <p14:tracePt t="250761" x="6848475" y="2549525"/>
          <p14:tracePt t="250776" x="6873875" y="2805113"/>
          <p14:tracePt t="250793" x="6873875" y="3016250"/>
          <p14:tracePt t="250811" x="6873875" y="3203575"/>
          <p14:tracePt t="250816" x="6873875" y="3289300"/>
          <p14:tracePt t="250833" x="6873875" y="3373438"/>
          <p14:tracePt t="250844" x="6873875" y="3382963"/>
          <p14:tracePt t="250964" x="6873875" y="3365500"/>
          <p14:tracePt t="250979" x="6873875" y="3340100"/>
          <p14:tracePt t="250995" x="6873875" y="3305175"/>
          <p14:tracePt t="251143" x="6864350" y="3289300"/>
          <p14:tracePt t="251157" x="6848475" y="3271838"/>
          <p14:tracePt t="251163" x="6838950" y="3271838"/>
          <p14:tracePt t="251186" x="6823075" y="3254375"/>
          <p14:tracePt t="251206" x="6813550" y="3254375"/>
          <p14:tracePt t="251220" x="6797675" y="3238500"/>
          <p14:tracePt t="251234" x="6780213" y="3221038"/>
          <p14:tracePt t="251256" x="6754813" y="3203575"/>
          <p14:tracePt t="251262" x="6745288" y="3195638"/>
          <p14:tracePt t="251265" x="6737350" y="3195638"/>
          <p14:tracePt t="251285" x="6729413" y="3178175"/>
          <p14:tracePt t="251764" x="6729413" y="3186113"/>
          <p14:tracePt t="251781" x="6729413" y="3221038"/>
          <p14:tracePt t="251800" x="6729413" y="3238500"/>
          <p14:tracePt t="251813" x="6729413" y="3246438"/>
          <p14:tracePt t="251831" x="6729413" y="3263900"/>
          <p14:tracePt t="251833" x="6729413" y="3271838"/>
          <p14:tracePt t="251847" x="6729413" y="3279775"/>
          <p14:tracePt t="251860" x="6719888" y="3289300"/>
          <p14:tracePt t="252020" x="6719888" y="3297238"/>
          <p14:tracePt t="252027" x="6719888" y="3305175"/>
          <p14:tracePt t="252041" x="6719888" y="3314700"/>
          <p14:tracePt t="252059" x="6719888" y="3322638"/>
          <p14:tracePt t="252082" x="6719888" y="3330575"/>
          <p14:tracePt t="252111" x="6719888" y="3340100"/>
          <p14:tracePt t="252125" x="6729413" y="3348038"/>
          <p14:tracePt t="252162" x="6737350" y="3348038"/>
          <p14:tracePt t="252172" x="6745288" y="3348038"/>
          <p14:tracePt t="252189" x="6762750" y="3340100"/>
          <p14:tracePt t="252203" x="6797675" y="3314700"/>
          <p14:tracePt t="252222" x="6838950" y="3246438"/>
          <p14:tracePt t="252238" x="6838950" y="3238500"/>
          <p14:tracePt t="252258" x="6848475" y="3228975"/>
          <p14:tracePt t="252297" x="6848475" y="3221038"/>
          <p14:tracePt t="252334" x="6848475" y="3203575"/>
          <p14:tracePt t="252337" x="6848475" y="3195638"/>
          <p14:tracePt t="252350" x="6848475" y="3160713"/>
          <p14:tracePt t="252364" x="6848475" y="3152775"/>
          <p14:tracePt t="252366" x="6848475" y="3135313"/>
          <p14:tracePt t="252373" x="6848475" y="3119438"/>
          <p14:tracePt t="252390" x="6838950" y="3094038"/>
          <p14:tracePt t="252428" x="6831013" y="3076575"/>
          <p14:tracePt t="252444" x="6823075" y="3067050"/>
          <p14:tracePt t="252470" x="6813550" y="3067050"/>
          <p14:tracePt t="252485" x="6788150" y="3067050"/>
          <p14:tracePt t="252506" x="6770688" y="3067050"/>
          <p14:tracePt t="252512" x="6754813" y="3067050"/>
          <p14:tracePt t="252516" x="6745288" y="3084513"/>
          <p14:tracePt t="252537" x="6704013" y="3101975"/>
          <p14:tracePt t="252549" x="6686550" y="3101975"/>
          <p14:tracePt t="252562" x="6643688" y="3119438"/>
          <p14:tracePt t="252578" x="6618288" y="3135313"/>
          <p14:tracePt t="252600" x="6610350" y="3152775"/>
          <p14:tracePt t="252625" x="6600825" y="3160713"/>
          <p14:tracePt t="252659" x="6600825" y="3170238"/>
          <p14:tracePt t="252717" x="6600825" y="3178175"/>
          <p14:tracePt t="252733" x="6600825" y="3195638"/>
          <p14:tracePt t="252748" x="6600825" y="3221038"/>
          <p14:tracePt t="252764" x="6600825" y="3263900"/>
          <p14:tracePt t="252775" x="6600825" y="3271838"/>
          <p14:tracePt t="252777" x="6600825" y="3297238"/>
          <p14:tracePt t="252793" x="6600825" y="3305175"/>
          <p14:tracePt t="252796" x="6600825" y="3314700"/>
          <p14:tracePt t="252800" x="6610350" y="3314700"/>
          <p14:tracePt t="252822" x="6626225" y="3330575"/>
          <p14:tracePt t="252881" x="6635750" y="3330575"/>
          <p14:tracePt t="252892" x="6643688" y="3330575"/>
          <p14:tracePt t="252926" x="6653213" y="3330575"/>
          <p14:tracePt t="252961" x="6661150" y="3330575"/>
          <p14:tracePt t="252975" x="6669088" y="3330575"/>
          <p14:tracePt t="252996" x="6678613" y="3330575"/>
          <p14:tracePt t="253009" x="6686550" y="3330575"/>
          <p14:tracePt t="253012" x="6694488" y="3330575"/>
          <p14:tracePt t="253029" x="6704013" y="3330575"/>
          <p14:tracePt t="253035" x="6737350" y="3330575"/>
          <p14:tracePt t="253063" x="6754813" y="3330575"/>
          <p14:tracePt t="253069" x="6770688" y="3322638"/>
          <p14:tracePt t="253132" x="6780213" y="3314700"/>
          <p14:tracePt t="253505" x="6780213" y="3305175"/>
          <p14:tracePt t="253514" x="6797675" y="3289300"/>
          <p14:tracePt t="253524" x="6805613" y="3279775"/>
          <p14:tracePt t="253541" x="6823075" y="3271838"/>
          <p14:tracePt t="253561" x="6823075" y="3263900"/>
          <p14:tracePt t="253580" x="6823075" y="3228975"/>
          <p14:tracePt t="253592" x="6823075" y="3211513"/>
          <p14:tracePt t="253597" x="6823075" y="3203575"/>
          <p14:tracePt t="253602" x="6823075" y="3195638"/>
          <p14:tracePt t="253612" x="6823075" y="3186113"/>
          <p14:tracePt t="253755" x="6823075" y="3178175"/>
          <p14:tracePt t="253812" x="6813550" y="3178175"/>
          <p14:tracePt t="253832" x="6805613" y="3178175"/>
          <p14:tracePt t="253857" x="6780213" y="3178175"/>
          <p14:tracePt t="253865" x="6762750" y="3178175"/>
          <p14:tracePt t="253874" x="6754813" y="3178175"/>
          <p14:tracePt t="253908" x="6745288" y="3178175"/>
          <p14:tracePt t="253947" x="6737350" y="3178175"/>
          <p14:tracePt t="254025" x="6737350" y="3186113"/>
          <p14:tracePt t="254048" x="6719888" y="3195638"/>
          <p14:tracePt t="254071" x="6719888" y="3203575"/>
          <p14:tracePt t="254078" x="6711950" y="3211513"/>
          <p14:tracePt t="254094" x="6711950" y="3228975"/>
          <p14:tracePt t="254118" x="6711950" y="3254375"/>
          <p14:tracePt t="254124" x="6694488" y="3297238"/>
          <p14:tracePt t="254133" x="6686550" y="3330575"/>
          <p14:tracePt t="254135" x="6678613" y="3365500"/>
          <p14:tracePt t="254151" x="6678613" y="3373438"/>
          <p14:tracePt t="254160" x="6678613" y="3390900"/>
          <p14:tracePt t="254170" x="6678613" y="3398838"/>
          <p14:tracePt t="254254" x="6678613" y="3408363"/>
          <p14:tracePt t="254276" x="6686550" y="3408363"/>
          <p14:tracePt t="254307" x="6704013" y="3408363"/>
          <p14:tracePt t="254358" x="6711950" y="3408363"/>
          <p14:tracePt t="254379" x="6719888" y="3408363"/>
          <p14:tracePt t="254385" x="6729413" y="3398838"/>
          <p14:tracePt t="255602" x="6729413" y="3390900"/>
          <p14:tracePt t="255641" x="6737350" y="3355975"/>
          <p14:tracePt t="255648" x="6762750" y="3263900"/>
          <p14:tracePt t="255659" x="6780213" y="3178175"/>
          <p14:tracePt t="255666" x="6805613" y="3094038"/>
          <p14:tracePt t="255674" x="6856413" y="2871788"/>
          <p14:tracePt t="255700" x="6950075" y="2524125"/>
          <p14:tracePt t="255725" x="7008813" y="2293938"/>
          <p14:tracePt t="256044" x="6992938" y="2293938"/>
          <p14:tracePt t="256071" x="6950075" y="2260600"/>
          <p14:tracePt t="256076" x="6950075" y="2243138"/>
          <p14:tracePt t="256101" x="6889750" y="2133600"/>
          <p14:tracePt t="256106" x="6873875" y="2090738"/>
          <p14:tracePt t="256117" x="6823075" y="1954213"/>
          <p14:tracePt t="256132" x="6788150" y="1903413"/>
          <p14:tracePt t="256136" x="6770688" y="1852613"/>
          <p14:tracePt t="256138" x="6770688" y="1827213"/>
          <p14:tracePt t="256145" x="6762750" y="1827213"/>
          <p14:tracePt t="256152" x="6762750" y="1819275"/>
          <p14:tracePt t="256169" x="6762750" y="1801813"/>
          <p14:tracePt t="256181" x="6754813" y="1801813"/>
          <p14:tracePt t="256186" x="6754813" y="1793875"/>
          <p14:tracePt t="256198" x="6737350" y="1766888"/>
          <p14:tracePt t="256212" x="6729413" y="1725613"/>
          <p14:tracePt t="256221" x="6729413" y="1716088"/>
          <p14:tracePt t="256235" x="6729413" y="1690688"/>
          <p14:tracePt t="256252" x="6719888" y="1674813"/>
          <p14:tracePt t="256274" x="6711950" y="1657350"/>
          <p14:tracePt t="256290" x="6694488" y="1631950"/>
          <p14:tracePt t="256468" x="6694488" y="1639888"/>
          <p14:tracePt t="256478" x="6694488" y="1649413"/>
          <p14:tracePt t="256484" x="6694488" y="1657350"/>
          <p14:tracePt t="256501" x="6694488" y="1674813"/>
          <p14:tracePt t="256503" x="6694488" y="1690688"/>
          <p14:tracePt t="256538" x="6694488" y="1700213"/>
          <p14:tracePt t="256552" x="6694488" y="1708150"/>
          <p14:tracePt t="256561" x="6694488" y="1741488"/>
          <p14:tracePt t="256569" x="6694488" y="1766888"/>
          <p14:tracePt t="256585" x="6694488" y="1784350"/>
          <p14:tracePt t="256588" x="6694488" y="1801813"/>
          <p14:tracePt t="256972" x="6694488" y="1809750"/>
          <p14:tracePt t="256988" x="6694488" y="1819275"/>
          <p14:tracePt t="257018" x="6704013" y="1852613"/>
          <p14:tracePt t="257027" x="6704013" y="1870075"/>
          <p14:tracePt t="257035" x="6704013" y="1895475"/>
          <p14:tracePt t="257043" x="6704013" y="1928813"/>
          <p14:tracePt t="257060" x="6704013" y="1971675"/>
          <p14:tracePt t="257070" x="6704013" y="1979613"/>
          <p14:tracePt t="257682" x="6704013" y="1989138"/>
          <p14:tracePt t="257690" x="6711950" y="1989138"/>
          <p14:tracePt t="257704" x="6719888" y="1989138"/>
          <p14:tracePt t="257717" x="6737350" y="1979613"/>
          <p14:tracePt t="257739" x="6831013" y="1971675"/>
          <p14:tracePt t="257753" x="6881813" y="1971675"/>
          <p14:tracePt t="257759" x="6889750" y="1971675"/>
          <p14:tracePt t="257772" x="6899275" y="1971675"/>
          <p14:tracePt t="257819" x="6907213" y="1971675"/>
          <p14:tracePt t="257835" x="6915150" y="1971675"/>
          <p14:tracePt t="257843" x="6924675" y="1979613"/>
          <p14:tracePt t="257854" x="6950075" y="2047875"/>
          <p14:tracePt t="257869" x="6975475" y="2098675"/>
          <p14:tracePt t="257872" x="6992938" y="2141538"/>
          <p14:tracePt t="257893" x="7000875" y="2174875"/>
          <p14:tracePt t="257908" x="7008813" y="2192338"/>
          <p14:tracePt t="257925" x="7008813" y="2200275"/>
          <p14:tracePt t="257936" x="7008813" y="2209800"/>
          <p14:tracePt t="257938" x="7008813" y="2217738"/>
          <p14:tracePt t="257958" x="7000875" y="2235200"/>
          <p14:tracePt t="257974" x="6983413" y="2252663"/>
          <p14:tracePt t="257977" x="6967538" y="2260600"/>
          <p14:tracePt t="257992" x="6950075" y="2286000"/>
          <p14:tracePt t="258003" x="6942138" y="2286000"/>
          <p14:tracePt t="258006" x="6932613" y="2286000"/>
          <p14:tracePt t="258015" x="6924675" y="2286000"/>
          <p14:tracePt t="258033" x="6915150" y="2286000"/>
          <p14:tracePt t="258042" x="6907213" y="2286000"/>
          <p14:tracePt t="258045" x="6899275" y="2286000"/>
          <p14:tracePt t="258057" x="6889750" y="2286000"/>
          <p14:tracePt t="258070" x="6881813" y="2286000"/>
          <p14:tracePt t="258082" x="6848475" y="2278063"/>
          <p14:tracePt t="258098" x="6823075" y="2243138"/>
          <p14:tracePt t="258120" x="6788150" y="2209800"/>
          <p14:tracePt t="258125" x="6780213" y="2192338"/>
          <p14:tracePt t="258155" x="6770688" y="2184400"/>
          <p14:tracePt t="258219" x="6770688" y="2166938"/>
          <p14:tracePt t="258242" x="6770688" y="2159000"/>
          <p14:tracePt t="258278" x="6770688" y="2141538"/>
          <p14:tracePt t="258295" x="6780213" y="2141538"/>
          <p14:tracePt t="258306" x="6788150" y="2133600"/>
          <p14:tracePt t="258320" x="6788150" y="2124075"/>
          <p14:tracePt t="258335" x="6797675" y="2116138"/>
          <p14:tracePt t="258357" x="6805613" y="2116138"/>
          <p14:tracePt t="258367" x="6813550" y="2116138"/>
          <p14:tracePt t="258519" x="6823075" y="2116138"/>
          <p14:tracePt t="258671" x="6831013" y="2116138"/>
          <p14:tracePt t="258681" x="6838950" y="2116138"/>
          <p14:tracePt t="258698" x="6864350" y="2141538"/>
          <p14:tracePt t="258719" x="6899275" y="2286000"/>
          <p14:tracePt t="258737" x="6932613" y="2455863"/>
          <p14:tracePt t="258755" x="6958013" y="2676525"/>
          <p14:tracePt t="258760" x="6967538" y="2762250"/>
          <p14:tracePt t="258788" x="6975475" y="2974975"/>
          <p14:tracePt t="258794" x="6975475" y="3016250"/>
          <p14:tracePt t="258800" x="6975475" y="3041650"/>
          <p14:tracePt t="258807" x="6975475" y="3051175"/>
          <p14:tracePt t="258823" x="6967538" y="3084513"/>
          <p14:tracePt t="258845" x="6958013" y="3101975"/>
          <p14:tracePt t="258865" x="6932613" y="3152775"/>
          <p14:tracePt t="258868" x="6924675" y="3160713"/>
          <p14:tracePt t="258882" x="6915150" y="3170238"/>
          <p14:tracePt t="258898" x="6907213" y="3186113"/>
          <p14:tracePt t="258918" x="6899275" y="3186113"/>
          <p14:tracePt t="258942" x="6889750" y="3195638"/>
          <p14:tracePt t="258949" x="6881813" y="3203575"/>
          <p14:tracePt t="258978" x="6848475" y="3228975"/>
          <p14:tracePt t="259083" x="6848475" y="3238500"/>
          <p14:tracePt t="259110" x="6831013" y="3246438"/>
          <p14:tracePt t="259135" x="6831013" y="3254375"/>
          <p14:tracePt t="259736" x="6823075" y="3254375"/>
          <p14:tracePt t="259754" x="6805613" y="3254375"/>
          <p14:tracePt t="259792" x="6788150" y="3254375"/>
          <p14:tracePt t="259817" x="6762750" y="3211513"/>
          <p14:tracePt t="259825" x="6745288" y="3195638"/>
          <p14:tracePt t="259835" x="6729413" y="3170238"/>
          <p14:tracePt t="259843" x="6719888" y="3170238"/>
          <p14:tracePt t="259868" x="6719888" y="3144838"/>
          <p14:tracePt t="259893" x="6711950" y="3101975"/>
          <p14:tracePt t="259899" x="6711950" y="3076575"/>
          <p14:tracePt t="259906" x="6704013" y="3041650"/>
          <p14:tracePt t="259921" x="6694488" y="2990850"/>
          <p14:tracePt t="259923" x="6694488" y="2982913"/>
          <p14:tracePt t="259932" x="6694488" y="2965450"/>
          <p14:tracePt t="259948" x="6694488" y="2932113"/>
          <p14:tracePt t="259954" x="6704013" y="2871788"/>
          <p14:tracePt t="259959" x="6737350" y="2813050"/>
          <p14:tracePt t="259972" x="6838950" y="2633663"/>
          <p14:tracePt t="259989" x="6942138" y="2463800"/>
          <p14:tracePt t="259996" x="6983413" y="2387600"/>
          <p14:tracePt t="260012" x="7059613" y="2293938"/>
          <p14:tracePt t="260014" x="7077075" y="2278063"/>
          <p14:tracePt t="260030" x="7085013" y="2268538"/>
          <p14:tracePt t="260039" x="7102475" y="2243138"/>
          <p14:tracePt t="260043" x="7102475" y="2235200"/>
          <p14:tracePt t="260058" x="7119938" y="2227263"/>
          <p14:tracePt t="260074" x="7119938" y="2217738"/>
          <p14:tracePt t="260078" x="7127875" y="2209800"/>
          <p14:tracePt t="260089" x="7162800" y="2184400"/>
          <p14:tracePt t="260102" x="7178675" y="2174875"/>
          <p14:tracePt t="260105" x="7196138" y="2159000"/>
          <p14:tracePt t="260121" x="7204075" y="2159000"/>
          <p14:tracePt t="260149" x="7221538" y="2149475"/>
          <p14:tracePt t="260151" x="7256463" y="2124075"/>
          <p14:tracePt t="260165" x="7272338" y="2116138"/>
          <p14:tracePt t="260182" x="7281863" y="2108200"/>
          <p14:tracePt t="260261" x="7289800" y="2108200"/>
          <p14:tracePt t="260277" x="7289800" y="2116138"/>
          <p14:tracePt t="260283" x="7289800" y="2124075"/>
          <p14:tracePt t="260307" x="7297738" y="2159000"/>
          <p14:tracePt t="260322" x="7307263" y="2192338"/>
          <p14:tracePt t="260336" x="7307263" y="2200275"/>
          <p14:tracePt t="260337" x="7307263" y="2217738"/>
          <p14:tracePt t="260345" x="7307263" y="2227263"/>
          <p14:tracePt t="260363" x="7307263" y="2243138"/>
          <p14:tracePt t="260368" x="7307263" y="2252663"/>
          <p14:tracePt t="260381" x="7307263" y="2260600"/>
          <p14:tracePt t="260394" x="7307263" y="2268538"/>
          <p14:tracePt t="260413" x="7307263" y="2278063"/>
          <p14:tracePt t="260421" x="7307263" y="2286000"/>
          <p14:tracePt t="260423" x="7307263" y="2293938"/>
          <p14:tracePt t="260435" x="7307263" y="2303463"/>
          <p14:tracePt t="260485" x="7307263" y="2311400"/>
          <p14:tracePt t="260505" x="7307263" y="2319338"/>
          <p14:tracePt t="260532" x="7307263" y="2344738"/>
          <p14:tracePt t="260539" x="7307263" y="2354263"/>
          <p14:tracePt t="260561" x="7307263" y="2362200"/>
          <p14:tracePt t="260629" x="7297738" y="2371725"/>
          <p14:tracePt t="260958" x="7307263" y="2371725"/>
          <p14:tracePt t="260973" x="7332663" y="2362200"/>
          <p14:tracePt t="260987" x="7348538" y="2344738"/>
          <p14:tracePt t="260990" x="7366000" y="2319338"/>
          <p14:tracePt t="261005" x="7426325" y="2303463"/>
          <p14:tracePt t="261020" x="7434263" y="2293938"/>
          <p14:tracePt t="261034" x="7442200" y="2293938"/>
          <p14:tracePt t="261055" x="7459663" y="2293938"/>
          <p14:tracePt t="261084" x="7535863" y="2278063"/>
          <p14:tracePt t="261091" x="7545388" y="2278063"/>
          <p14:tracePt t="261101" x="7553325" y="2278063"/>
          <p14:tracePt t="261130" x="7561263" y="2278063"/>
          <p14:tracePt t="261147" x="7570788" y="2278063"/>
          <p14:tracePt t="261172" x="7596188" y="2286000"/>
          <p14:tracePt t="261193" x="7604125" y="2293938"/>
          <p14:tracePt t="261232" x="7604125" y="2303463"/>
          <p14:tracePt t="261247" x="7604125" y="2311400"/>
          <p14:tracePt t="261257" x="7604125" y="2328863"/>
          <p14:tracePt t="261264" x="7604125" y="2336800"/>
          <p14:tracePt t="261276" x="7604125" y="2354263"/>
          <p14:tracePt t="261293" x="7604125" y="2371725"/>
          <p14:tracePt t="261313" x="7604125" y="2379663"/>
          <p14:tracePt t="261392" x="7596188" y="2379663"/>
          <p14:tracePt t="261440" x="7586663" y="2379663"/>
          <p14:tracePt t="261450" x="7586663" y="2371725"/>
          <p14:tracePt t="261470" x="7612063" y="2328863"/>
          <p14:tracePt t="261477" x="7637463" y="2303463"/>
          <p14:tracePt t="261503" x="7715250" y="2235200"/>
          <p14:tracePt t="261538" x="7781925" y="2200275"/>
          <p14:tracePt t="261540" x="7799388" y="2200275"/>
          <p14:tracePt t="261554" x="7867650" y="2200275"/>
          <p14:tracePt t="261567" x="7900988" y="2200275"/>
          <p14:tracePt t="261575" x="7926388" y="2200275"/>
          <p14:tracePt t="261578" x="7951788" y="2200275"/>
          <p14:tracePt t="261598" x="7969250" y="2200275"/>
          <p14:tracePt t="261615" x="7977188" y="2200275"/>
          <p14:tracePt t="261628" x="7994650" y="2235200"/>
          <p14:tracePt t="261637" x="8004175" y="2260600"/>
          <p14:tracePt t="261647" x="8012113" y="2379663"/>
          <p14:tracePt t="261653" x="8012113" y="2438400"/>
          <p14:tracePt t="261683" x="8020050" y="2736850"/>
          <p14:tracePt t="261709" x="8020050" y="2897188"/>
          <p14:tracePt t="261714" x="8020050" y="2922588"/>
          <p14:tracePt t="261724" x="8020050" y="2932113"/>
          <p14:tracePt t="261738" x="8020050" y="2957513"/>
          <p14:tracePt t="261739" x="8020050" y="2965450"/>
          <p14:tracePt t="261746" x="8012113" y="2974975"/>
          <p14:tracePt t="261762" x="8004175" y="2982913"/>
          <p14:tracePt t="261769" x="7994650" y="2982913"/>
          <p14:tracePt t="261772" x="7994650" y="2990850"/>
          <p14:tracePt t="261785" x="7986713" y="3000375"/>
          <p14:tracePt t="261801" x="7977188" y="3016250"/>
          <p14:tracePt t="261809" x="7969250" y="3025775"/>
          <p14:tracePt t="261826" x="7951788" y="3033713"/>
          <p14:tracePt t="261966" x="7951788" y="3041650"/>
          <p14:tracePt t="261987" x="7951788" y="3067050"/>
          <p14:tracePt t="262009" x="7943850" y="3109913"/>
          <p14:tracePt t="262037" x="7943850" y="3186113"/>
          <p14:tracePt t="262060" x="7943850" y="3203575"/>
          <p14:tracePt t="262092" x="7935913" y="3221038"/>
          <p14:tracePt t="262097" x="7926388" y="3228975"/>
          <p14:tracePt t="262111" x="7926388" y="3246438"/>
          <p14:tracePt t="262167" x="7918450" y="3246438"/>
          <p14:tracePt t="262199" x="7910513" y="3246438"/>
          <p14:tracePt t="262280" x="7900988" y="3246438"/>
          <p14:tracePt t="262298" x="7893050" y="3246438"/>
          <p14:tracePt t="262396" x="7885113" y="3246438"/>
          <p14:tracePt t="262431" x="7875588" y="3246438"/>
          <p14:tracePt t="262449" x="7850188" y="3238500"/>
          <p14:tracePt t="262456" x="7832725" y="3228975"/>
          <p14:tracePt t="262495" x="7799388" y="3203575"/>
          <p14:tracePt t="262502" x="7773988" y="3178175"/>
          <p14:tracePt t="262530" x="7740650" y="3067050"/>
          <p14:tracePt t="262539" x="7715250" y="3016250"/>
          <p14:tracePt t="262547" x="7697788" y="2957513"/>
          <p14:tracePt t="262561" x="7680325" y="2897188"/>
          <p14:tracePt t="262570" x="7646988" y="2762250"/>
          <p14:tracePt t="262607" x="7646988" y="2608263"/>
          <p14:tracePt t="262635" x="7646988" y="2574925"/>
          <p14:tracePt t="262640" x="7646988" y="2557463"/>
          <p14:tracePt t="262651" x="7646988" y="2541588"/>
          <p14:tracePt t="262664" x="7646988" y="2532063"/>
          <p14:tracePt t="262677" x="7646988" y="2524125"/>
          <p14:tracePt t="262678" x="7654925" y="2524125"/>
          <p14:tracePt t="262690" x="7662863" y="2516188"/>
          <p14:tracePt t="262723" x="7680325" y="2498725"/>
          <p14:tracePt t="262737" x="7705725" y="2473325"/>
          <p14:tracePt t="262748" x="7705725" y="2463800"/>
          <p14:tracePt t="262760" x="7715250" y="2463800"/>
          <p14:tracePt t="262764" x="7723188" y="2455863"/>
          <p14:tracePt t="262767" x="7731125" y="2455863"/>
          <p14:tracePt t="262785" x="7748588" y="2455863"/>
          <p14:tracePt t="262788" x="7766050" y="2455863"/>
          <p14:tracePt t="262801" x="7807325" y="2455863"/>
          <p14:tracePt t="262814" x="7850188" y="2455863"/>
          <p14:tracePt t="262826" x="7885113" y="2455863"/>
          <p14:tracePt t="262828" x="7893050" y="2455863"/>
          <p14:tracePt t="262859" x="7900988" y="2455863"/>
          <p14:tracePt t="262874" x="7910513" y="2455863"/>
          <p14:tracePt t="262886" x="7918450" y="2455863"/>
          <p14:tracePt t="262892" x="7926388" y="2455863"/>
          <p14:tracePt t="262902" x="7943850" y="2489200"/>
          <p14:tracePt t="262915" x="7951788" y="2516188"/>
          <p14:tracePt t="262928" x="7977188" y="2557463"/>
          <p14:tracePt t="262936" x="7977188" y="2566988"/>
          <p14:tracePt t="262956" x="7977188" y="2574925"/>
          <p14:tracePt t="262985" x="7977188" y="2582863"/>
          <p14:tracePt t="262994" x="7977188" y="2592388"/>
          <p14:tracePt t="263020" x="7977188" y="2600325"/>
          <p14:tracePt t="263031" x="7977188" y="2608263"/>
          <p14:tracePt t="263060" x="7977188" y="2617788"/>
          <p14:tracePt t="263077" x="7969250" y="2617788"/>
          <p14:tracePt t="263095" x="7935913" y="2608263"/>
          <p14:tracePt t="263105" x="7910513" y="2582863"/>
          <p14:tracePt t="263127" x="7850188" y="2532063"/>
          <p14:tracePt t="263155" x="7850188" y="2498725"/>
          <p14:tracePt t="263178" x="7850188" y="2379663"/>
          <p14:tracePt t="263187" x="7893050" y="2303463"/>
          <p14:tracePt t="263199" x="8004175" y="2141538"/>
          <p14:tracePt t="263207" x="8029575" y="2116138"/>
          <p14:tracePt t="263215" x="8037513" y="2116138"/>
          <p14:tracePt t="263286" x="8045450" y="2116138"/>
          <p14:tracePt t="263308" x="8054975" y="2116138"/>
          <p14:tracePt t="263313" x="8054975" y="2124075"/>
          <p14:tracePt t="263377" x="8054975" y="2133600"/>
          <p14:tracePt t="263625" x="8062913" y="2141538"/>
          <p14:tracePt t="263644" x="8105775" y="2174875"/>
          <p14:tracePt t="263656" x="8121650" y="2200275"/>
          <p14:tracePt t="263665" x="8147050" y="2217738"/>
          <p14:tracePt t="263675" x="8156575" y="2235200"/>
          <p14:tracePt t="263682" x="8156575" y="2243138"/>
          <p14:tracePt t="263691" x="8156575" y="2252663"/>
          <p14:tracePt t="263697" x="8164513" y="2268538"/>
          <p14:tracePt t="263700" x="8174038" y="2278063"/>
          <p14:tracePt t="263708" x="8174038" y="2303463"/>
          <p14:tracePt t="263725" x="8174038" y="2371725"/>
          <p14:tracePt t="263741" x="8174038" y="2498725"/>
          <p14:tracePt t="263745" x="8174038" y="2566988"/>
          <p14:tracePt t="263760" x="8174038" y="2686050"/>
          <p14:tracePt t="263774" x="8164513" y="2752725"/>
          <p14:tracePt t="263790" x="8156575" y="2762250"/>
          <p14:tracePt t="263808" x="8156575" y="2770188"/>
          <p14:tracePt t="263825" x="8156575" y="2778125"/>
          <p14:tracePt t="263885" x="8147050" y="2778125"/>
          <p14:tracePt t="264213" x="8164513" y="2770188"/>
          <p14:tracePt t="264236" x="8215313" y="2727325"/>
          <p14:tracePt t="264255" x="8232775" y="2711450"/>
          <p14:tracePt t="264263" x="8240713" y="2701925"/>
          <p14:tracePt t="264291" x="8240713" y="2693988"/>
          <p14:tracePt t="264299" x="8258175" y="2686050"/>
          <p14:tracePt t="264308" x="8283575" y="2668588"/>
          <p14:tracePt t="264314" x="8326438" y="2651125"/>
          <p14:tracePt t="264325" x="8377238" y="2617788"/>
          <p14:tracePt t="264331" x="8488363" y="2566988"/>
          <p14:tracePt t="264339" x="8539163" y="2541588"/>
          <p14:tracePt t="264348" x="8564563" y="2516188"/>
          <p14:tracePt t="264362" x="8580438" y="2506663"/>
          <p14:tracePt t="264391" x="8623300" y="2481263"/>
          <p14:tracePt t="264405" x="8648700" y="2463800"/>
          <p14:tracePt t="264422" x="8750300" y="2438400"/>
          <p14:tracePt t="264432" x="8836025" y="2413000"/>
          <p14:tracePt t="264435" x="8929688" y="2387600"/>
          <p14:tracePt t="264451" x="9074150" y="2344738"/>
          <p14:tracePt t="264466" x="9107488" y="2336800"/>
          <p14:tracePt t="264515" x="9117013" y="2336800"/>
          <p14:tracePt t="264536" x="9124950" y="2336800"/>
          <p14:tracePt t="264560" x="9142413" y="2336800"/>
          <p14:tracePt t="264565" x="9150350" y="2336800"/>
          <p14:tracePt t="264586" x="9158288" y="2344738"/>
          <p14:tracePt t="264676" x="9158288" y="2354263"/>
          <p14:tracePt t="264690" x="9158288" y="2371725"/>
          <p14:tracePt t="264704" x="9150350" y="2379663"/>
          <p14:tracePt t="264720" x="9142413" y="2387600"/>
          <p14:tracePt t="264841" x="9132888" y="2387600"/>
          <p14:tracePt t="264862" x="9124950" y="2387600"/>
          <p14:tracePt t="264920" x="9132888" y="2379663"/>
          <p14:tracePt t="264932" x="9142413" y="2371725"/>
          <p14:tracePt t="264943" x="9150350" y="2362200"/>
          <p14:tracePt t="264957" x="9158288" y="2354263"/>
          <p14:tracePt t="264962" x="9175750" y="2336800"/>
          <p14:tracePt t="264968" x="9209088" y="2319338"/>
          <p14:tracePt t="265000" x="9447213" y="2252663"/>
          <p14:tracePt t="265005" x="9507538" y="2243138"/>
          <p14:tracePt t="265016" x="9550400" y="2235200"/>
          <p14:tracePt t="265018" x="9575800" y="2235200"/>
          <p14:tracePt t="265032" x="9591675" y="2235200"/>
          <p14:tracePt t="265040" x="9601200" y="2235200"/>
          <p14:tracePt t="265054" x="9609138" y="2235200"/>
          <p14:tracePt t="265060" x="9617075" y="2235200"/>
          <p14:tracePt t="265065" x="9626600" y="2243138"/>
          <p14:tracePt t="265077" x="9667875" y="2268538"/>
          <p14:tracePt t="265092" x="9677400" y="2278063"/>
          <p14:tracePt t="265095" x="9685338" y="2293938"/>
          <p14:tracePt t="265107" x="9694863" y="2293938"/>
          <p14:tracePt t="265131" x="9702800" y="2303463"/>
          <p14:tracePt t="265216" x="9702800" y="2311400"/>
          <p14:tracePt t="265637" x="9710738" y="2319338"/>
          <p14:tracePt t="265658" x="9710738" y="2328863"/>
          <p14:tracePt t="265667" x="9710738" y="2344738"/>
          <p14:tracePt t="265695" x="9710738" y="2362200"/>
          <p14:tracePt t="265700" x="9710738" y="2371725"/>
          <p14:tracePt t="265705" x="9720263" y="2397125"/>
          <p14:tracePt t="265710" x="9720263" y="2422525"/>
          <p14:tracePt t="265724" x="9728200" y="2455863"/>
          <p14:tracePt t="265735" x="9728200" y="2481263"/>
          <p14:tracePt t="265739" x="9728200" y="2516188"/>
          <p14:tracePt t="265752" x="9728200" y="2549525"/>
          <p14:tracePt t="265771" x="9728200" y="2574925"/>
          <p14:tracePt t="265790" x="9728200" y="2582863"/>
          <p14:tracePt t="265793" x="9728200" y="2592388"/>
          <p14:tracePt t="265806" x="9728200" y="2600325"/>
          <p14:tracePt t="265895" x="9728200" y="2592388"/>
          <p14:tracePt t="265932" x="9720263" y="2582863"/>
          <p14:tracePt t="266711" x="9710738" y="2582863"/>
          <p14:tracePt t="266720" x="9702800" y="2592388"/>
          <p14:tracePt t="266735" x="9677400" y="2686050"/>
          <p14:tracePt t="266745" x="9659938" y="2762250"/>
          <p14:tracePt t="266759" x="9626600" y="2897188"/>
          <p14:tracePt t="266775" x="9609138" y="3016250"/>
          <p14:tracePt t="266785" x="9591675" y="3076575"/>
          <p14:tracePt t="266788" x="9575800" y="3135313"/>
          <p14:tracePt t="266804" x="9523413" y="3254375"/>
          <p14:tracePt t="266825" x="9464675" y="3373438"/>
          <p14:tracePt t="266828" x="9431338" y="3416300"/>
          <p14:tracePt t="266842" x="9413875" y="3449638"/>
          <p14:tracePt t="266889" x="9405938" y="3459163"/>
          <p14:tracePt t="267075" x="9396413" y="3449638"/>
          <p14:tracePt t="267090" x="9388475" y="3449638"/>
          <p14:tracePt t="267107" x="9380538" y="3441700"/>
          <p14:tracePt t="267112" x="9371013" y="3441700"/>
          <p14:tracePt t="267140" x="9328150" y="3441700"/>
          <p14:tracePt t="267145" x="9312275" y="3441700"/>
          <p14:tracePt t="267171" x="9294813" y="3441700"/>
          <p14:tracePt t="267177" x="9286875" y="3441700"/>
          <p14:tracePt t="267184" x="9277350" y="3441700"/>
          <p14:tracePt t="267187" x="9261475" y="3433763"/>
          <p14:tracePt t="267195" x="9244013" y="3424238"/>
          <p14:tracePt t="267215" x="9226550" y="3416300"/>
          <p14:tracePt t="267220" x="9218613" y="3416300"/>
          <p14:tracePt t="267260" x="9218613" y="3408363"/>
          <p14:tracePt t="267275" x="9218613" y="3398838"/>
          <p14:tracePt t="267290" x="9209088" y="3382963"/>
          <p14:tracePt t="267294" x="9201150" y="3373438"/>
          <p14:tracePt t="267312" x="9201150" y="3365500"/>
          <p14:tracePt t="267322" x="9201150" y="3355975"/>
          <p14:tracePt t="267334" x="9201150" y="3348038"/>
          <p14:tracePt t="267356" x="9218613" y="3314700"/>
          <p14:tracePt t="267373" x="9244013" y="3271838"/>
          <p14:tracePt t="267376" x="9244013" y="3254375"/>
          <p14:tracePt t="267393" x="9251950" y="3246438"/>
          <p14:tracePt t="267395" x="9261475" y="3228975"/>
          <p14:tracePt t="267409" x="9261475" y="3221038"/>
          <p14:tracePt t="267425" x="9269413" y="3211513"/>
          <p14:tracePt t="267457" x="9277350" y="3203575"/>
          <p14:tracePt t="267472" x="9286875" y="3195638"/>
          <p14:tracePt t="267483" x="9294813" y="3195638"/>
          <p14:tracePt t="267485" x="9294813" y="3186113"/>
          <p14:tracePt t="267502" x="9302750" y="3186113"/>
          <p14:tracePt t="267517" x="9312275" y="3186113"/>
          <p14:tracePt t="267527" x="9312275" y="3178175"/>
          <p14:tracePt t="267532" x="9320213" y="3178175"/>
          <p14:tracePt t="267548" x="9328150" y="3178175"/>
          <p14:tracePt t="267561" x="9337675" y="3178175"/>
          <p14:tracePt t="267573" x="9345613" y="3178175"/>
          <p14:tracePt t="267596" x="9353550" y="3178175"/>
          <p14:tracePt t="267649" x="9363075" y="3195638"/>
          <p14:tracePt t="267658" x="9363075" y="3203575"/>
          <p14:tracePt t="267672" x="9371013" y="3211513"/>
          <p14:tracePt t="267678" x="9371013" y="3221038"/>
          <p14:tracePt t="267693" x="9380538" y="3228975"/>
          <p14:tracePt t="267758" x="9380538" y="3238500"/>
          <p14:tracePt t="268097" x="9380538" y="3246438"/>
          <p14:tracePt t="268140" x="9388475" y="3246438"/>
          <p14:tracePt t="268161" x="9396413" y="3246438"/>
          <p14:tracePt t="268180" x="9421813" y="3246438"/>
          <p14:tracePt t="268204" x="9431338" y="3246438"/>
          <p14:tracePt t="268217" x="9439275" y="3254375"/>
          <p14:tracePt t="268224" x="9447213" y="3254375"/>
          <p14:tracePt t="268231" x="9472613" y="3254375"/>
          <p14:tracePt t="268254" x="9498013" y="3254375"/>
          <p14:tracePt t="268260" x="9515475" y="3263900"/>
          <p14:tracePt t="268278" x="9532938" y="3263900"/>
          <p14:tracePt t="268299" x="9532938" y="3271838"/>
          <p14:tracePt t="268848" x="9532938" y="3279775"/>
          <p14:tracePt t="268863" x="9540875" y="3271838"/>
          <p14:tracePt t="268888" x="9558338" y="3254375"/>
          <p14:tracePt t="268895" x="9566275" y="3238500"/>
          <p14:tracePt t="268913" x="9601200" y="3195638"/>
          <p14:tracePt t="268925" x="9617075" y="3152775"/>
          <p14:tracePt t="268932" x="9626600" y="3127375"/>
          <p14:tracePt t="268970" x="9694863" y="2957513"/>
          <p14:tracePt t="268976" x="9694863" y="2940050"/>
          <p14:tracePt t="269008" x="9720263" y="2914650"/>
          <p14:tracePt t="269028" x="9745663" y="2881313"/>
          <p14:tracePt t="269038" x="9753600" y="2855913"/>
          <p14:tracePt t="269049" x="9761538" y="2820988"/>
          <p14:tracePt t="269070" x="9786938" y="2727325"/>
          <p14:tracePt t="269086" x="9796463" y="2686050"/>
          <p14:tracePt t="269099" x="9796463" y="2676525"/>
          <p14:tracePt t="269114" x="9796463" y="2668588"/>
          <p14:tracePt t="269157" x="9796463" y="2651125"/>
          <p14:tracePt t="269169" x="9796463" y="2643188"/>
          <p14:tracePt t="269182" x="9796463" y="2592388"/>
          <p14:tracePt t="269201" x="9796463" y="2549525"/>
          <p14:tracePt t="269219" x="9796463" y="2489200"/>
          <p14:tracePt t="269223" x="9796463" y="2447925"/>
          <p14:tracePt t="269239" x="9796463" y="2387600"/>
          <p14:tracePt t="269248" x="9796463" y="2371725"/>
          <p14:tracePt t="269264" x="9796463" y="2362200"/>
          <p14:tracePt t="269292" x="9804400" y="2354263"/>
          <p14:tracePt t="269307" x="9812338" y="2362200"/>
          <p14:tracePt t="269323" x="9821863" y="2379663"/>
          <p14:tracePt t="269334" x="9821863" y="2387600"/>
          <p14:tracePt t="269363" x="9821863" y="2397125"/>
          <p14:tracePt t="269375" x="9821863" y="2405063"/>
          <p14:tracePt t="269390" x="9821863" y="2422525"/>
          <p14:tracePt t="269400" x="9821863" y="2430463"/>
          <p14:tracePt t="269487" x="9821863" y="2438400"/>
          <p14:tracePt t="269523" x="9821863" y="2447925"/>
          <p14:tracePt t="269534" x="9821863" y="2455863"/>
          <p14:tracePt t="269552" x="9821863" y="2481263"/>
          <p14:tracePt t="269563" x="9821863" y="2498725"/>
          <p14:tracePt t="269583" x="9821863" y="2524125"/>
          <p14:tracePt t="269588" x="9821863" y="2549525"/>
          <p14:tracePt t="269607" x="9821863" y="2600325"/>
          <p14:tracePt t="269611" x="9821863" y="2617788"/>
          <p14:tracePt t="269625" x="9812338" y="2625725"/>
          <p14:tracePt t="269662" x="9812338" y="2633663"/>
          <p14:tracePt t="269682" x="9804400" y="2643188"/>
          <p14:tracePt t="269685" x="9804400" y="2660650"/>
          <p14:tracePt t="269701" x="9786938" y="2686050"/>
          <p14:tracePt t="269706" x="9779000" y="2693988"/>
          <p14:tracePt t="269717" x="9771063" y="2711450"/>
          <p14:tracePt t="270017" x="9771063" y="2719388"/>
          <p14:tracePt t="270038" x="9761538" y="2778125"/>
          <p14:tracePt t="270045" x="9761538" y="2820988"/>
          <p14:tracePt t="270063" x="9745663" y="2940050"/>
          <p14:tracePt t="270066" x="9745663" y="3000375"/>
          <p14:tracePt t="270080" x="9745663" y="3059113"/>
          <p14:tracePt t="270098" x="9736138" y="3067050"/>
          <p14:tracePt t="270564" x="9736138" y="3059113"/>
          <p14:tracePt t="270586" x="9736138" y="3016250"/>
          <p14:tracePt t="270606" x="9736138" y="2982913"/>
          <p14:tracePt t="270611" x="9736138" y="2965450"/>
          <p14:tracePt t="270635" x="9736138" y="2906713"/>
          <p14:tracePt t="270641" x="9745663" y="2871788"/>
          <p14:tracePt t="270666" x="9761538" y="2736850"/>
          <p14:tracePt t="270671" x="9761538" y="2719388"/>
          <p14:tracePt t="270693" x="9771063" y="2701925"/>
          <p14:tracePt t="270793" x="9779000" y="2693988"/>
          <p14:tracePt t="270875" x="9779000" y="2711450"/>
          <p14:tracePt t="270883" x="9786938" y="2727325"/>
          <p14:tracePt t="270898" x="9796463" y="2744788"/>
          <p14:tracePt t="270915" x="9804400" y="2762250"/>
          <p14:tracePt t="270936" x="9804400" y="2770188"/>
          <p14:tracePt t="270952" x="9812338" y="2778125"/>
          <p14:tracePt t="270964" x="9812338" y="2787650"/>
          <p14:tracePt t="270982" x="9812338" y="2795588"/>
          <p14:tracePt t="270994" x="9812338" y="2805113"/>
          <p14:tracePt t="271000" x="9812338" y="2813050"/>
          <p14:tracePt t="271011" x="9812338" y="2838450"/>
          <p14:tracePt t="271015" x="9812338" y="2855913"/>
          <p14:tracePt t="271031" x="9812338" y="2889250"/>
          <p14:tracePt t="271045" x="9812338" y="2897188"/>
          <p14:tracePt t="271074" x="9821863" y="2906713"/>
          <p14:tracePt t="271107" x="9821863" y="2914650"/>
          <p14:tracePt t="271261" x="9829800" y="2922588"/>
          <p14:tracePt t="271312" x="9839325" y="2932113"/>
          <p14:tracePt t="271340" x="9948863" y="3016250"/>
          <p14:tracePt t="271345" x="10009188" y="3084513"/>
          <p14:tracePt t="271363" x="10136188" y="3246438"/>
          <p14:tracePt t="271373" x="10179050" y="3322638"/>
          <p14:tracePt t="271403" x="10194925" y="3355975"/>
          <p14:tracePt t="271409" x="10194925" y="3365500"/>
          <p14:tracePt t="271470" x="10194925" y="3373438"/>
          <p14:tracePt t="271486" x="10169525" y="3373438"/>
          <p14:tracePt t="271494" x="10161588" y="3373438"/>
          <p14:tracePt t="271497" x="10153650" y="3373438"/>
          <p14:tracePt t="271533" x="10144125" y="3373438"/>
          <p14:tracePt t="271559" x="10136188" y="3373438"/>
          <p14:tracePt t="271588" x="10126663" y="3373438"/>
          <p14:tracePt t="271611" x="10118725" y="3373438"/>
          <p14:tracePt t="271627" x="10110788" y="3373438"/>
          <p14:tracePt t="271649" x="10067925" y="3373438"/>
          <p14:tracePt t="271661" x="10050463" y="3382963"/>
          <p14:tracePt t="271681" x="10034588" y="3382963"/>
          <p14:tracePt t="271715" x="10025063" y="3382963"/>
          <p14:tracePt t="271724" x="9991725" y="3382963"/>
          <p14:tracePt t="271735" x="9983788" y="3382963"/>
          <p14:tracePt t="271738" x="9974263" y="3373438"/>
          <p14:tracePt t="271756" x="9931400" y="3355975"/>
          <p14:tracePt t="271770" x="9898063" y="3314700"/>
          <p14:tracePt t="271786" x="9864725" y="3246438"/>
          <p14:tracePt t="271794" x="9855200" y="3211513"/>
          <p14:tracePt t="271811" x="9821863" y="3101975"/>
          <p14:tracePt t="271814" x="9796463" y="3059113"/>
          <p14:tracePt t="271831" x="9786938" y="3000375"/>
          <p14:tracePt t="271837" x="9779000" y="2982913"/>
          <p14:tracePt t="271852" x="9779000" y="2974975"/>
          <p14:tracePt t="271871" x="9779000" y="2965450"/>
          <p14:tracePt t="271880" x="9779000" y="2957513"/>
          <p14:tracePt t="271902" x="9779000" y="2949575"/>
          <p14:tracePt t="271911" x="9779000" y="2940050"/>
          <p14:tracePt t="271933" x="9779000" y="2932113"/>
          <p14:tracePt t="271946" x="9779000" y="2922588"/>
          <p14:tracePt t="271950" x="9779000" y="2914650"/>
          <p14:tracePt t="272130" x="9771063" y="2914650"/>
          <p14:tracePt t="272150" x="9761538" y="2914650"/>
          <p14:tracePt t="272158" x="9736138" y="2932113"/>
          <p14:tracePt t="272163" x="9728200" y="2932113"/>
          <p14:tracePt t="272167" x="9728200" y="2940050"/>
          <p14:tracePt t="272179" x="9720263" y="2949575"/>
          <p14:tracePt t="272181" x="9710738" y="2949575"/>
          <p14:tracePt t="272195" x="9710738" y="2957513"/>
          <p14:tracePt t="272197" x="9702800" y="2957513"/>
          <p14:tracePt t="272210" x="9694863" y="2957513"/>
          <p14:tracePt t="272213" x="9685338" y="2957513"/>
          <p14:tracePt t="272218" x="9667875" y="2957513"/>
          <p14:tracePt t="272234" x="9642475" y="2974975"/>
          <p14:tracePt t="272250" x="9566275" y="3000375"/>
          <p14:tracePt t="272268" x="9550400" y="3008313"/>
          <p14:tracePt t="272279" x="9540875" y="3008313"/>
          <p14:tracePt t="272534" x="9532938" y="3008313"/>
          <p14:tracePt t="272552" x="9523413" y="3008313"/>
          <p14:tracePt t="272559" x="9523413" y="3000375"/>
          <p14:tracePt t="272566" x="9507538" y="2990850"/>
          <p14:tracePt t="272571" x="9498013" y="2974975"/>
          <p14:tracePt t="272592" x="9456738" y="2922588"/>
          <p14:tracePt t="272672" x="9447213" y="2922588"/>
          <p14:tracePt t="272692" x="9439275" y="2914650"/>
          <p14:tracePt t="272698" x="9431338" y="2914650"/>
          <p14:tracePt t="272719" x="9421813" y="2906713"/>
          <p14:tracePt t="272772" x="9413875" y="2906713"/>
          <p14:tracePt t="272801" x="9405938" y="2906713"/>
          <p14:tracePt t="272803" x="9396413" y="2906713"/>
          <p14:tracePt t="272809" x="9388475" y="2906713"/>
          <p14:tracePt t="272826" x="9371013" y="2914650"/>
          <p14:tracePt t="272846" x="9363075" y="2914650"/>
          <p14:tracePt t="272862" x="9345613" y="2922588"/>
          <p14:tracePt t="272878" x="9312275" y="2940050"/>
          <p14:tracePt t="272881" x="9277350" y="2949575"/>
          <p14:tracePt t="272884" x="9209088" y="2965450"/>
          <p14:tracePt t="272893" x="9142413" y="2990850"/>
          <p14:tracePt t="272907" x="9064625" y="3008313"/>
          <p14:tracePt t="272910" x="9005888" y="3016250"/>
          <p14:tracePt t="272924" x="8988425" y="3025775"/>
          <p14:tracePt t="273068" x="8980488" y="3025775"/>
          <p14:tracePt t="273088" x="8972550" y="3025775"/>
          <p14:tracePt t="273095" x="8963025" y="3025775"/>
          <p14:tracePt t="273158" x="8955088" y="3025775"/>
          <p14:tracePt t="273188" x="8947150" y="3025775"/>
          <p14:tracePt t="273215" x="8937625" y="3016250"/>
          <p14:tracePt t="273243" x="8921750" y="3000375"/>
          <p14:tracePt t="273263" x="8904288" y="2990850"/>
          <p14:tracePt t="273337" x="8904288" y="2982913"/>
          <p14:tracePt t="273343" x="8886825" y="2982913"/>
          <p14:tracePt t="273350" x="8878888" y="2982913"/>
          <p14:tracePt t="273375" x="8818563" y="2974975"/>
          <p14:tracePt t="273380" x="8785225" y="2974975"/>
          <p14:tracePt t="273388" x="8759825" y="2965450"/>
          <p14:tracePt t="273394" x="8734425" y="2965450"/>
          <p14:tracePt t="273403" x="8716963" y="2965450"/>
          <p14:tracePt t="273409" x="8674100" y="2965450"/>
          <p14:tracePt t="273419" x="8589963" y="2965450"/>
          <p14:tracePt t="273424" x="8470900" y="2957513"/>
          <p14:tracePt t="273427" x="8343900" y="2957513"/>
          <p14:tracePt t="273437" x="8215313" y="2957513"/>
          <p14:tracePt t="273449" x="7994650" y="2957513"/>
          <p14:tracePt t="273456" x="7910513" y="2957513"/>
          <p14:tracePt t="273475" x="7885113" y="2949575"/>
          <p14:tracePt t="273497" x="7875588" y="2949575"/>
          <p14:tracePt t="273515" x="7842250" y="2949575"/>
          <p14:tracePt t="273521" x="7799388" y="2949575"/>
          <p14:tracePt t="273547" x="7510463" y="2949575"/>
          <p14:tracePt t="273566" x="7323138" y="2965450"/>
          <p14:tracePt t="273592" x="7170738" y="2965450"/>
          <p14:tracePt t="273601" x="7162800" y="2965450"/>
          <p14:tracePt t="273629" x="7137400" y="2965450"/>
          <p14:tracePt t="273648" x="7119938" y="2965450"/>
          <p14:tracePt t="273654" x="6942138" y="2965450"/>
          <p14:tracePt t="273682" x="6600825" y="2965450"/>
          <p14:tracePt t="273690" x="6516688" y="2965450"/>
          <p14:tracePt t="273698" x="6430963" y="2965450"/>
          <p14:tracePt t="273703" x="6346825" y="2965450"/>
          <p14:tracePt t="273710" x="6261100" y="2965450"/>
          <p14:tracePt t="273713" x="6202363" y="2965450"/>
          <p14:tracePt t="273731" x="6142038" y="2965450"/>
          <p14:tracePt t="273747" x="6116638" y="2965450"/>
          <p14:tracePt t="273751" x="6091238" y="2965450"/>
          <p14:tracePt t="273768" x="6040438" y="2965450"/>
          <p14:tracePt t="273770" x="5997575" y="2965450"/>
          <p14:tracePt t="273778" x="5956300" y="2965450"/>
          <p14:tracePt t="273791" x="5880100" y="2965450"/>
          <p14:tracePt t="273793" x="5811838" y="2957513"/>
          <p14:tracePt t="273812" x="5649913" y="2932113"/>
          <p14:tracePt t="273818" x="5591175" y="2922588"/>
          <p14:tracePt t="273831" x="5513388" y="2914650"/>
          <p14:tracePt t="273848" x="5505450" y="2906713"/>
          <p14:tracePt t="273885" x="5497513" y="2906713"/>
          <p14:tracePt t="273912" x="5472113" y="2906713"/>
          <p14:tracePt t="273918" x="5454650" y="2906713"/>
          <p14:tracePt t="273940" x="5403850" y="2906713"/>
          <p14:tracePt t="274076" x="5394325" y="2906713"/>
          <p14:tracePt t="274090" x="5386388" y="2906713"/>
          <p14:tracePt t="274106" x="5378450" y="2906713"/>
          <p14:tracePt t="274201" x="5368925" y="2897188"/>
          <p14:tracePt t="274222" x="5353050" y="2897188"/>
          <p14:tracePt t="274248" x="5267325" y="2889250"/>
          <p14:tracePt t="274283" x="5259388" y="2889250"/>
          <p14:tracePt t="274362" x="5259388" y="2881313"/>
          <p14:tracePt t="274532" x="5259388" y="2871788"/>
          <p14:tracePt t="274562" x="5249863" y="2863850"/>
          <p14:tracePt t="274636" x="5241925" y="2855913"/>
          <p14:tracePt t="274662" x="5208588" y="2838450"/>
          <p14:tracePt t="274680" x="5199063" y="2830513"/>
          <p14:tracePt t="274687" x="5191125" y="2820988"/>
          <p14:tracePt t="274717" x="5183188" y="2820988"/>
          <p14:tracePt t="274724" x="5173663" y="2813050"/>
          <p14:tracePt t="274732" x="5140325" y="2787650"/>
          <p14:tracePt t="274762" x="5038725" y="2744788"/>
          <p14:tracePt t="274802" x="5038725" y="2736850"/>
          <p14:tracePt t="274827" x="5021263" y="2719388"/>
          <p14:tracePt t="274836" x="5013325" y="2693988"/>
          <p14:tracePt t="274844" x="4995863" y="2676525"/>
          <p14:tracePt t="274853" x="4978400" y="2633663"/>
          <p14:tracePt t="274856" x="4962525" y="2625725"/>
          <p14:tracePt t="274859" x="4953000" y="2617788"/>
          <p14:tracePt t="274869" x="4953000" y="2608263"/>
          <p14:tracePt t="274886" x="4945063" y="2608263"/>
          <p14:tracePt t="274917" x="4945063" y="2600325"/>
          <p14:tracePt t="274933" x="4945063" y="2592388"/>
          <p14:tracePt t="274945" x="4945063" y="2582863"/>
          <p14:tracePt t="274970" x="4945063" y="2574925"/>
          <p14:tracePt t="274994" x="4945063" y="2566988"/>
          <p14:tracePt t="275016" x="4945063" y="2557463"/>
          <p14:tracePt t="275042" x="4953000" y="2541588"/>
          <p14:tracePt t="275137" x="4962525" y="2532063"/>
          <p14:tracePt t="275155" x="4970463" y="2516188"/>
          <p14:tracePt t="275186" x="4995863" y="2473325"/>
          <p14:tracePt t="275211" x="5021263" y="2397125"/>
          <p14:tracePt t="275223" x="5029200" y="2371725"/>
          <p14:tracePt t="275236" x="5038725" y="2344738"/>
          <p14:tracePt t="275241" x="5054600" y="2311400"/>
          <p14:tracePt t="275263" x="5122863" y="2090738"/>
          <p14:tracePt t="275277" x="5132388" y="2005013"/>
          <p14:tracePt t="275288" x="5148263" y="1844675"/>
          <p14:tracePt t="275327" x="5165725" y="1766888"/>
          <p14:tracePt t="276322" x="5165725" y="1758950"/>
          <p14:tracePt t="276341" x="5122863" y="1741488"/>
          <p14:tracePt t="276347" x="5114925" y="1741488"/>
          <p14:tracePt t="276369" x="5106988" y="1733550"/>
          <p14:tracePt t="276514" x="5114925" y="1733550"/>
          <p14:tracePt t="276546" x="5140325" y="1733550"/>
          <p14:tracePt t="276551" x="5148263" y="1733550"/>
          <p14:tracePt t="276579" x="5241925" y="1979613"/>
          <p14:tracePt t="276585" x="5276850" y="2073275"/>
          <p14:tracePt t="276594" x="5302250" y="2159000"/>
          <p14:tracePt t="276599" x="5335588" y="2252663"/>
          <p14:tracePt t="276608" x="5360988" y="2319338"/>
          <p14:tracePt t="276619" x="5378450" y="2397125"/>
          <p14:tracePt t="276628" x="5403850" y="2447925"/>
          <p14:tracePt t="276635" x="5411788" y="2489200"/>
          <p14:tracePt t="276651" x="5421313" y="2549525"/>
          <p14:tracePt t="276655" x="5421313" y="2557463"/>
          <p14:tracePt t="276664" x="5421313" y="2582863"/>
          <p14:tracePt t="276671" x="5421313" y="2600325"/>
          <p14:tracePt t="276689" x="5421313" y="2608263"/>
          <p14:tracePt t="276695" x="5421313" y="2625725"/>
          <p14:tracePt t="276949" x="5411788" y="2617788"/>
          <p14:tracePt t="277037" x="5403850" y="2633663"/>
          <p14:tracePt t="277060" x="5378450" y="2744788"/>
          <p14:tracePt t="277082" x="5335588" y="2932113"/>
          <p14:tracePt t="277108" x="5335588" y="2940050"/>
          <p14:tracePt t="277129" x="5327650" y="2949575"/>
          <p14:tracePt t="277153" x="5327650" y="2957513"/>
          <p14:tracePt t="277162" x="5318125" y="2957513"/>
          <p14:tracePt t="277173" x="5310188" y="2957513"/>
          <p14:tracePt t="277175" x="5302250" y="2957513"/>
          <p14:tracePt t="277193" x="5292725" y="2957513"/>
          <p14:tracePt t="277241" x="5292725" y="2965450"/>
          <p14:tracePt t="277261" x="5284788" y="2974975"/>
          <p14:tracePt t="277284" x="5276850" y="2982913"/>
          <p14:tracePt t="277620" x="5276850" y="2974975"/>
          <p14:tracePt t="277647" x="5292725" y="2949575"/>
          <p14:tracePt t="277655" x="5292725" y="2940050"/>
          <p14:tracePt t="277681" x="5318125" y="2889250"/>
          <p14:tracePt t="277691" x="5318125" y="2881313"/>
          <p14:tracePt t="277697" x="5327650" y="2881313"/>
          <p14:tracePt t="277720" x="5335588" y="2846388"/>
          <p14:tracePt t="277731" x="5343525" y="2838450"/>
          <p14:tracePt t="277743" x="5353050" y="2805113"/>
          <p14:tracePt t="277749" x="5353050" y="2778125"/>
          <p14:tracePt t="277774" x="5353050" y="2727325"/>
          <p14:tracePt t="277779" x="5353050" y="2719388"/>
          <p14:tracePt t="277789" x="5353050" y="2701925"/>
          <p14:tracePt t="277794" x="5353050" y="2693988"/>
          <p14:tracePt t="277827" x="5353050" y="2676525"/>
          <p14:tracePt t="277852" x="5353050" y="2651125"/>
          <p14:tracePt t="277858" x="5353050" y="2643188"/>
          <p14:tracePt t="277865" x="5353050" y="2625725"/>
          <p14:tracePt t="277884" x="5343525" y="2592388"/>
          <p14:tracePt t="277895" x="5335588" y="2582863"/>
          <p14:tracePt t="277929" x="5327650" y="2574925"/>
          <p14:tracePt t="277939" x="5318125" y="2566988"/>
          <p14:tracePt t="277972" x="5310188" y="2557463"/>
          <p14:tracePt t="277980" x="5302250" y="2549525"/>
          <p14:tracePt t="277993" x="5292725" y="2541588"/>
          <p14:tracePt t="278023" x="5276850" y="2524125"/>
          <p14:tracePt t="278058" x="5267325" y="2516188"/>
          <p14:tracePt t="278082" x="5241925" y="2498725"/>
          <p14:tracePt t="278092" x="5233988" y="2489200"/>
          <p14:tracePt t="278099" x="5224463" y="2489200"/>
          <p14:tracePt t="278132" x="5216525" y="2489200"/>
          <p14:tracePt t="278156" x="5216525" y="2481263"/>
          <p14:tracePt t="278178" x="5208588" y="2473325"/>
          <p14:tracePt t="278200" x="5199063" y="2473325"/>
          <p14:tracePt t="278228" x="5199063" y="2463800"/>
          <p14:tracePt t="278279" x="5191125" y="2463800"/>
          <p14:tracePt t="278462" x="5183188" y="2463800"/>
          <p14:tracePt t="278626" x="5173663" y="2455863"/>
          <p14:tracePt t="278641" x="5173663" y="2447925"/>
          <p14:tracePt t="278660" x="5165725" y="2447925"/>
          <p14:tracePt t="278682" x="5148263" y="2422525"/>
          <p14:tracePt t="278687" x="5140325" y="2422525"/>
          <p14:tracePt t="278690" x="5140325" y="2413000"/>
          <p14:tracePt t="278700" x="5132388" y="2405063"/>
          <p14:tracePt t="278716" x="5114925" y="2397125"/>
          <p14:tracePt t="278734" x="5106988" y="2387600"/>
          <p14:tracePt t="278752" x="5097463" y="2379663"/>
          <p14:tracePt t="278758" x="5089525" y="2379663"/>
          <p14:tracePt t="278760" x="5080000" y="2371725"/>
          <p14:tracePt t="278787" x="5054600" y="2354263"/>
          <p14:tracePt t="278797" x="4962525" y="2319338"/>
          <p14:tracePt t="278808" x="4902200" y="2286000"/>
          <p14:tracePt t="278821" x="4851400" y="2268538"/>
          <p14:tracePt t="278826" x="4800600" y="2243138"/>
          <p14:tracePt t="278842" x="4783138" y="2243138"/>
          <p14:tracePt t="278863" x="4775200" y="2243138"/>
          <p14:tracePt t="278871" x="4765675" y="2243138"/>
          <p14:tracePt t="278882" x="4757738" y="2243138"/>
          <p14:tracePt t="278887" x="4740275" y="2243138"/>
          <p14:tracePt t="278901" x="4706938" y="2243138"/>
          <p14:tracePt t="278914" x="4664075" y="2243138"/>
          <p14:tracePt t="278919" x="4621213" y="2243138"/>
          <p14:tracePt t="278928" x="4605338" y="2243138"/>
          <p14:tracePt t="278944" x="4595813" y="2243138"/>
          <p14:tracePt t="278953" x="4587875" y="2243138"/>
          <p14:tracePt t="278968" x="4579938" y="2243138"/>
          <p14:tracePt t="278983" x="4570413" y="2243138"/>
          <p14:tracePt t="279002" x="4562475" y="2243138"/>
          <p14:tracePt t="279006" x="4545013" y="2243138"/>
          <p14:tracePt t="279022" x="4503738" y="2243138"/>
          <p14:tracePt t="279034" x="4476750" y="2243138"/>
          <p14:tracePt t="279037" x="4460875" y="2243138"/>
          <p14:tracePt t="279050" x="4451350" y="2243138"/>
          <p14:tracePt t="279057" x="4435475" y="2243138"/>
          <p14:tracePt t="279069" x="4425950" y="2243138"/>
          <p14:tracePt t="279086" x="4418013" y="2243138"/>
          <p14:tracePt t="279089" x="4410075" y="2243138"/>
          <p14:tracePt t="279100" x="4392613" y="2243138"/>
          <p14:tracePt t="279103" x="4367213" y="2243138"/>
          <p14:tracePt t="279120" x="4332288" y="2243138"/>
          <p14:tracePt t="279127" x="4291013" y="2243138"/>
          <p14:tracePt t="279130" x="4222750" y="2243138"/>
          <p14:tracePt t="279136" x="4146550" y="2243138"/>
          <p14:tracePt t="279140" x="4078288" y="2243138"/>
          <p14:tracePt t="279156" x="3959225" y="2243138"/>
          <p14:tracePt t="279166" x="3916363" y="2243138"/>
          <p14:tracePt t="279182" x="3883025" y="2243138"/>
          <p14:tracePt t="279185" x="3873500" y="2243138"/>
          <p14:tracePt t="279199" x="3865563" y="2243138"/>
          <p14:tracePt t="279277" x="3857625" y="2243138"/>
          <p14:tracePt t="279302" x="3848100" y="2243138"/>
          <p14:tracePt t="279335" x="3840163" y="2252663"/>
          <p14:tracePt t="279361" x="3832225" y="2260600"/>
          <p14:tracePt t="279388" x="3814763" y="2278063"/>
          <p14:tracePt t="279393" x="3797300" y="2293938"/>
          <p14:tracePt t="279401" x="3789363" y="2303463"/>
          <p14:tracePt t="279428" x="3763963" y="2328863"/>
          <p14:tracePt t="279437" x="3756025" y="2336800"/>
          <p14:tracePt t="279443" x="3756025" y="2344738"/>
          <p14:tracePt t="279451" x="3746500" y="2344738"/>
          <p14:tracePt t="279485" x="3738563" y="2344738"/>
          <p14:tracePt t="279520" x="3729038" y="2354263"/>
          <p14:tracePt t="279551" x="3729038" y="2362200"/>
          <p14:tracePt t="279559" x="3721100" y="2362200"/>
          <p14:tracePt t="279642" x="3721100" y="2371725"/>
          <p14:tracePt t="279818" x="3713163" y="2379663"/>
          <p14:tracePt t="279882" x="3703638" y="2379663"/>
          <p14:tracePt t="279918" x="3695700" y="2371725"/>
          <p14:tracePt t="279929" x="3687763" y="2371725"/>
          <p14:tracePt t="279956" x="3543300" y="2311400"/>
          <p14:tracePt t="279963" x="3467100" y="2278063"/>
          <p14:tracePt t="279973" x="3363913" y="2227263"/>
          <p14:tracePt t="279976" x="3244850" y="2192338"/>
          <p14:tracePt t="279991" x="3059113" y="2124075"/>
          <p14:tracePt t="280016" x="3024188" y="2116138"/>
          <p14:tracePt t="280038" x="3016250" y="2116138"/>
          <p14:tracePt t="280047" x="3008313" y="2116138"/>
          <p14:tracePt t="280063" x="2955925" y="2116138"/>
          <p14:tracePt t="280079" x="2897188" y="2116138"/>
          <p14:tracePt t="280097" x="2795588" y="2116138"/>
          <p14:tracePt t="280101" x="2770188" y="2116138"/>
          <p14:tracePt t="280118" x="2752725" y="2116138"/>
          <p14:tracePt t="280130" x="2735263" y="2116138"/>
          <p14:tracePt t="280149" x="2684463" y="2116138"/>
          <p14:tracePt t="280166" x="2574925" y="2133600"/>
          <p14:tracePt t="280169" x="2497138" y="2149475"/>
          <p14:tracePt t="280186" x="2319338" y="2192338"/>
          <p14:tracePt t="280188" x="2243138" y="2227263"/>
          <p14:tracePt t="280199" x="2225675" y="2243138"/>
          <p14:tracePt t="280214" x="2225675" y="2260600"/>
          <p14:tracePt t="280231" x="2217738" y="2268538"/>
          <p14:tracePt t="280249" x="2208213" y="2286000"/>
          <p14:tracePt t="280252" x="2208213" y="2293938"/>
          <p14:tracePt t="280269" x="2192338" y="2303463"/>
          <p14:tracePt t="280272" x="2182813" y="2319338"/>
          <p14:tracePt t="280274" x="2174875" y="2328863"/>
          <p14:tracePt t="280287" x="2166938" y="2344738"/>
          <p14:tracePt t="280297" x="2157413" y="2362200"/>
          <p14:tracePt t="280313" x="2149475" y="2371725"/>
          <p14:tracePt t="280334" x="2149475" y="2379663"/>
          <p14:tracePt t="280347" x="2149475" y="2387600"/>
          <p14:tracePt t="280351" x="2149475" y="2405063"/>
          <p14:tracePt t="280365" x="2149475" y="2430463"/>
          <p14:tracePt t="280384" x="2149475" y="2463800"/>
          <p14:tracePt t="280388" x="2149475" y="2498725"/>
          <p14:tracePt t="280404" x="2149475" y="2532063"/>
          <p14:tracePt t="280407" x="2149475" y="2592388"/>
          <p14:tracePt t="280418" x="2132013" y="2633663"/>
          <p14:tracePt t="280433" x="2132013" y="2711450"/>
          <p14:tracePt t="280447" x="2141538" y="2805113"/>
          <p14:tracePt t="280466" x="2149475" y="2863850"/>
          <p14:tracePt t="280484" x="2182813" y="2974975"/>
          <p14:tracePt t="280488" x="2200275" y="3033713"/>
          <p14:tracePt t="280491" x="2225675" y="3094038"/>
          <p14:tracePt t="280502" x="2251075" y="3160713"/>
          <p14:tracePt t="280513" x="2293938" y="3254375"/>
          <p14:tracePt t="280531" x="2319338" y="3279775"/>
          <p14:tracePt t="280540" x="2319338" y="3289300"/>
          <p14:tracePt t="280545" x="2319338" y="3297238"/>
          <p14:tracePt t="280559" x="2319338" y="3305175"/>
          <p14:tracePt t="280574" x="2327275" y="3314700"/>
          <p14:tracePt t="280587" x="2327275" y="3322638"/>
          <p14:tracePt t="280610" x="2336800" y="3330575"/>
          <p14:tracePt t="280627" x="2336800" y="3340100"/>
          <p14:tracePt t="280641" x="2336800" y="3348038"/>
          <p14:tracePt t="280714" x="2344738" y="3348038"/>
          <p14:tracePt t="281088" x="2352675" y="3348038"/>
          <p14:tracePt t="281108" x="2362200" y="3365500"/>
          <p14:tracePt t="281126" x="2370138" y="3408363"/>
          <p14:tracePt t="281154" x="2379663" y="3449638"/>
          <p14:tracePt t="281178" x="2379663" y="3467100"/>
          <p14:tracePt t="281187" x="2387600" y="3475038"/>
          <p14:tracePt t="281222" x="2387600" y="3484563"/>
          <p14:tracePt t="281234" x="2395538" y="3484563"/>
          <p14:tracePt t="281249" x="2395538" y="3492500"/>
          <p14:tracePt t="281261" x="2405063" y="3502025"/>
          <p14:tracePt t="281279" x="2405063" y="3509963"/>
          <p14:tracePt t="281299" x="2413000" y="3509963"/>
          <p14:tracePt t="281314" x="2420938" y="3517900"/>
          <p14:tracePt t="281320" x="2430463" y="3517900"/>
          <p14:tracePt t="281362" x="2446338" y="3517900"/>
          <p14:tracePt t="281375" x="2471738" y="3517900"/>
          <p14:tracePt t="281393" x="2481263" y="3517900"/>
          <p14:tracePt t="281398" x="2506663" y="3509963"/>
          <p14:tracePt t="281403" x="2565400" y="3492500"/>
          <p14:tracePt t="281406" x="2625725" y="3459163"/>
          <p14:tracePt t="281419" x="2693988" y="3416300"/>
          <p14:tracePt t="281422" x="2752725" y="3390900"/>
          <p14:tracePt t="281437" x="2854325" y="3330575"/>
          <p14:tracePt t="281453" x="2863850" y="3322638"/>
          <p14:tracePt t="281458" x="2871788" y="3314700"/>
          <p14:tracePt t="281466" x="2889250" y="3305175"/>
          <p14:tracePt t="281469" x="2897188" y="3297238"/>
          <p14:tracePt t="281474" x="2897188" y="3289300"/>
          <p14:tracePt t="281496" x="2905125" y="3263900"/>
          <p14:tracePt t="281514" x="2905125" y="3238500"/>
          <p14:tracePt t="281518" x="2914650" y="3211513"/>
          <p14:tracePt t="281542" x="2914650" y="3178175"/>
          <p14:tracePt t="281547" x="2914650" y="3152775"/>
          <p14:tracePt t="281551" x="2914650" y="3135313"/>
          <p14:tracePt t="281556" x="2914650" y="3119438"/>
          <p14:tracePt t="281571" x="2897188" y="3059113"/>
          <p14:tracePt t="281577" x="2889250" y="3051175"/>
          <p14:tracePt t="281594" x="2879725" y="3025775"/>
          <p14:tracePt t="281612" x="2863850" y="3008313"/>
          <p14:tracePt t="281631" x="2863850" y="3000375"/>
          <p14:tracePt t="281634" x="2846388" y="2990850"/>
          <p14:tracePt t="281644" x="2838450" y="2990850"/>
          <p14:tracePt t="281662" x="2820988" y="2982913"/>
          <p14:tracePt t="281677" x="2811463" y="2974975"/>
          <p14:tracePt t="281699" x="2778125" y="2974975"/>
          <p14:tracePt t="281717" x="2727325" y="2974975"/>
          <p14:tracePt t="281720" x="2676525" y="2974975"/>
          <p14:tracePt t="281729" x="2600325" y="2974975"/>
          <p14:tracePt t="281744" x="2430463" y="3025775"/>
          <p14:tracePt t="281764" x="2276475" y="3076575"/>
          <p14:tracePt t="281781" x="2260600" y="3094038"/>
          <p14:tracePt t="281812" x="2260600" y="3101975"/>
          <p14:tracePt t="281821" x="2260600" y="3119438"/>
          <p14:tracePt t="281833" x="2260600" y="3144838"/>
          <p14:tracePt t="281845" x="2260600" y="3178175"/>
          <p14:tracePt t="281864" x="2260600" y="3348038"/>
          <p14:tracePt t="281882" x="2301875" y="3467100"/>
          <p14:tracePt t="281888" x="2319338" y="3517900"/>
          <p14:tracePt t="281902" x="2352675" y="3578225"/>
          <p14:tracePt t="281915" x="2370138" y="3594100"/>
          <p14:tracePt t="281928" x="2379663" y="3594100"/>
          <p14:tracePt t="281948" x="2379663" y="3603625"/>
          <p14:tracePt t="281998" x="2387600" y="3603625"/>
          <p14:tracePt t="282007" x="2405063" y="3603625"/>
          <p14:tracePt t="282023" x="2413000" y="3603625"/>
          <p14:tracePt t="282035" x="2420938" y="3594100"/>
          <p14:tracePt t="282380" x="2420938" y="3586163"/>
          <p14:tracePt t="282387" x="2420938" y="3578225"/>
          <p14:tracePt t="282406" x="2430463" y="3578225"/>
          <p14:tracePt t="282420" x="2455863" y="3578225"/>
          <p14:tracePt t="282435" x="2497138" y="3578225"/>
          <p14:tracePt t="282444" x="2524125" y="3578225"/>
          <p14:tracePt t="282460" x="2641600" y="3586163"/>
          <p14:tracePt t="282463" x="2701925" y="3603625"/>
          <p14:tracePt t="282479" x="2760663" y="3646488"/>
          <p14:tracePt t="282496" x="2786063" y="3671888"/>
          <p14:tracePt t="282512" x="2795588" y="3679825"/>
          <p14:tracePt t="282530" x="2803525" y="3697288"/>
          <p14:tracePt t="282533" x="2811463" y="3705225"/>
          <p14:tracePt t="282543" x="2811463" y="3713163"/>
          <p14:tracePt t="282547" x="2811463" y="3722688"/>
          <p14:tracePt t="282561" x="2828925" y="3738563"/>
          <p14:tracePt t="282579" x="2854325" y="3798888"/>
          <p14:tracePt t="282597" x="2897188" y="3883025"/>
          <p14:tracePt t="282600" x="2922588" y="3917950"/>
          <p14:tracePt t="282610" x="2940050" y="3943350"/>
          <p14:tracePt t="282613" x="2947988" y="3951288"/>
          <p14:tracePt t="282626" x="2955925" y="3960813"/>
          <p14:tracePt t="282662" x="2965450" y="3968750"/>
          <p14:tracePt t="282901" x="2965450" y="3976688"/>
          <p14:tracePt t="282937" x="2973388" y="3976688"/>
          <p14:tracePt t="282956" x="3049588" y="3976688"/>
          <p14:tracePt t="282977" x="3297238" y="3960813"/>
          <p14:tracePt t="282981" x="3373438" y="3943350"/>
          <p14:tracePt t="282989" x="3449638" y="3908425"/>
          <p14:tracePt t="282998" x="3533775" y="3875088"/>
          <p14:tracePt t="283009" x="3636963" y="3849688"/>
          <p14:tracePt t="283015" x="3738563" y="3832225"/>
          <p14:tracePt t="283029" x="3967163" y="3756025"/>
          <p14:tracePt t="283045" x="4230688" y="3687763"/>
          <p14:tracePt t="283051" x="4375150" y="3636963"/>
          <p14:tracePt t="283063" x="4714875" y="3560763"/>
          <p14:tracePt t="283080" x="4910138" y="3517900"/>
          <p14:tracePt t="283088" x="5072063" y="3492500"/>
          <p14:tracePt t="283091" x="5216525" y="3467100"/>
          <p14:tracePt t="283096" x="5343525" y="3449638"/>
          <p14:tracePt t="283109" x="5480050" y="3408363"/>
          <p14:tracePt t="283125" x="5505450" y="3408363"/>
          <p14:tracePt t="283141" x="5530850" y="3398838"/>
          <p14:tracePt t="283158" x="5565775" y="3398838"/>
          <p14:tracePt t="283166" x="5591175" y="3398838"/>
          <p14:tracePt t="283181" x="5675313" y="3398838"/>
          <p14:tracePt t="283184" x="5743575" y="3398838"/>
          <p14:tracePt t="283199" x="5837238" y="3390900"/>
          <p14:tracePt t="283219" x="5845175" y="3390900"/>
          <p14:tracePt t="283247" x="5853113" y="3382963"/>
          <p14:tracePt t="283294" x="5853113" y="3373438"/>
          <p14:tracePt t="283478" x="5862638" y="3365500"/>
          <p14:tracePt t="283496" x="5870575" y="3365500"/>
          <p14:tracePt t="283500" x="5880100" y="3365500"/>
          <p14:tracePt t="283528" x="5888038" y="3365500"/>
          <p14:tracePt t="283539" x="5895975" y="3365500"/>
          <p14:tracePt t="283553" x="5930900" y="3365500"/>
          <p14:tracePt t="283571" x="6040438" y="3398838"/>
          <p14:tracePt t="283585" x="6184900" y="3416300"/>
          <p14:tracePt t="283600" x="6278563" y="3433763"/>
          <p14:tracePt t="283616" x="6286500" y="3433763"/>
          <p14:tracePt t="283634" x="6296025" y="3433763"/>
          <p14:tracePt t="283645" x="6311900" y="3433763"/>
          <p14:tracePt t="283648" x="6321425" y="3433763"/>
          <p14:tracePt t="283661" x="6338888" y="3441700"/>
          <p14:tracePt t="283676" x="6423025" y="3441700"/>
          <p14:tracePt t="283679" x="6499225" y="3441700"/>
          <p14:tracePt t="283695" x="6643688" y="3441700"/>
          <p14:tracePt t="283711" x="6805613" y="3398838"/>
          <p14:tracePt t="283730" x="7008813" y="3314700"/>
          <p14:tracePt t="283733" x="7178675" y="3263900"/>
          <p14:tracePt t="283748" x="7688263" y="3067050"/>
          <p14:tracePt t="283753" x="8012113" y="2940050"/>
          <p14:tracePt t="283762" x="8369300" y="2787650"/>
          <p14:tracePt t="283775" x="8724900" y="2643188"/>
          <p14:tracePt t="283781" x="9056688" y="2489200"/>
          <p14:tracePt t="283786" x="9363075" y="2354263"/>
          <p14:tracePt t="283801" x="9898063" y="2149475"/>
          <p14:tracePt t="283816" x="10212388" y="2065338"/>
          <p14:tracePt t="283824" x="10237788" y="2065338"/>
          <p14:tracePt t="283890" x="10245725" y="2065338"/>
          <p14:tracePt t="283906" x="10245725" y="2082800"/>
          <p14:tracePt t="283943" x="10245725" y="2124075"/>
          <p14:tracePt t="283961" x="10245725" y="2166938"/>
          <p14:tracePt t="283979" x="10245725" y="2184400"/>
          <p14:tracePt t="283991" x="10237788" y="2192338"/>
          <p14:tracePt t="283994" x="10229850" y="2209800"/>
          <p14:tracePt t="284009" x="10204450" y="2268538"/>
          <p14:tracePt t="284025" x="10118725" y="2413000"/>
          <p14:tracePt t="284048" x="9931400" y="2711450"/>
          <p14:tracePt t="284066" x="9771063" y="2881313"/>
          <p14:tracePt t="284069" x="9702800" y="2949575"/>
          <p14:tracePt t="284081" x="9626600" y="3008313"/>
          <p14:tracePt t="284083" x="9550400" y="3059113"/>
          <p14:tracePt t="284095" x="9456738" y="3109913"/>
          <p14:tracePt t="284115" x="9251950" y="3195638"/>
          <p14:tracePt t="284135" x="8777288" y="3340100"/>
          <p14:tracePt t="284140" x="8555038" y="3365500"/>
          <p14:tracePt t="284156" x="8131175" y="3408363"/>
          <p14:tracePt t="284160" x="7951788" y="3408363"/>
          <p14:tracePt t="284171" x="7799388" y="3408363"/>
          <p14:tracePt t="284176" x="7688263" y="3398838"/>
          <p14:tracePt t="284187" x="7596188" y="3373438"/>
          <p14:tracePt t="284191" x="7510463" y="3314700"/>
          <p14:tracePt t="284209" x="7323138" y="3178175"/>
          <p14:tracePt t="284211" x="7229475" y="3109913"/>
          <p14:tracePt t="284227" x="7034213" y="2974975"/>
          <p14:tracePt t="284241" x="6864350" y="2889250"/>
          <p14:tracePt t="284257" x="6762750" y="2863850"/>
          <p14:tracePt t="284276" x="6745288" y="2855913"/>
          <p14:tracePt t="284308" x="6737350" y="2846388"/>
          <p14:tracePt t="284315" x="6719888" y="2846388"/>
          <p14:tracePt t="284325" x="6704013" y="2838450"/>
          <p14:tracePt t="284342" x="6678613" y="2838450"/>
          <p14:tracePt t="284359" x="6661150" y="2838450"/>
          <p14:tracePt t="284382" x="6653213" y="2838450"/>
          <p14:tracePt t="284400" x="6643688" y="2838450"/>
          <p14:tracePt t="284414" x="6635750" y="2838450"/>
          <p14:tracePt t="284432" x="6626225" y="2846388"/>
          <p14:tracePt t="284436" x="6626225" y="2863850"/>
          <p14:tracePt t="284453" x="6626225" y="2897188"/>
          <p14:tracePt t="284464" x="6618288" y="2922588"/>
          <p14:tracePt t="284475" x="6600825" y="2940050"/>
          <p14:tracePt t="284492" x="6592888" y="2957513"/>
          <p14:tracePt t="284508" x="6575425" y="2974975"/>
          <p14:tracePt t="284512" x="6567488" y="2982913"/>
          <p14:tracePt t="284525" x="6559550" y="2990850"/>
          <p14:tracePt t="284530" x="6550025" y="3008313"/>
          <p14:tracePt t="284539" x="6550025" y="3016250"/>
          <p14:tracePt t="284582" x="6542088" y="3025775"/>
          <p14:tracePt t="284595" x="6542088" y="3033713"/>
          <p14:tracePt t="284696" x="6534150" y="3033713"/>
          <p14:tracePt t="284837" x="6534150" y="3051175"/>
          <p14:tracePt t="284842" x="6534150" y="3084513"/>
          <p14:tracePt t="284856" x="6567488" y="3195638"/>
          <p14:tracePt t="284873" x="6592888" y="3305175"/>
          <p14:tracePt t="284889" x="6610350" y="3340100"/>
          <p14:tracePt t="284906" x="6618288" y="3365500"/>
          <p14:tracePt t="284911" x="6618288" y="3373438"/>
          <p14:tracePt t="284915" x="6626225" y="3373438"/>
          <p14:tracePt t="284982" x="6643688" y="3373438"/>
          <p14:tracePt t="284995" x="6678613" y="3355975"/>
          <p14:tracePt t="285010" x="6754813" y="3289300"/>
          <p14:tracePt t="285023" x="6770688" y="3263900"/>
          <p14:tracePt t="285042" x="6770688" y="3254375"/>
          <p14:tracePt t="285089" x="6780213" y="3254375"/>
          <p14:tracePt t="285132" x="6780213" y="3246438"/>
          <p14:tracePt t="285891" x="6788150" y="3238500"/>
          <p14:tracePt t="285896" x="6805613" y="3228975"/>
          <p14:tracePt t="285913" x="6856413" y="3203575"/>
          <p14:tracePt t="285918" x="6864350" y="3195638"/>
          <p14:tracePt t="285949" x="7034213" y="3186113"/>
          <p14:tracePt t="285953" x="7077075" y="3186113"/>
          <p14:tracePt t="285959" x="7137400" y="3186113"/>
          <p14:tracePt t="285974" x="7221538" y="3186113"/>
          <p14:tracePt t="285988" x="7272338" y="3178175"/>
          <p14:tracePt t="286006" x="7289800" y="3178175"/>
          <p14:tracePt t="286022" x="7307263" y="3178175"/>
          <p14:tracePt t="286040" x="7383463" y="3178175"/>
          <p14:tracePt t="286043" x="7467600" y="3178175"/>
          <p14:tracePt t="286057" x="7578725" y="3178175"/>
          <p14:tracePt t="286062" x="7723188" y="3178175"/>
          <p14:tracePt t="286064" x="7859713" y="3178175"/>
          <p14:tracePt t="286074" x="8004175" y="3178175"/>
          <p14:tracePt t="286089" x="8266113" y="3178175"/>
          <p14:tracePt t="286096" x="8369300" y="3178175"/>
          <p14:tracePt t="286102" x="8453438" y="3178175"/>
          <p14:tracePt t="286117" x="8572500" y="3178175"/>
          <p14:tracePt t="286130" x="8648700" y="3170238"/>
          <p14:tracePt t="286139" x="8691563" y="3170238"/>
          <p14:tracePt t="286154" x="8836025" y="3170238"/>
          <p14:tracePt t="286171" x="9074150" y="3170238"/>
          <p14:tracePt t="286191" x="9312275" y="3170238"/>
          <p14:tracePt t="286194" x="9413875" y="3170238"/>
          <p14:tracePt t="286209" x="9550400" y="3170238"/>
          <p14:tracePt t="286214" x="9575800" y="3170238"/>
          <p14:tracePt t="286225" x="9591675" y="3170238"/>
          <p14:tracePt t="286238" x="9626600" y="3170238"/>
          <p14:tracePt t="286259" x="9677400" y="3170238"/>
          <p14:tracePt t="286265" x="9720263" y="3170238"/>
          <p14:tracePt t="286267" x="9779000" y="3170238"/>
          <p14:tracePt t="286280" x="9915525" y="3178175"/>
          <p14:tracePt t="286296" x="10042525" y="3203575"/>
          <p14:tracePt t="286306" x="10101263" y="3211513"/>
          <p14:tracePt t="286320" x="10263188" y="3211513"/>
          <p14:tracePt t="286343" x="10374313" y="3211513"/>
          <p14:tracePt t="286347" x="10425113" y="3211513"/>
          <p14:tracePt t="286350" x="10442575" y="3211513"/>
          <p14:tracePt t="286362" x="10450513" y="3211513"/>
          <p14:tracePt t="286365" x="10458450" y="3211513"/>
          <p14:tracePt t="286692" x="10467975" y="32210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3B3D-8171-847D-FBF2-B73753E6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21953"/>
            <a:ext cx="10515600" cy="835522"/>
          </a:xfrm>
        </p:spPr>
        <p:txBody>
          <a:bodyPr/>
          <a:lstStyle/>
          <a:p>
            <a:r>
              <a:rPr lang="en-GB" dirty="0"/>
              <a:t>Multi Die Topologies</a:t>
            </a: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1AEDE26-1719-184A-7F56-272450883932}"/>
              </a:ext>
            </a:extLst>
          </p:cNvPr>
          <p:cNvSpPr/>
          <p:nvPr/>
        </p:nvSpPr>
        <p:spPr>
          <a:xfrm>
            <a:off x="4949973" y="1846315"/>
            <a:ext cx="3384376" cy="30243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5D1131C8-2AF4-B824-40A4-9C9C46F92F04}"/>
              </a:ext>
            </a:extLst>
          </p:cNvPr>
          <p:cNvSpPr/>
          <p:nvPr/>
        </p:nvSpPr>
        <p:spPr>
          <a:xfrm>
            <a:off x="838200" y="1846315"/>
            <a:ext cx="3384376" cy="30243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21912B-AB4A-A505-0948-CC16FF2C908F}"/>
              </a:ext>
            </a:extLst>
          </p:cNvPr>
          <p:cNvGrpSpPr/>
          <p:nvPr/>
        </p:nvGrpSpPr>
        <p:grpSpPr>
          <a:xfrm>
            <a:off x="1293127" y="2267942"/>
            <a:ext cx="2376264" cy="2067076"/>
            <a:chOff x="611560" y="1275605"/>
            <a:chExt cx="2376264" cy="20670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080C26-1CF9-8FE2-0E40-648E02E2140F}"/>
                </a:ext>
              </a:extLst>
            </p:cNvPr>
            <p:cNvSpPr/>
            <p:nvPr/>
          </p:nvSpPr>
          <p:spPr>
            <a:xfrm>
              <a:off x="611560" y="1275605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3FBA71-EBDC-10E6-A746-2220D47D39DD}"/>
                </a:ext>
              </a:extLst>
            </p:cNvPr>
            <p:cNvSpPr/>
            <p:nvPr/>
          </p:nvSpPr>
          <p:spPr>
            <a:xfrm>
              <a:off x="2195736" y="1275606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5CE3F2-370E-1C77-5B9D-206B99A64033}"/>
                </a:ext>
              </a:extLst>
            </p:cNvPr>
            <p:cNvSpPr/>
            <p:nvPr/>
          </p:nvSpPr>
          <p:spPr>
            <a:xfrm>
              <a:off x="2195736" y="2706830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D1A70-1A39-F808-7CD7-90F52CA452DE}"/>
                </a:ext>
              </a:extLst>
            </p:cNvPr>
            <p:cNvSpPr/>
            <p:nvPr/>
          </p:nvSpPr>
          <p:spPr>
            <a:xfrm>
              <a:off x="611560" y="2706830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5081AA-7DF1-B6CF-A6CF-6FF1C84EAD41}"/>
              </a:ext>
            </a:extLst>
          </p:cNvPr>
          <p:cNvGrpSpPr/>
          <p:nvPr/>
        </p:nvGrpSpPr>
        <p:grpSpPr>
          <a:xfrm>
            <a:off x="5230689" y="2134346"/>
            <a:ext cx="2961896" cy="2217435"/>
            <a:chOff x="5241311" y="1116585"/>
            <a:chExt cx="2961896" cy="22174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3BAAE1-F2D3-377A-2BFB-1B0AD535C3D1}"/>
                </a:ext>
              </a:extLst>
            </p:cNvPr>
            <p:cNvSpPr/>
            <p:nvPr/>
          </p:nvSpPr>
          <p:spPr>
            <a:xfrm>
              <a:off x="6284086" y="1116585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D1A83C-AD95-B6AB-0AA9-430507C18304}"/>
                </a:ext>
              </a:extLst>
            </p:cNvPr>
            <p:cNvSpPr/>
            <p:nvPr/>
          </p:nvSpPr>
          <p:spPr>
            <a:xfrm>
              <a:off x="5241311" y="2696435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BFFFE6-B6B3-26B8-4C6C-3F48FD05205C}"/>
                </a:ext>
              </a:extLst>
            </p:cNvPr>
            <p:cNvSpPr/>
            <p:nvPr/>
          </p:nvSpPr>
          <p:spPr>
            <a:xfrm>
              <a:off x="6326215" y="2698169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694B54-B6A4-30FE-75F5-36E7BFE12829}"/>
                </a:ext>
              </a:extLst>
            </p:cNvPr>
            <p:cNvSpPr/>
            <p:nvPr/>
          </p:nvSpPr>
          <p:spPr>
            <a:xfrm>
              <a:off x="7411119" y="2696434"/>
              <a:ext cx="792088" cy="63585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rPr>
                <a:t>DUT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976A19-21D9-D739-DB8A-35BE9FC91F35}"/>
              </a:ext>
            </a:extLst>
          </p:cNvPr>
          <p:cNvSpPr txBox="1"/>
          <p:nvPr/>
        </p:nvSpPr>
        <p:spPr>
          <a:xfrm>
            <a:off x="1799054" y="4418733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>
                <a:solidFill>
                  <a:prstClr val="black"/>
                </a:solidFill>
                <a:latin typeface="맑은 고딕"/>
              </a:rPr>
              <a:t>Topology-1</a:t>
            </a:r>
            <a:endParaRPr lang="en-IN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B0D19-CE79-0D5F-B425-71CD55D3CDF4}"/>
              </a:ext>
            </a:extLst>
          </p:cNvPr>
          <p:cNvSpPr txBox="1"/>
          <p:nvPr/>
        </p:nvSpPr>
        <p:spPr>
          <a:xfrm>
            <a:off x="5959955" y="4418733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>
                <a:solidFill>
                  <a:prstClr val="black"/>
                </a:solidFill>
                <a:latin typeface="맑은 고딕"/>
              </a:rPr>
              <a:t>Topology-2</a:t>
            </a:r>
            <a:endParaRPr lang="en-IN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0" name="Up-Down Arrow 1">
            <a:extLst>
              <a:ext uri="{FF2B5EF4-FFF2-40B4-BE49-F238E27FC236}">
                <a16:creationId xmlns:a16="http://schemas.microsoft.com/office/drawing/2014/main" id="{97BD0DDA-F9F2-E613-8F1F-68029AF7166A}"/>
              </a:ext>
            </a:extLst>
          </p:cNvPr>
          <p:cNvSpPr/>
          <p:nvPr/>
        </p:nvSpPr>
        <p:spPr>
          <a:xfrm>
            <a:off x="6590805" y="2786583"/>
            <a:ext cx="241663" cy="927612"/>
          </a:xfrm>
          <a:prstGeom prst="up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1" name="Left-Up Arrow 2">
            <a:extLst>
              <a:ext uri="{FF2B5EF4-FFF2-40B4-BE49-F238E27FC236}">
                <a16:creationId xmlns:a16="http://schemas.microsoft.com/office/drawing/2014/main" id="{1998F52B-B4A1-597A-3082-6B347F6DF5C7}"/>
              </a:ext>
            </a:extLst>
          </p:cNvPr>
          <p:cNvSpPr/>
          <p:nvPr/>
        </p:nvSpPr>
        <p:spPr>
          <a:xfrm rot="10800000">
            <a:off x="5433304" y="2267941"/>
            <a:ext cx="828375" cy="1446254"/>
          </a:xfrm>
          <a:prstGeom prst="leftUpArrow">
            <a:avLst>
              <a:gd name="adj1" fmla="val 20269"/>
              <a:gd name="adj2" fmla="val 18298"/>
              <a:gd name="adj3" fmla="val 1553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2" name="Left-Up Arrow 29">
            <a:extLst>
              <a:ext uri="{FF2B5EF4-FFF2-40B4-BE49-F238E27FC236}">
                <a16:creationId xmlns:a16="http://schemas.microsoft.com/office/drawing/2014/main" id="{0D13EA2B-B79B-D654-FF01-521A68A14081}"/>
              </a:ext>
            </a:extLst>
          </p:cNvPr>
          <p:cNvSpPr/>
          <p:nvPr/>
        </p:nvSpPr>
        <p:spPr>
          <a:xfrm rot="10800000" flipH="1">
            <a:off x="7078615" y="2267941"/>
            <a:ext cx="892671" cy="1446254"/>
          </a:xfrm>
          <a:prstGeom prst="leftUpArrow">
            <a:avLst>
              <a:gd name="adj1" fmla="val 20269"/>
              <a:gd name="adj2" fmla="val 18298"/>
              <a:gd name="adj3" fmla="val 1553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3" name="Up-Down Arrow 36">
            <a:extLst>
              <a:ext uri="{FF2B5EF4-FFF2-40B4-BE49-F238E27FC236}">
                <a16:creationId xmlns:a16="http://schemas.microsoft.com/office/drawing/2014/main" id="{AD31CE4F-E066-66E2-CCF1-861C34C1F2C7}"/>
              </a:ext>
            </a:extLst>
          </p:cNvPr>
          <p:cNvSpPr/>
          <p:nvPr/>
        </p:nvSpPr>
        <p:spPr>
          <a:xfrm>
            <a:off x="3172186" y="2897260"/>
            <a:ext cx="241663" cy="795374"/>
          </a:xfrm>
          <a:prstGeom prst="up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4" name="Up-Down Arrow 37">
            <a:extLst>
              <a:ext uri="{FF2B5EF4-FFF2-40B4-BE49-F238E27FC236}">
                <a16:creationId xmlns:a16="http://schemas.microsoft.com/office/drawing/2014/main" id="{B23986A4-968B-632E-985B-E0AA999CD3D3}"/>
              </a:ext>
            </a:extLst>
          </p:cNvPr>
          <p:cNvSpPr/>
          <p:nvPr/>
        </p:nvSpPr>
        <p:spPr>
          <a:xfrm>
            <a:off x="1556045" y="2903068"/>
            <a:ext cx="241663" cy="795374"/>
          </a:xfrm>
          <a:prstGeom prst="up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5" name="Up-Down Arrow 38">
            <a:extLst>
              <a:ext uri="{FF2B5EF4-FFF2-40B4-BE49-F238E27FC236}">
                <a16:creationId xmlns:a16="http://schemas.microsoft.com/office/drawing/2014/main" id="{083D3544-08FE-8118-A467-60051A6C2DA0}"/>
              </a:ext>
            </a:extLst>
          </p:cNvPr>
          <p:cNvSpPr/>
          <p:nvPr/>
        </p:nvSpPr>
        <p:spPr>
          <a:xfrm rot="5400000">
            <a:off x="2363193" y="3669128"/>
            <a:ext cx="232846" cy="795374"/>
          </a:xfrm>
          <a:prstGeom prst="up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6" name="Up-Down Arrow 39">
            <a:extLst>
              <a:ext uri="{FF2B5EF4-FFF2-40B4-BE49-F238E27FC236}">
                <a16:creationId xmlns:a16="http://schemas.microsoft.com/office/drawing/2014/main" id="{6247A816-F821-7F10-16B4-79C9192389BF}"/>
              </a:ext>
            </a:extLst>
          </p:cNvPr>
          <p:cNvSpPr/>
          <p:nvPr/>
        </p:nvSpPr>
        <p:spPr>
          <a:xfrm rot="5400000">
            <a:off x="2350131" y="2188180"/>
            <a:ext cx="232846" cy="795374"/>
          </a:xfrm>
          <a:prstGeom prst="up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4"/>
    </mc:Choice>
    <mc:Fallback>
      <p:transition spd="slow" advTm="207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356026"/>
            <a:ext cx="2625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2514" y="1233000"/>
            <a:ext cx="1836000" cy="4392000"/>
          </a:xfrm>
          <a:prstGeom prst="roundRect">
            <a:avLst>
              <a:gd name="adj" fmla="val 4571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600" dirty="0"/>
          </a:p>
          <a:p>
            <a:pPr lvl="0" algn="ctr">
              <a:lnSpc>
                <a:spcPct val="150000"/>
              </a:lnSpc>
            </a:pPr>
            <a:endParaRPr lang="en-US" sz="1600" dirty="0"/>
          </a:p>
          <a:p>
            <a:pPr lvl="0"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“</a:t>
            </a:r>
            <a:r>
              <a:rPr lang="en-US" sz="1600" b="1" dirty="0" err="1">
                <a:solidFill>
                  <a:srgbClr val="FF0000"/>
                </a:solidFill>
              </a:rPr>
              <a:t>TestBench</a:t>
            </a:r>
            <a:r>
              <a:rPr lang="en-US" sz="1600" dirty="0">
                <a:solidFill>
                  <a:srgbClr val="FF0000"/>
                </a:solidFill>
              </a:rPr>
              <a:t>” </a:t>
            </a: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Development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and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Bring up time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85532" y="1218982"/>
            <a:ext cx="1963953" cy="4392000"/>
          </a:xfrm>
          <a:prstGeom prst="roundRect">
            <a:avLst>
              <a:gd name="adj" fmla="val 445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“Exponentially Growing”</a:t>
            </a:r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Simulation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run 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0954" y="1175765"/>
            <a:ext cx="1963953" cy="4392000"/>
          </a:xfrm>
          <a:prstGeom prst="roundRect">
            <a:avLst>
              <a:gd name="adj" fmla="val 4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“Exponentially Growing” </a:t>
            </a: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Resource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Requirement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36378" y="1175765"/>
            <a:ext cx="1836000" cy="4392000"/>
          </a:xfrm>
          <a:prstGeom prst="roundRect">
            <a:avLst>
              <a:gd name="adj" fmla="val 4097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Higher</a:t>
            </a:r>
            <a:r>
              <a:rPr lang="en-US" sz="1600" dirty="0"/>
              <a:t> </a:t>
            </a:r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Boot-up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time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31169" y="1170977"/>
            <a:ext cx="1836000" cy="4392000"/>
          </a:xfrm>
          <a:prstGeom prst="roundRect">
            <a:avLst>
              <a:gd name="adj" fmla="val 4156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Higher </a:t>
            </a:r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endParaRPr lang="en-US" sz="1600" b="1" dirty="0"/>
          </a:p>
          <a:p>
            <a:pPr lvl="0" algn="ctr">
              <a:lnSpc>
                <a:spcPct val="150000"/>
              </a:lnSpc>
            </a:pPr>
            <a:r>
              <a:rPr lang="en-US" sz="1600" b="1" dirty="0" err="1"/>
              <a:t>TestBench</a:t>
            </a:r>
            <a:r>
              <a:rPr lang="en-US" sz="1600" b="1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maintenance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For multiple 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/>
              <a:t>Variants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36848" y="1170977"/>
            <a:ext cx="1836000" cy="4392000"/>
          </a:xfrm>
          <a:prstGeom prst="roundRect">
            <a:avLst>
              <a:gd name="adj" fmla="val 4631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</a:rPr>
              <a:t>Reusability</a:t>
            </a:r>
          </a:p>
          <a:p>
            <a:pPr lvl="0" algn="ctr"/>
            <a:endParaRPr lang="en-US" sz="1600" b="1" dirty="0">
              <a:solidFill>
                <a:schemeClr val="tx1"/>
              </a:solidFill>
            </a:endParaRPr>
          </a:p>
          <a:p>
            <a:pPr lvl="0" algn="ctr"/>
            <a:endParaRPr lang="en-US" sz="1600" b="1" dirty="0">
              <a:solidFill>
                <a:schemeClr val="tx1"/>
              </a:solidFill>
            </a:endParaRPr>
          </a:p>
          <a:p>
            <a:pPr lvl="0" algn="ctr"/>
            <a:endParaRPr lang="en-US" sz="1600" b="1" dirty="0">
              <a:solidFill>
                <a:schemeClr val="tx1"/>
              </a:solidFill>
            </a:endParaRPr>
          </a:p>
          <a:p>
            <a:pPr lvl="0" algn="ctr"/>
            <a:r>
              <a:rPr lang="en-US" sz="1600" b="1" dirty="0">
                <a:solidFill>
                  <a:schemeClr val="tx1"/>
                </a:solidFill>
              </a:rPr>
              <a:t>Across platform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25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3356">
        <p:circle/>
      </p:transition>
    </mc:Choice>
    <mc:Fallback>
      <p:transition spd="slow" advTm="333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A4BF-87CF-60A2-37F9-470F9B9B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1130"/>
          </a:xfrm>
        </p:spPr>
        <p:txBody>
          <a:bodyPr/>
          <a:lstStyle/>
          <a:p>
            <a:r>
              <a:rPr lang="en-GB" dirty="0"/>
              <a:t>Multi-Die Sub-System Topology</a:t>
            </a:r>
          </a:p>
        </p:txBody>
      </p:sp>
      <p:sp>
        <p:nvSpPr>
          <p:cNvPr id="4" name="Rounded Rectangle 33">
            <a:extLst>
              <a:ext uri="{FF2B5EF4-FFF2-40B4-BE49-F238E27FC236}">
                <a16:creationId xmlns:a16="http://schemas.microsoft.com/office/drawing/2014/main" id="{64B3E202-27A4-A425-755E-31F08C219C4C}"/>
              </a:ext>
            </a:extLst>
          </p:cNvPr>
          <p:cNvSpPr/>
          <p:nvPr/>
        </p:nvSpPr>
        <p:spPr>
          <a:xfrm>
            <a:off x="4403812" y="1182160"/>
            <a:ext cx="3384376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32">
            <a:extLst>
              <a:ext uri="{FF2B5EF4-FFF2-40B4-BE49-F238E27FC236}">
                <a16:creationId xmlns:a16="http://schemas.microsoft.com/office/drawing/2014/main" id="{18264FD4-6112-4CA8-CA99-9307D2D889D6}"/>
              </a:ext>
            </a:extLst>
          </p:cNvPr>
          <p:cNvSpPr/>
          <p:nvPr/>
        </p:nvSpPr>
        <p:spPr>
          <a:xfrm>
            <a:off x="292039" y="1182160"/>
            <a:ext cx="3384376" cy="3024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73B4A-A809-730B-813E-BBBB0B95BDA6}"/>
              </a:ext>
            </a:extLst>
          </p:cNvPr>
          <p:cNvGrpSpPr/>
          <p:nvPr/>
        </p:nvGrpSpPr>
        <p:grpSpPr>
          <a:xfrm>
            <a:off x="746966" y="1603787"/>
            <a:ext cx="2376264" cy="2067076"/>
            <a:chOff x="611560" y="1275605"/>
            <a:chExt cx="2376264" cy="20670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3DAB6A-E929-4699-A705-72BA57152965}"/>
                </a:ext>
              </a:extLst>
            </p:cNvPr>
            <p:cNvSpPr/>
            <p:nvPr/>
          </p:nvSpPr>
          <p:spPr>
            <a:xfrm>
              <a:off x="611560" y="1275605"/>
              <a:ext cx="792088" cy="6358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DUT</a:t>
              </a:r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6937CE-C394-8EE5-596A-A41ADECFCEB1}"/>
                </a:ext>
              </a:extLst>
            </p:cNvPr>
            <p:cNvSpPr/>
            <p:nvPr/>
          </p:nvSpPr>
          <p:spPr>
            <a:xfrm>
              <a:off x="2195736" y="1275606"/>
              <a:ext cx="792088" cy="635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VIPSS</a:t>
              </a:r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934273-0AF8-0FA2-83DF-3CDA1B06E122}"/>
                </a:ext>
              </a:extLst>
            </p:cNvPr>
            <p:cNvSpPr/>
            <p:nvPr/>
          </p:nvSpPr>
          <p:spPr>
            <a:xfrm>
              <a:off x="2195736" y="2706830"/>
              <a:ext cx="792088" cy="6358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DUT</a:t>
              </a:r>
              <a:endParaRPr lang="en-I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841177-4037-0BAE-4E0F-3F0EDC344DF6}"/>
                </a:ext>
              </a:extLst>
            </p:cNvPr>
            <p:cNvSpPr/>
            <p:nvPr/>
          </p:nvSpPr>
          <p:spPr>
            <a:xfrm>
              <a:off x="611560" y="2706830"/>
              <a:ext cx="792088" cy="635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VIPSS</a:t>
              </a:r>
              <a:endParaRPr lang="en-I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39EABA-0131-3BCE-4A4D-3088E222853C}"/>
              </a:ext>
            </a:extLst>
          </p:cNvPr>
          <p:cNvGrpSpPr/>
          <p:nvPr/>
        </p:nvGrpSpPr>
        <p:grpSpPr>
          <a:xfrm>
            <a:off x="4684528" y="1470191"/>
            <a:ext cx="2961896" cy="2217435"/>
            <a:chOff x="5241311" y="1116585"/>
            <a:chExt cx="2961896" cy="22174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97D1C6-D248-F639-B1DA-65A6E8E8B051}"/>
                </a:ext>
              </a:extLst>
            </p:cNvPr>
            <p:cNvSpPr/>
            <p:nvPr/>
          </p:nvSpPr>
          <p:spPr>
            <a:xfrm>
              <a:off x="6284086" y="1116585"/>
              <a:ext cx="792088" cy="6358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DUT</a:t>
              </a:r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B08413-4548-9BC5-80A3-CD0503D8F7B6}"/>
                </a:ext>
              </a:extLst>
            </p:cNvPr>
            <p:cNvSpPr/>
            <p:nvPr/>
          </p:nvSpPr>
          <p:spPr>
            <a:xfrm>
              <a:off x="5241311" y="2696435"/>
              <a:ext cx="792088" cy="635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VIPSS</a:t>
              </a:r>
              <a:endParaRPr lang="en-I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8434B6-EA6B-B520-75BC-E333AE81FC75}"/>
                </a:ext>
              </a:extLst>
            </p:cNvPr>
            <p:cNvSpPr/>
            <p:nvPr/>
          </p:nvSpPr>
          <p:spPr>
            <a:xfrm>
              <a:off x="6326215" y="2698169"/>
              <a:ext cx="792088" cy="635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VIPSS</a:t>
              </a:r>
              <a:endParaRPr lang="en-IN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F67292-44E5-7D79-906B-29DDE0614CB6}"/>
                </a:ext>
              </a:extLst>
            </p:cNvPr>
            <p:cNvSpPr/>
            <p:nvPr/>
          </p:nvSpPr>
          <p:spPr>
            <a:xfrm>
              <a:off x="7411119" y="2696434"/>
              <a:ext cx="792088" cy="635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VIPSS</a:t>
              </a:r>
              <a:endParaRPr lang="en-IN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756716-AB62-65D6-5D81-076845DAD5AA}"/>
              </a:ext>
            </a:extLst>
          </p:cNvPr>
          <p:cNvSpPr txBox="1"/>
          <p:nvPr/>
        </p:nvSpPr>
        <p:spPr>
          <a:xfrm>
            <a:off x="1252893" y="375457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Topology-1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77F9D-A5BA-BEDE-519F-6FDE134CBF02}"/>
              </a:ext>
            </a:extLst>
          </p:cNvPr>
          <p:cNvSpPr txBox="1"/>
          <p:nvPr/>
        </p:nvSpPr>
        <p:spPr>
          <a:xfrm>
            <a:off x="5413794" y="375457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Topology-2</a:t>
            </a:r>
            <a:endParaRPr lang="en-IN" dirty="0"/>
          </a:p>
        </p:txBody>
      </p:sp>
      <p:sp>
        <p:nvSpPr>
          <p:cNvPr id="18" name="Up-Down Arrow 1">
            <a:extLst>
              <a:ext uri="{FF2B5EF4-FFF2-40B4-BE49-F238E27FC236}">
                <a16:creationId xmlns:a16="http://schemas.microsoft.com/office/drawing/2014/main" id="{CE08122D-3029-29AF-0C0B-37D9277AEC51}"/>
              </a:ext>
            </a:extLst>
          </p:cNvPr>
          <p:cNvSpPr/>
          <p:nvPr/>
        </p:nvSpPr>
        <p:spPr>
          <a:xfrm>
            <a:off x="6044644" y="2122428"/>
            <a:ext cx="241663" cy="927612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19" name="Left-Up Arrow 2">
            <a:extLst>
              <a:ext uri="{FF2B5EF4-FFF2-40B4-BE49-F238E27FC236}">
                <a16:creationId xmlns:a16="http://schemas.microsoft.com/office/drawing/2014/main" id="{4787DEE5-3BF8-4846-789C-4D0B9B8CA7DA}"/>
              </a:ext>
            </a:extLst>
          </p:cNvPr>
          <p:cNvSpPr/>
          <p:nvPr/>
        </p:nvSpPr>
        <p:spPr>
          <a:xfrm rot="10800000">
            <a:off x="4887143" y="1603786"/>
            <a:ext cx="828375" cy="1446254"/>
          </a:xfrm>
          <a:prstGeom prst="leftUpArrow">
            <a:avLst>
              <a:gd name="adj1" fmla="val 20269"/>
              <a:gd name="adj2" fmla="val 18298"/>
              <a:gd name="adj3" fmla="val 155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0" name="Left-Up Arrow 29">
            <a:extLst>
              <a:ext uri="{FF2B5EF4-FFF2-40B4-BE49-F238E27FC236}">
                <a16:creationId xmlns:a16="http://schemas.microsoft.com/office/drawing/2014/main" id="{137A2D10-FB82-AF00-6442-6FBCD06454CB}"/>
              </a:ext>
            </a:extLst>
          </p:cNvPr>
          <p:cNvSpPr/>
          <p:nvPr/>
        </p:nvSpPr>
        <p:spPr>
          <a:xfrm rot="10800000" flipH="1">
            <a:off x="6532454" y="1603786"/>
            <a:ext cx="892671" cy="1446254"/>
          </a:xfrm>
          <a:prstGeom prst="leftUpArrow">
            <a:avLst>
              <a:gd name="adj1" fmla="val 20269"/>
              <a:gd name="adj2" fmla="val 18298"/>
              <a:gd name="adj3" fmla="val 155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1" name="Up-Down Arrow 36">
            <a:extLst>
              <a:ext uri="{FF2B5EF4-FFF2-40B4-BE49-F238E27FC236}">
                <a16:creationId xmlns:a16="http://schemas.microsoft.com/office/drawing/2014/main" id="{D967AFA6-EE5C-2B72-8A06-0C6D1B9BAEA2}"/>
              </a:ext>
            </a:extLst>
          </p:cNvPr>
          <p:cNvSpPr/>
          <p:nvPr/>
        </p:nvSpPr>
        <p:spPr>
          <a:xfrm>
            <a:off x="2626025" y="2233105"/>
            <a:ext cx="241663" cy="79537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2" name="Up-Down Arrow 37">
            <a:extLst>
              <a:ext uri="{FF2B5EF4-FFF2-40B4-BE49-F238E27FC236}">
                <a16:creationId xmlns:a16="http://schemas.microsoft.com/office/drawing/2014/main" id="{762DD824-E423-C8C8-12F8-E65522531EA3}"/>
              </a:ext>
            </a:extLst>
          </p:cNvPr>
          <p:cNvSpPr/>
          <p:nvPr/>
        </p:nvSpPr>
        <p:spPr>
          <a:xfrm>
            <a:off x="1009884" y="2238913"/>
            <a:ext cx="241663" cy="79537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3" name="Up-Down Arrow 38">
            <a:extLst>
              <a:ext uri="{FF2B5EF4-FFF2-40B4-BE49-F238E27FC236}">
                <a16:creationId xmlns:a16="http://schemas.microsoft.com/office/drawing/2014/main" id="{1AF62FE4-FEF7-A4D7-AFFF-7D19264071EB}"/>
              </a:ext>
            </a:extLst>
          </p:cNvPr>
          <p:cNvSpPr/>
          <p:nvPr/>
        </p:nvSpPr>
        <p:spPr>
          <a:xfrm rot="5400000">
            <a:off x="1817032" y="3004973"/>
            <a:ext cx="232846" cy="79537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4" name="Up-Down Arrow 39">
            <a:extLst>
              <a:ext uri="{FF2B5EF4-FFF2-40B4-BE49-F238E27FC236}">
                <a16:creationId xmlns:a16="http://schemas.microsoft.com/office/drawing/2014/main" id="{F97C31DE-50F8-A471-45D9-EF228762298F}"/>
              </a:ext>
            </a:extLst>
          </p:cNvPr>
          <p:cNvSpPr/>
          <p:nvPr/>
        </p:nvSpPr>
        <p:spPr>
          <a:xfrm rot="5400000">
            <a:off x="1803970" y="1524025"/>
            <a:ext cx="232846" cy="79537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B342AB-F11A-60D7-AD70-EBD51386F194}"/>
              </a:ext>
            </a:extLst>
          </p:cNvPr>
          <p:cNvSpPr/>
          <p:nvPr/>
        </p:nvSpPr>
        <p:spPr>
          <a:xfrm>
            <a:off x="1549601" y="2257569"/>
            <a:ext cx="1973689" cy="1514939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9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93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03"/>
    </mc:Choice>
    <mc:Fallback>
      <p:transition spd="slow" advTm="269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11"/>
            <a:ext cx="4385752" cy="535531"/>
          </a:xfrm>
        </p:spPr>
        <p:txBody>
          <a:bodyPr wrap="none">
            <a:spAutoFit/>
          </a:bodyPr>
          <a:lstStyle/>
          <a:p>
            <a:pPr defTabSz="1219170"/>
            <a:r>
              <a:rPr lang="en-US" sz="3200" dirty="0">
                <a:latin typeface="+mn-lt"/>
                <a:ea typeface="+mn-ea"/>
                <a:cs typeface="+mn-cs"/>
              </a:rPr>
              <a:t>Proposed Approach [1/6]</a:t>
            </a:r>
            <a:endParaRPr lang="en-I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619591" y="686992"/>
            <a:ext cx="3315735" cy="33434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Need a subsystem that is/can:</a:t>
            </a:r>
            <a:endParaRPr lang="en-IN" sz="1600" b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19797" y="259276"/>
            <a:ext cx="8442736" cy="5791544"/>
            <a:chOff x="2360089" y="1036404"/>
            <a:chExt cx="6332052" cy="4343658"/>
          </a:xfrm>
        </p:grpSpPr>
        <p:grpSp>
          <p:nvGrpSpPr>
            <p:cNvPr id="10" name="Group 9"/>
            <p:cNvGrpSpPr/>
            <p:nvPr/>
          </p:nvGrpSpPr>
          <p:grpSpPr>
            <a:xfrm>
              <a:off x="2360089" y="1036404"/>
              <a:ext cx="6332052" cy="4343658"/>
              <a:chOff x="2360089" y="1036404"/>
              <a:chExt cx="6332052" cy="4343658"/>
            </a:xfrm>
          </p:grpSpPr>
          <p:sp>
            <p:nvSpPr>
              <p:cNvPr id="11" name="Block Arc 10"/>
              <p:cNvSpPr/>
              <p:nvPr/>
            </p:nvSpPr>
            <p:spPr>
              <a:xfrm>
                <a:off x="2360089" y="1036404"/>
                <a:ext cx="3829671" cy="4343658"/>
              </a:xfrm>
              <a:prstGeom prst="blockArc">
                <a:avLst>
                  <a:gd name="adj1" fmla="val 17975286"/>
                  <a:gd name="adj2" fmla="val 3642479"/>
                  <a:gd name="adj3" fmla="val 525"/>
                </a:avLst>
              </a:prstGeom>
              <a:scene3d>
                <a:camera prst="orthographicFront"/>
                <a:lightRig rig="flat" dir="t"/>
              </a:scene3d>
              <a:sp3d prstMaterial="matte"/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 11"/>
              <p:cNvSpPr/>
              <p:nvPr/>
            </p:nvSpPr>
            <p:spPr>
              <a:xfrm>
                <a:off x="5662942" y="1765027"/>
                <a:ext cx="2393253" cy="568284"/>
              </a:xfrm>
              <a:custGeom>
                <a:avLst/>
                <a:gdLst>
                  <a:gd name="connsiteX0" fmla="*/ 0 w 2393253"/>
                  <a:gd name="connsiteY0" fmla="*/ 0 h 568284"/>
                  <a:gd name="connsiteX1" fmla="*/ 2393253 w 2393253"/>
                  <a:gd name="connsiteY1" fmla="*/ 0 h 568284"/>
                  <a:gd name="connsiteX2" fmla="*/ 2393253 w 2393253"/>
                  <a:gd name="connsiteY2" fmla="*/ 568284 h 568284"/>
                  <a:gd name="connsiteX3" fmla="*/ 0 w 2393253"/>
                  <a:gd name="connsiteY3" fmla="*/ 568284 h 568284"/>
                  <a:gd name="connsiteX4" fmla="*/ 0 w 2393253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3253" h="568284">
                    <a:moveTo>
                      <a:pt x="0" y="0"/>
                    </a:moveTo>
                    <a:lnTo>
                      <a:pt x="2393253" y="0"/>
                    </a:lnTo>
                    <a:lnTo>
                      <a:pt x="2393253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defTabSz="47410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67" b="1" dirty="0">
                    <a:solidFill>
                      <a:schemeClr val="bg1"/>
                    </a:solidFill>
                  </a:rPr>
                  <a:t>UCIE compliant</a:t>
                </a:r>
                <a:endParaRPr lang="en-US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307765" y="1693991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082325" y="2537818"/>
                <a:ext cx="2609816" cy="568284"/>
              </a:xfrm>
              <a:custGeom>
                <a:avLst/>
                <a:gdLst>
                  <a:gd name="connsiteX0" fmla="*/ 0 w 2186681"/>
                  <a:gd name="connsiteY0" fmla="*/ 0 h 568284"/>
                  <a:gd name="connsiteX1" fmla="*/ 2186681 w 2186681"/>
                  <a:gd name="connsiteY1" fmla="*/ 0 h 568284"/>
                  <a:gd name="connsiteX2" fmla="*/ 2186681 w 2186681"/>
                  <a:gd name="connsiteY2" fmla="*/ 568284 h 568284"/>
                  <a:gd name="connsiteX3" fmla="*/ 0 w 2186681"/>
                  <a:gd name="connsiteY3" fmla="*/ 568284 h 568284"/>
                  <a:gd name="connsiteX4" fmla="*/ 0 w 2186681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6681" h="568284">
                    <a:moveTo>
                      <a:pt x="0" y="0"/>
                    </a:moveTo>
                    <a:lnTo>
                      <a:pt x="2186681" y="0"/>
                    </a:lnTo>
                    <a:lnTo>
                      <a:pt x="2186681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5625132"/>
                  <a:satOff val="-8440"/>
                  <a:lumOff val="-1373"/>
                  <a:alphaOff val="0"/>
                </a:schemeClr>
              </a:fillRef>
              <a:effectRef idx="2">
                <a:schemeClr val="accent3">
                  <a:hueOff val="5625132"/>
                  <a:satOff val="-8440"/>
                  <a:lumOff val="-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defTabSz="47410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67" b="1" dirty="0">
                    <a:solidFill>
                      <a:schemeClr val="bg1"/>
                    </a:solidFill>
                  </a:rPr>
                  <a:t>Manage the streaming protocol embedded inside UCIE payload. </a:t>
                </a:r>
                <a:endParaRPr lang="en-US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27147" y="2466783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5625132"/>
                  <a:satOff val="-8440"/>
                  <a:lumOff val="-1373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6055131" y="3367788"/>
                <a:ext cx="2637010" cy="568284"/>
              </a:xfrm>
              <a:custGeom>
                <a:avLst/>
                <a:gdLst>
                  <a:gd name="connsiteX0" fmla="*/ 0 w 2393253"/>
                  <a:gd name="connsiteY0" fmla="*/ 0 h 568284"/>
                  <a:gd name="connsiteX1" fmla="*/ 2393253 w 2393253"/>
                  <a:gd name="connsiteY1" fmla="*/ 0 h 568284"/>
                  <a:gd name="connsiteX2" fmla="*/ 2393253 w 2393253"/>
                  <a:gd name="connsiteY2" fmla="*/ 568284 h 568284"/>
                  <a:gd name="connsiteX3" fmla="*/ 0 w 2393253"/>
                  <a:gd name="connsiteY3" fmla="*/ 568284 h 568284"/>
                  <a:gd name="connsiteX4" fmla="*/ 0 w 2393253"/>
                  <a:gd name="connsiteY4" fmla="*/ 0 h 5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3253" h="568284">
                    <a:moveTo>
                      <a:pt x="0" y="0"/>
                    </a:moveTo>
                    <a:lnTo>
                      <a:pt x="2393253" y="0"/>
                    </a:lnTo>
                    <a:lnTo>
                      <a:pt x="2393253" y="568284"/>
                    </a:lnTo>
                    <a:lnTo>
                      <a:pt x="0" y="568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435" tIns="27093" rIns="27093" bIns="27093" numCol="1" spcCol="1270" anchor="ctr" anchorCtr="0">
                <a:noAutofit/>
              </a:bodyPr>
              <a:lstStyle/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Custom Packetize/De-packetize information</a:t>
                </a:r>
              </a:p>
              <a:p>
                <a:pPr marL="0" marR="0" lvl="0" indent="0" algn="l" defTabSz="474109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67" b="1" dirty="0">
                    <a:solidFill>
                      <a:prstClr val="white"/>
                    </a:solidFill>
                    <a:latin typeface="Calibri" panose="020F0502020204030204"/>
                  </a:rPr>
                  <a:t>Flow Control Support</a:t>
                </a:r>
                <a:endPara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99954" y="3296752"/>
                <a:ext cx="710355" cy="710355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87" name="Freeform 186"/>
            <p:cNvSpPr/>
            <p:nvPr/>
          </p:nvSpPr>
          <p:spPr>
            <a:xfrm>
              <a:off x="5727147" y="4179185"/>
              <a:ext cx="2384669" cy="568284"/>
            </a:xfrm>
            <a:custGeom>
              <a:avLst/>
              <a:gdLst>
                <a:gd name="connsiteX0" fmla="*/ 0 w 2393253"/>
                <a:gd name="connsiteY0" fmla="*/ 0 h 568284"/>
                <a:gd name="connsiteX1" fmla="*/ 2393253 w 2393253"/>
                <a:gd name="connsiteY1" fmla="*/ 0 h 568284"/>
                <a:gd name="connsiteX2" fmla="*/ 2393253 w 2393253"/>
                <a:gd name="connsiteY2" fmla="*/ 568284 h 568284"/>
                <a:gd name="connsiteX3" fmla="*/ 0 w 2393253"/>
                <a:gd name="connsiteY3" fmla="*/ 568284 h 568284"/>
                <a:gd name="connsiteX4" fmla="*/ 0 w 2393253"/>
                <a:gd name="connsiteY4" fmla="*/ 0 h 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253" h="568284">
                  <a:moveTo>
                    <a:pt x="0" y="0"/>
                  </a:moveTo>
                  <a:lnTo>
                    <a:pt x="2393253" y="0"/>
                  </a:lnTo>
                  <a:lnTo>
                    <a:pt x="2393253" y="568284"/>
                  </a:lnTo>
                  <a:lnTo>
                    <a:pt x="0" y="568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435" tIns="27093" rIns="27093" bIns="27093" numCol="1" spcCol="1270" anchor="ctr" anchorCtr="0">
              <a:noAutofit/>
            </a:bodyPr>
            <a:lstStyle/>
            <a:p>
              <a:r>
                <a:rPr lang="en-GB" sz="1067" b="1" dirty="0">
                  <a:solidFill>
                    <a:schemeClr val="bg1"/>
                  </a:solidFill>
                </a:rPr>
                <a:t>Vendor specific protocol Responder/Transmitter</a:t>
              </a:r>
              <a:endParaRPr lang="en-IN" sz="1067" b="1" dirty="0">
                <a:solidFill>
                  <a:schemeClr val="bg1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5371970" y="4108149"/>
              <a:ext cx="710355" cy="710355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3" name="Rectangle 92"/>
          <p:cNvSpPr/>
          <p:nvPr/>
        </p:nvSpPr>
        <p:spPr>
          <a:xfrm>
            <a:off x="1244813" y="2077906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algn="ctr" defTabSz="609585">
              <a:defRPr/>
            </a:pPr>
            <a:r>
              <a:rPr lang="en-US" sz="1067" b="1" kern="0" dirty="0">
                <a:solidFill>
                  <a:prstClr val="black"/>
                </a:solidFill>
                <a:latin typeface="Tw Cen MT" panose="020B0602020104020603"/>
              </a:rPr>
              <a:t>VIP</a:t>
            </a:r>
            <a:endParaRPr lang="en-IN" sz="1067" b="1" kern="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230874" y="2059454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algn="ctr" defTabSz="609585">
              <a:defRPr/>
            </a:pPr>
            <a:r>
              <a:rPr lang="en-US" sz="1067" b="1" kern="0" dirty="0">
                <a:solidFill>
                  <a:prstClr val="black"/>
                </a:solidFill>
                <a:latin typeface="Tw Cen MT" panose="020B0602020104020603"/>
              </a:rPr>
              <a:t>VIP</a:t>
            </a:r>
            <a:endParaRPr lang="en-IN" sz="1067" b="1" kern="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58578" y="2048201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algn="ctr" defTabSz="609585">
              <a:defRPr/>
            </a:pPr>
            <a:r>
              <a:rPr lang="en-US" sz="1067" b="1" kern="0" dirty="0">
                <a:solidFill>
                  <a:prstClr val="black"/>
                </a:solidFill>
                <a:latin typeface="Tw Cen MT" panose="020B0602020104020603"/>
              </a:rPr>
              <a:t>VIP</a:t>
            </a:r>
            <a:endParaRPr lang="en-IN" sz="1067" b="1" kern="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77823" y="2048201"/>
            <a:ext cx="768643" cy="262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algn="ctr" defTabSz="609585">
              <a:defRPr/>
            </a:pPr>
            <a:r>
              <a:rPr lang="en-US" sz="1067" b="1" kern="0" dirty="0">
                <a:solidFill>
                  <a:prstClr val="black"/>
                </a:solidFill>
                <a:latin typeface="Tw Cen MT" panose="020B0602020104020603"/>
              </a:rPr>
              <a:t>VIP</a:t>
            </a:r>
            <a:endParaRPr lang="en-IN" sz="1067" b="1" kern="0" dirty="0">
              <a:solidFill>
                <a:prstClr val="black"/>
              </a:solidFill>
              <a:latin typeface="Tw Cen MT" panose="020B060202010402060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23F527-88B1-D9E6-C0F2-1F63B8AD0FA6}"/>
              </a:ext>
            </a:extLst>
          </p:cNvPr>
          <p:cNvGrpSpPr/>
          <p:nvPr/>
        </p:nvGrpSpPr>
        <p:grpSpPr>
          <a:xfrm>
            <a:off x="1202838" y="2098022"/>
            <a:ext cx="4191004" cy="2200637"/>
            <a:chOff x="1816100" y="1371600"/>
            <a:chExt cx="4191004" cy="22006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72C1E23-94C8-A39A-495B-054E204BF7F1}"/>
                </a:ext>
              </a:extLst>
            </p:cNvPr>
            <p:cNvSpPr/>
            <p:nvPr/>
          </p:nvSpPr>
          <p:spPr>
            <a:xfrm>
              <a:off x="1914313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CPU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CA019D-D061-12A4-0C3D-32B07D628188}"/>
                </a:ext>
              </a:extLst>
            </p:cNvPr>
            <p:cNvSpPr/>
            <p:nvPr/>
          </p:nvSpPr>
          <p:spPr>
            <a:xfrm>
              <a:off x="287612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GPU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233914E-B566-520E-B557-49CF35CD84C5}"/>
                </a:ext>
              </a:extLst>
            </p:cNvPr>
            <p:cNvSpPr/>
            <p:nvPr/>
          </p:nvSpPr>
          <p:spPr>
            <a:xfrm>
              <a:off x="3922606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NPU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F42D78C-D5AB-D8B9-DFE9-32FC2ADD934B}"/>
                </a:ext>
              </a:extLst>
            </p:cNvPr>
            <p:cNvSpPr/>
            <p:nvPr/>
          </p:nvSpPr>
          <p:spPr>
            <a:xfrm>
              <a:off x="4884419" y="1533456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DMA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66F6DF1-BEAF-BB0E-3D76-599893B0DAD3}"/>
                </a:ext>
              </a:extLst>
            </p:cNvPr>
            <p:cNvSpPr/>
            <p:nvPr/>
          </p:nvSpPr>
          <p:spPr>
            <a:xfrm>
              <a:off x="1937597" y="26465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GB" dirty="0">
                  <a:solidFill>
                    <a:schemeClr val="bg1"/>
                  </a:solidFill>
                </a:rPr>
                <a:t>DDR0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2F62C4-4122-4A28-27FE-F107C5EB39CD}"/>
                </a:ext>
              </a:extLst>
            </p:cNvPr>
            <p:cNvSpPr/>
            <p:nvPr/>
          </p:nvSpPr>
          <p:spPr>
            <a:xfrm>
              <a:off x="4787901" y="2641041"/>
              <a:ext cx="84455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UCIe</a:t>
              </a:r>
              <a:endParaRPr lang="en-GB" sz="8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006FB4-DA2A-F71E-9473-67D85D4E4DCA}"/>
                </a:ext>
              </a:extLst>
            </p:cNvPr>
            <p:cNvSpPr/>
            <p:nvPr/>
          </p:nvSpPr>
          <p:spPr>
            <a:xfrm>
              <a:off x="1914314" y="2014517"/>
              <a:ext cx="3782906" cy="5861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7B699B3-A170-787C-96C8-806328421625}"/>
                </a:ext>
              </a:extLst>
            </p:cNvPr>
            <p:cNvSpPr/>
            <p:nvPr/>
          </p:nvSpPr>
          <p:spPr>
            <a:xfrm>
              <a:off x="2016548" y="2258433"/>
              <a:ext cx="1085932" cy="970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bg1"/>
                  </a:solidFill>
                </a:rPr>
                <a:t>Coherent interconnect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A55572A-7276-C2C8-4354-9D5392A09F1D}"/>
                </a:ext>
              </a:extLst>
            </p:cNvPr>
            <p:cNvSpPr/>
            <p:nvPr/>
          </p:nvSpPr>
          <p:spPr>
            <a:xfrm>
              <a:off x="2016548" y="2040526"/>
              <a:ext cx="3606800" cy="457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31061C8-1704-3B3C-A735-C38A773E5548}"/>
                </a:ext>
              </a:extLst>
            </p:cNvPr>
            <p:cNvSpPr/>
            <p:nvPr/>
          </p:nvSpPr>
          <p:spPr>
            <a:xfrm>
              <a:off x="2016548" y="2428626"/>
              <a:ext cx="1085932" cy="457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178603B-8F70-BC5D-79A4-580DCDD72696}"/>
                </a:ext>
              </a:extLst>
            </p:cNvPr>
            <p:cNvSpPr/>
            <p:nvPr/>
          </p:nvSpPr>
          <p:spPr>
            <a:xfrm>
              <a:off x="2016548" y="2152384"/>
              <a:ext cx="360680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531D2A-5C2B-70D1-C552-57702324F1C7}"/>
                </a:ext>
              </a:extLst>
            </p:cNvPr>
            <p:cNvSpPr/>
            <p:nvPr/>
          </p:nvSpPr>
          <p:spPr>
            <a:xfrm>
              <a:off x="2089997" y="27989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DDR1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108A9F-37BB-BDAA-A469-0AB2475216D6}"/>
                </a:ext>
              </a:extLst>
            </p:cNvPr>
            <p:cNvSpPr/>
            <p:nvPr/>
          </p:nvSpPr>
          <p:spPr>
            <a:xfrm>
              <a:off x="2242397" y="29513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DDR2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498EBB6-B01C-4E75-79BB-55C494447DAF}"/>
                </a:ext>
              </a:extLst>
            </p:cNvPr>
            <p:cNvSpPr/>
            <p:nvPr/>
          </p:nvSpPr>
          <p:spPr>
            <a:xfrm>
              <a:off x="2394797" y="3103728"/>
              <a:ext cx="812800" cy="33593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dirty="0">
                  <a:solidFill>
                    <a:schemeClr val="bg1"/>
                  </a:solidFill>
                </a:rPr>
                <a:t>DDR4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33D91C8-990E-F733-2B58-30E0923EFC09}"/>
                </a:ext>
              </a:extLst>
            </p:cNvPr>
            <p:cNvSpPr/>
            <p:nvPr/>
          </p:nvSpPr>
          <p:spPr>
            <a:xfrm>
              <a:off x="4774050" y="2247952"/>
              <a:ext cx="849298" cy="30911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Streaming </a:t>
              </a:r>
            </a:p>
            <a:p>
              <a:pPr algn="ctr"/>
              <a:r>
                <a:rPr lang="en-GB" sz="700" dirty="0">
                  <a:solidFill>
                    <a:schemeClr val="tx1"/>
                  </a:solidFill>
                </a:rPr>
                <a:t>CXS/CXL/PCIe(6)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E9CA6E-50C1-D26C-6545-052A92370AA5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2559514" y="2355470"/>
              <a:ext cx="0" cy="73156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8754298A-4C33-78BC-B55F-FDBCAA71D926}"/>
                </a:ext>
              </a:extLst>
            </p:cNvPr>
            <p:cNvCxnSpPr>
              <a:stCxn id="23" idx="2"/>
              <a:endCxn id="9" idx="0"/>
            </p:cNvCxnSpPr>
            <p:nvPr/>
          </p:nvCxnSpPr>
          <p:spPr>
            <a:xfrm rot="5400000">
              <a:off x="2365665" y="2452678"/>
              <a:ext cx="172183" cy="215517"/>
            </a:xfrm>
            <a:prstGeom prst="bentConnector3">
              <a:avLst>
                <a:gd name="adj1" fmla="val 50000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01C0977-6E55-ED4D-85E0-D66C95EB4A8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rot="5400000">
              <a:off x="2368239" y="2607654"/>
              <a:ext cx="319432" cy="63116"/>
            </a:xfrm>
            <a:prstGeom prst="bentConnector3">
              <a:avLst>
                <a:gd name="adj1" fmla="val 2515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D531DE0-96AA-4C66-26AD-0FA71535FF61}"/>
                </a:ext>
              </a:extLst>
            </p:cNvPr>
            <p:cNvCxnSpPr>
              <a:stCxn id="23" idx="2"/>
              <a:endCxn id="26" idx="0"/>
            </p:cNvCxnSpPr>
            <p:nvPr/>
          </p:nvCxnSpPr>
          <p:spPr>
            <a:xfrm rot="16200000" flipH="1">
              <a:off x="2365664" y="2668194"/>
              <a:ext cx="476983" cy="89283"/>
            </a:xfrm>
            <a:prstGeom prst="bentConnector3">
              <a:avLst>
                <a:gd name="adj1" fmla="val 19381"/>
              </a:avLst>
            </a:prstGeom>
            <a:ln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BF3649E-DEE3-0645-FEF4-C6C8EB5C6264}"/>
                </a:ext>
              </a:extLst>
            </p:cNvPr>
            <p:cNvCxnSpPr>
              <a:stCxn id="23" idx="2"/>
              <a:endCxn id="27" idx="0"/>
            </p:cNvCxnSpPr>
            <p:nvPr/>
          </p:nvCxnSpPr>
          <p:spPr>
            <a:xfrm rot="16200000" flipH="1">
              <a:off x="2365664" y="2668194"/>
              <a:ext cx="629383" cy="241683"/>
            </a:xfrm>
            <a:prstGeom prst="bentConnector3">
              <a:avLst>
                <a:gd name="adj1" fmla="val 14183"/>
              </a:avLst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D408874-70D6-B44F-65B3-5AD30856DEF3}"/>
                </a:ext>
              </a:extLst>
            </p:cNvPr>
            <p:cNvSpPr/>
            <p:nvPr/>
          </p:nvSpPr>
          <p:spPr>
            <a:xfrm>
              <a:off x="3145187" y="2417053"/>
              <a:ext cx="1483318" cy="8636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PERIPHERAL Interconnect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679750E-ADBC-54C9-CE9B-C2FBD20739AE}"/>
                </a:ext>
              </a:extLst>
            </p:cNvPr>
            <p:cNvCxnSpPr/>
            <p:nvPr/>
          </p:nvCxnSpPr>
          <p:spPr>
            <a:xfrm flipV="1">
              <a:off x="3262128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A1CEBDB-4080-2584-B239-3D1486DE91AF}"/>
                </a:ext>
              </a:extLst>
            </p:cNvPr>
            <p:cNvCxnSpPr/>
            <p:nvPr/>
          </p:nvCxnSpPr>
          <p:spPr>
            <a:xfrm flipV="1">
              <a:off x="3467575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B582C-1B39-F4BE-B8A6-D7426A7CA475}"/>
                </a:ext>
              </a:extLst>
            </p:cNvPr>
            <p:cNvCxnSpPr/>
            <p:nvPr/>
          </p:nvCxnSpPr>
          <p:spPr>
            <a:xfrm flipV="1">
              <a:off x="3669820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78E63A7-72FB-F4AD-3428-F6DDCBE352B3}"/>
                </a:ext>
              </a:extLst>
            </p:cNvPr>
            <p:cNvCxnSpPr/>
            <p:nvPr/>
          </p:nvCxnSpPr>
          <p:spPr>
            <a:xfrm flipV="1">
              <a:off x="3851597" y="2500081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4C1248D-5343-B015-0BA7-94A896319C8A}"/>
                </a:ext>
              </a:extLst>
            </p:cNvPr>
            <p:cNvCxnSpPr/>
            <p:nvPr/>
          </p:nvCxnSpPr>
          <p:spPr>
            <a:xfrm flipV="1">
              <a:off x="4542564" y="2513193"/>
              <a:ext cx="0" cy="30911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7461AC-A56F-2380-8968-58F817AB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509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ACEAB2-7208-ED5E-2DE7-C9478BB2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198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44833C6-C419-2B7F-7396-0F1909EF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088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F6FEA99-7E88-2E56-A6ED-ABECB1F1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4475" y="2799705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EC22423-F0F3-CB96-C788-4319B2F1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1268" y="2812817"/>
              <a:ext cx="162156" cy="30704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786B5A-44DA-F6E6-A5E4-E97C07B5B24D}"/>
                </a:ext>
              </a:extLst>
            </p:cNvPr>
            <p:cNvSpPr txBox="1"/>
            <p:nvPr/>
          </p:nvSpPr>
          <p:spPr>
            <a:xfrm>
              <a:off x="3950020" y="2534645"/>
              <a:ext cx="688131" cy="440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………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rPr>
                <a:t>……….</a:t>
              </a:r>
              <a:endPara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endParaRP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68F26944-845A-5367-AB62-84894FCC7325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3102480" y="2305472"/>
              <a:ext cx="1656000" cy="0"/>
            </a:xfrm>
            <a:prstGeom prst="bentConnector3">
              <a:avLst/>
            </a:prstGeom>
            <a:ln w="15875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A90061F5-D5FC-12AB-00A5-29C61353F6CC}"/>
                </a:ext>
              </a:extLst>
            </p:cNvPr>
            <p:cNvCxnSpPr>
              <a:stCxn id="24" idx="2"/>
              <a:endCxn id="34" idx="0"/>
            </p:cNvCxnSpPr>
            <p:nvPr/>
          </p:nvCxnSpPr>
          <p:spPr>
            <a:xfrm rot="16200000" flipH="1">
              <a:off x="3743922" y="2274129"/>
              <a:ext cx="218950" cy="66898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DC0C059D-E796-9F16-256B-5EAD14E3A681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rot="16200000" flipH="1">
              <a:off x="2224093" y="1966013"/>
              <a:ext cx="1932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7120CC8B-C7EE-9E75-A3E4-9A53773A27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8564" y="2012752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64278FDE-54A0-3383-3941-EBDE0DAEDC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4068" y="195642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7FAC267D-8739-5AC6-A0AE-DAC1234911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11539" y="200886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573D6AB1-A34F-450D-CAD2-E5EAFFB1B1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5468" y="1943941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3CFC3D3A-6DD2-EC57-D887-D215A1E6BA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52939" y="2005903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8C443313-FF2F-8473-6BE9-5C0B4D18E5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2093" y="1948783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44F5B3F2-09E6-8087-99AC-BBC000C163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9564" y="2010745"/>
              <a:ext cx="288000" cy="0"/>
            </a:xfrm>
            <a:prstGeom prst="bentConnector3">
              <a:avLst/>
            </a:prstGeom>
            <a:ln>
              <a:headEnd type="triangle" w="sm" len="sm"/>
              <a:tailEnd type="triangl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77ADED6C-5B71-9027-EC16-3E060C239A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1027" y="2182216"/>
              <a:ext cx="191941" cy="0"/>
            </a:xfrm>
            <a:prstGeom prst="bentConnector3">
              <a:avLst/>
            </a:prstGeom>
            <a:ln w="1270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EF9CE23-B483-4A93-CEA8-9A714D20A475}"/>
                </a:ext>
              </a:extLst>
            </p:cNvPr>
            <p:cNvSpPr/>
            <p:nvPr/>
          </p:nvSpPr>
          <p:spPr>
            <a:xfrm>
              <a:off x="1816100" y="1371600"/>
              <a:ext cx="4146550" cy="21805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0BEF31C-F18C-C4A4-40BE-099C8CECB538}"/>
                </a:ext>
              </a:extLst>
            </p:cNvPr>
            <p:cNvSpPr txBox="1"/>
            <p:nvPr/>
          </p:nvSpPr>
          <p:spPr>
            <a:xfrm>
              <a:off x="5155589" y="3295238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highlight>
                    <a:srgbClr val="C0C0C0"/>
                  </a:highlight>
                </a:rPr>
                <a:t>CHIPLET#0</a:t>
              </a:r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9BCADF4-4905-579C-84A0-8681033F70E3}"/>
              </a:ext>
            </a:extLst>
          </p:cNvPr>
          <p:cNvCxnSpPr>
            <a:cxnSpLocks/>
            <a:stCxn id="34" idx="3"/>
            <a:endCxn id="28" idx="1"/>
          </p:cNvCxnSpPr>
          <p:nvPr/>
        </p:nvCxnSpPr>
        <p:spPr>
          <a:xfrm flipV="1">
            <a:off x="4015243" y="3128931"/>
            <a:ext cx="145545" cy="5772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0361D1F-1719-15D7-988D-E154AFA67F22}"/>
              </a:ext>
            </a:extLst>
          </p:cNvPr>
          <p:cNvSpPr/>
          <p:nvPr/>
        </p:nvSpPr>
        <p:spPr>
          <a:xfrm>
            <a:off x="5348656" y="2028408"/>
            <a:ext cx="461664" cy="2367083"/>
          </a:xfrm>
          <a:prstGeom prst="rightArrow">
            <a:avLst>
              <a:gd name="adj1" fmla="val 88966"/>
              <a:gd name="adj2" fmla="val 70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6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7555">
        <p:circle/>
      </p:transition>
    </mc:Choice>
    <mc:Fallback>
      <p:transition spd="slow" advTm="97555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0.3|142.4|9.9|12.1|27.9|5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5|4|2.9|5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5|10.3|14.8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1198</Words>
  <Application>Microsoft Office PowerPoint</Application>
  <PresentationFormat>Widescreen</PresentationFormat>
  <Paragraphs>493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Poppins</vt:lpstr>
      <vt:lpstr>Times New Roman</vt:lpstr>
      <vt:lpstr>Tw Cen MT</vt:lpstr>
      <vt:lpstr>Office Theme</vt:lpstr>
      <vt:lpstr>Expedite multi-die coherency verification through adaptive VIP subsystem</vt:lpstr>
      <vt:lpstr>Presentation Outline</vt:lpstr>
      <vt:lpstr>Understanding Multi-Die Systems</vt:lpstr>
      <vt:lpstr>Key Verification Differences from SoC</vt:lpstr>
      <vt:lpstr>Strategies for Effective Verification (D2D)</vt:lpstr>
      <vt:lpstr>Multi Die Topologies</vt:lpstr>
      <vt:lpstr>PowerPoint Presentation</vt:lpstr>
      <vt:lpstr>Multi-Die Sub-System Topology</vt:lpstr>
      <vt:lpstr>Proposed Approach [1/6]</vt:lpstr>
      <vt:lpstr>Proposed Approach [2/6]</vt:lpstr>
      <vt:lpstr>Proposed Approach [3/6]</vt:lpstr>
      <vt:lpstr>Proposed Approach [4/6]</vt:lpstr>
      <vt:lpstr>Proposed Approach [5/6]</vt:lpstr>
      <vt:lpstr>Proposed Approach [6/6]</vt:lpstr>
      <vt:lpstr>Advantages</vt:lpstr>
      <vt:lpstr>Multi-Die Coherency Test Scenarios</vt:lpstr>
      <vt:lpstr>Results (2-DIE)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Sunil kashide</cp:lastModifiedBy>
  <cp:revision>30</cp:revision>
  <dcterms:created xsi:type="dcterms:W3CDTF">2021-01-27T14:15:57Z</dcterms:created>
  <dcterms:modified xsi:type="dcterms:W3CDTF">2025-02-12T05:45:23Z</dcterms:modified>
</cp:coreProperties>
</file>