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6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9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495" r:id="rId3"/>
    <p:sldId id="496" r:id="rId4"/>
    <p:sldId id="472" r:id="rId5"/>
    <p:sldId id="491" r:id="rId6"/>
    <p:sldId id="263" r:id="rId7"/>
    <p:sldId id="264" r:id="rId8"/>
    <p:sldId id="478" r:id="rId9"/>
    <p:sldId id="493" r:id="rId10"/>
    <p:sldId id="488" r:id="rId11"/>
    <p:sldId id="497" r:id="rId12"/>
    <p:sldId id="498" r:id="rId13"/>
    <p:sldId id="479" r:id="rId14"/>
    <p:sldId id="273" r:id="rId15"/>
    <p:sldId id="268" r:id="rId16"/>
    <p:sldId id="269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inender Kumar/Jainender Kumar" initials="JKK" lastIdx="35" clrIdx="0">
    <p:extLst>
      <p:ext uri="{19B8F6BF-5375-455C-9EA6-DF929625EA0E}">
        <p15:presenceInfo xmlns:p15="http://schemas.microsoft.com/office/powerpoint/2012/main" userId="Jainender Kumar/Jainender Kum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7332A3"/>
    <a:srgbClr val="002D86"/>
    <a:srgbClr val="112171"/>
    <a:srgbClr val="2D26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3FEA35-B607-4D86-A0C0-81FD6186A6F3}" v="878" dt="2025-02-02T01:50:09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7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Original Regression – Traditional</a:t>
            </a:r>
            <a:r>
              <a:rPr lang="en-US" sz="1750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Approach</a:t>
            </a:r>
            <a:endParaRPr lang="en-US" sz="17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5737110084890313"/>
          <c:y val="2.47261626163784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5.5</c:v>
                </c:pt>
                <c:pt idx="1">
                  <c:v>11</c:v>
                </c:pt>
                <c:pt idx="2">
                  <c:v>16.5</c:v>
                </c:pt>
                <c:pt idx="3">
                  <c:v>22</c:v>
                </c:pt>
                <c:pt idx="4">
                  <c:v>27.5</c:v>
                </c:pt>
                <c:pt idx="5">
                  <c:v>33</c:v>
                </c:pt>
                <c:pt idx="6">
                  <c:v>38.5</c:v>
                </c:pt>
                <c:pt idx="7">
                  <c:v>44</c:v>
                </c:pt>
                <c:pt idx="8">
                  <c:v>49.5</c:v>
                </c:pt>
                <c:pt idx="9">
                  <c:v>55.5</c:v>
                </c:pt>
                <c:pt idx="10">
                  <c:v>61</c:v>
                </c:pt>
                <c:pt idx="11">
                  <c:v>66.5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46.56</c:v>
                </c:pt>
                <c:pt idx="1">
                  <c:v>69.53</c:v>
                </c:pt>
                <c:pt idx="2">
                  <c:v>82.8</c:v>
                </c:pt>
                <c:pt idx="3">
                  <c:v>89.46</c:v>
                </c:pt>
                <c:pt idx="4">
                  <c:v>93.8</c:v>
                </c:pt>
                <c:pt idx="5">
                  <c:v>96.46</c:v>
                </c:pt>
                <c:pt idx="6">
                  <c:v>97.2</c:v>
                </c:pt>
                <c:pt idx="7">
                  <c:v>97.9</c:v>
                </c:pt>
                <c:pt idx="8">
                  <c:v>98.4</c:v>
                </c:pt>
                <c:pt idx="9">
                  <c:v>98.8</c:v>
                </c:pt>
                <c:pt idx="10">
                  <c:v>99.1</c:v>
                </c:pt>
                <c:pt idx="11">
                  <c:v>99.3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B8-4751-A89A-9CA18BAC9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6237528"/>
        <c:axId val="1016235008"/>
      </c:lineChart>
      <c:catAx>
        <c:axId val="1016237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Sim Run</a:t>
                </a:r>
                <a:r>
                  <a:rPr lang="en-US" sz="1500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Time (x100Hrs)</a:t>
                </a: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0.37033829717026817"/>
              <c:y val="0.866849614310801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6235008"/>
        <c:crosses val="autoZero"/>
        <c:auto val="1"/>
        <c:lblAlgn val="ctr"/>
        <c:lblOffset val="100"/>
        <c:noMultiLvlLbl val="0"/>
      </c:catAx>
      <c:valAx>
        <c:axId val="1016235008"/>
        <c:scaling>
          <c:orientation val="minMax"/>
          <c:max val="10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Coverage %</a:t>
                </a:r>
              </a:p>
            </c:rich>
          </c:tx>
          <c:layout>
            <c:manualLayout>
              <c:xMode val="edge"/>
              <c:yMode val="edge"/>
              <c:x val="2.8667512669522062E-2"/>
              <c:y val="0.343204977941147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6237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BD979-616D-4554-AE57-AD6631D8D011}" type="doc">
      <dgm:prSet loTypeId="urn:microsoft.com/office/officeart/2005/8/layout/radial6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D095BEB-D173-471B-9835-EF53BEBF1E31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METRICS</a:t>
          </a:r>
        </a:p>
      </dgm:t>
    </dgm:pt>
    <dgm:pt modelId="{10E6A5AC-D231-407A-8BFD-9459DD8B0A6D}" type="parTrans" cxnId="{972B727B-E0CF-45FD-BFA6-CEB271BE9F11}">
      <dgm:prSet/>
      <dgm:spPr/>
      <dgm:t>
        <a:bodyPr/>
        <a:lstStyle/>
        <a:p>
          <a:endParaRPr lang="en-US"/>
        </a:p>
      </dgm:t>
    </dgm:pt>
    <dgm:pt modelId="{90481A4C-97FC-44B3-B1F7-F9B578EE4DC1}" type="sibTrans" cxnId="{972B727B-E0CF-45FD-BFA6-CEB271BE9F11}">
      <dgm:prSet/>
      <dgm:spPr/>
      <dgm:t>
        <a:bodyPr/>
        <a:lstStyle/>
        <a:p>
          <a:endParaRPr lang="en-US"/>
        </a:p>
      </dgm:t>
    </dgm:pt>
    <dgm:pt modelId="{B516F562-2485-4BC5-A919-27B87637C4E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Reliability</a:t>
          </a:r>
        </a:p>
      </dgm:t>
    </dgm:pt>
    <dgm:pt modelId="{F1925CB2-3CCB-4591-9331-AACD85E363C6}" type="parTrans" cxnId="{3C9C757C-9AFF-413B-97D8-FD164BB4A744}">
      <dgm:prSet/>
      <dgm:spPr/>
      <dgm:t>
        <a:bodyPr/>
        <a:lstStyle/>
        <a:p>
          <a:endParaRPr lang="en-US"/>
        </a:p>
      </dgm:t>
    </dgm:pt>
    <dgm:pt modelId="{2D364A88-CEBA-47B6-9629-289E6C77803F}" type="sibTrans" cxnId="{3C9C757C-9AFF-413B-97D8-FD164BB4A744}">
      <dgm:prSet/>
      <dgm:spPr/>
      <dgm:t>
        <a:bodyPr/>
        <a:lstStyle/>
        <a:p>
          <a:endParaRPr lang="en-US"/>
        </a:p>
      </dgm:t>
    </dgm:pt>
    <dgm:pt modelId="{B32E1C97-3193-486B-B397-4E14A3BD841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Performance</a:t>
          </a:r>
        </a:p>
      </dgm:t>
    </dgm:pt>
    <dgm:pt modelId="{D3F77741-2F8C-4EF1-90EC-E9ABBC2635FE}" type="parTrans" cxnId="{B3F3EC47-C046-4007-AD1C-BCBA4F1C176A}">
      <dgm:prSet/>
      <dgm:spPr/>
      <dgm:t>
        <a:bodyPr/>
        <a:lstStyle/>
        <a:p>
          <a:endParaRPr lang="en-US"/>
        </a:p>
      </dgm:t>
    </dgm:pt>
    <dgm:pt modelId="{881775BB-9915-4A57-BEAA-D41752B4BAF3}" type="sibTrans" cxnId="{B3F3EC47-C046-4007-AD1C-BCBA4F1C176A}">
      <dgm:prSet/>
      <dgm:spPr/>
      <dgm:t>
        <a:bodyPr/>
        <a:lstStyle/>
        <a:p>
          <a:endParaRPr lang="en-US"/>
        </a:p>
      </dgm:t>
    </dgm:pt>
    <dgm:pt modelId="{A3B4C177-4AAD-473A-B03D-759C57395870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Power</a:t>
          </a:r>
          <a:endParaRPr lang="en-US" sz="1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DBA10C6-BC3A-41F1-A62E-282FAA1098ED}" type="parTrans" cxnId="{EBCAD3C2-E0C1-4516-A965-EC4349639BD6}">
      <dgm:prSet/>
      <dgm:spPr/>
      <dgm:t>
        <a:bodyPr/>
        <a:lstStyle/>
        <a:p>
          <a:endParaRPr lang="en-US"/>
        </a:p>
      </dgm:t>
    </dgm:pt>
    <dgm:pt modelId="{7A0D5920-0E4F-4B4D-8BD2-B42AEF809B35}" type="sibTrans" cxnId="{EBCAD3C2-E0C1-4516-A965-EC4349639BD6}">
      <dgm:prSet/>
      <dgm:spPr/>
      <dgm:t>
        <a:bodyPr/>
        <a:lstStyle/>
        <a:p>
          <a:endParaRPr lang="en-US"/>
        </a:p>
      </dgm:t>
    </dgm:pt>
    <dgm:pt modelId="{A3018E1D-114D-4714-8ECD-386E0673B0FC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Cost</a:t>
          </a:r>
        </a:p>
      </dgm:t>
    </dgm:pt>
    <dgm:pt modelId="{E0ACE438-B059-4480-89D9-0A2FFB92D6EE}" type="parTrans" cxnId="{A73140E3-21D4-4CE4-B459-3615DBC94F61}">
      <dgm:prSet/>
      <dgm:spPr/>
      <dgm:t>
        <a:bodyPr/>
        <a:lstStyle/>
        <a:p>
          <a:endParaRPr lang="en-US"/>
        </a:p>
      </dgm:t>
    </dgm:pt>
    <dgm:pt modelId="{A28AA358-B78A-44D1-AFC8-4810BA88DC80}" type="sibTrans" cxnId="{A73140E3-21D4-4CE4-B459-3615DBC94F61}">
      <dgm:prSet/>
      <dgm:spPr/>
      <dgm:t>
        <a:bodyPr/>
        <a:lstStyle/>
        <a:p>
          <a:endParaRPr lang="en-US"/>
        </a:p>
      </dgm:t>
    </dgm:pt>
    <dgm:pt modelId="{9FD3EA72-6213-417F-99EE-92BE038466AA}" type="pres">
      <dgm:prSet presAssocID="{502BD979-616D-4554-AE57-AD6631D8D0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993C08-1CF5-47FC-9885-C4AFFB248B80}" type="pres">
      <dgm:prSet presAssocID="{DD095BEB-D173-471B-9835-EF53BEBF1E31}" presName="centerShape" presStyleLbl="node0" presStyleIdx="0" presStyleCnt="1" custLinFactNeighborX="424" custLinFactNeighborY="543"/>
      <dgm:spPr/>
      <dgm:t>
        <a:bodyPr/>
        <a:lstStyle/>
        <a:p>
          <a:endParaRPr lang="en-US"/>
        </a:p>
      </dgm:t>
    </dgm:pt>
    <dgm:pt modelId="{0F1071D0-9A1B-46EB-B4FA-5C2E2A7C4961}" type="pres">
      <dgm:prSet presAssocID="{B516F562-2485-4BC5-A919-27B87637C4E4}" presName="node" presStyleLbl="node1" presStyleIdx="0" presStyleCnt="4" custScaleX="147718" custScaleY="117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34A1F-3959-4229-BC3E-B9EBAF9D72A2}" type="pres">
      <dgm:prSet presAssocID="{B516F562-2485-4BC5-A919-27B87637C4E4}" presName="dummy" presStyleCnt="0"/>
      <dgm:spPr/>
    </dgm:pt>
    <dgm:pt modelId="{C96F5638-0D6F-4237-B0CF-3F12639A81F3}" type="pres">
      <dgm:prSet presAssocID="{2D364A88-CEBA-47B6-9629-289E6C77803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8187C87-32D2-4091-80BD-0ED822BA9CF0}" type="pres">
      <dgm:prSet presAssocID="{B32E1C97-3193-486B-B397-4E14A3BD8418}" presName="node" presStyleLbl="node1" presStyleIdx="1" presStyleCnt="4" custScaleX="154000" custScaleY="108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41AE5-02A0-407B-A9EC-48CA0162DF5F}" type="pres">
      <dgm:prSet presAssocID="{B32E1C97-3193-486B-B397-4E14A3BD8418}" presName="dummy" presStyleCnt="0"/>
      <dgm:spPr/>
    </dgm:pt>
    <dgm:pt modelId="{C41DD3FB-4F11-4462-8F4D-5CAFEC734783}" type="pres">
      <dgm:prSet presAssocID="{881775BB-9915-4A57-BEAA-D41752B4BAF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C9A5001-8620-47CF-933E-25DD57C306D1}" type="pres">
      <dgm:prSet presAssocID="{A3B4C177-4AAD-473A-B03D-759C57395870}" presName="node" presStyleLbl="node1" presStyleIdx="2" presStyleCnt="4" custScaleX="144013" custScaleY="116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C5A75-B04A-4AA8-BE17-0039A7B4B23D}" type="pres">
      <dgm:prSet presAssocID="{A3B4C177-4AAD-473A-B03D-759C57395870}" presName="dummy" presStyleCnt="0"/>
      <dgm:spPr/>
    </dgm:pt>
    <dgm:pt modelId="{24E233F6-40A7-4CCE-9DA7-B14D943C622A}" type="pres">
      <dgm:prSet presAssocID="{7A0D5920-0E4F-4B4D-8BD2-B42AEF809B3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12DCDD6-12CB-414D-8EBB-F390B3741381}" type="pres">
      <dgm:prSet presAssocID="{A3018E1D-114D-4714-8ECD-386E0673B0FC}" presName="node" presStyleLbl="node1" presStyleIdx="3" presStyleCnt="4" custScaleX="152514" custScaleY="105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BDD6B-FD0B-4459-B2C4-84EB9749CB11}" type="pres">
      <dgm:prSet presAssocID="{A3018E1D-114D-4714-8ECD-386E0673B0FC}" presName="dummy" presStyleCnt="0"/>
      <dgm:spPr/>
    </dgm:pt>
    <dgm:pt modelId="{EB5BB277-2845-45DA-973D-477494C8DA4E}" type="pres">
      <dgm:prSet presAssocID="{A28AA358-B78A-44D1-AFC8-4810BA88DC80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1C5441E-9641-4FD3-9641-4C21641244B6}" type="presOf" srcId="{A3B4C177-4AAD-473A-B03D-759C57395870}" destId="{4C9A5001-8620-47CF-933E-25DD57C306D1}" srcOrd="0" destOrd="0" presId="urn:microsoft.com/office/officeart/2005/8/layout/radial6"/>
    <dgm:cxn modelId="{19E57EB9-550F-4743-A522-1B4CB1CF852E}" type="presOf" srcId="{DD095BEB-D173-471B-9835-EF53BEBF1E31}" destId="{9C993C08-1CF5-47FC-9885-C4AFFB248B80}" srcOrd="0" destOrd="0" presId="urn:microsoft.com/office/officeart/2005/8/layout/radial6"/>
    <dgm:cxn modelId="{248F8F88-2C32-4FF8-AE94-55C8A94670B1}" type="presOf" srcId="{A3018E1D-114D-4714-8ECD-386E0673B0FC}" destId="{C12DCDD6-12CB-414D-8EBB-F390B3741381}" srcOrd="0" destOrd="0" presId="urn:microsoft.com/office/officeart/2005/8/layout/radial6"/>
    <dgm:cxn modelId="{990554AE-2573-4E0A-9804-3BB42FC8AD1B}" type="presOf" srcId="{502BD979-616D-4554-AE57-AD6631D8D011}" destId="{9FD3EA72-6213-417F-99EE-92BE038466AA}" srcOrd="0" destOrd="0" presId="urn:microsoft.com/office/officeart/2005/8/layout/radial6"/>
    <dgm:cxn modelId="{16940E86-153C-429A-8838-F6973D3737C0}" type="presOf" srcId="{B516F562-2485-4BC5-A919-27B87637C4E4}" destId="{0F1071D0-9A1B-46EB-B4FA-5C2E2A7C4961}" srcOrd="0" destOrd="0" presId="urn:microsoft.com/office/officeart/2005/8/layout/radial6"/>
    <dgm:cxn modelId="{2AA14E4E-86B9-4FCA-8C0B-B2B6C18D9B41}" type="presOf" srcId="{B32E1C97-3193-486B-B397-4E14A3BD8418}" destId="{E8187C87-32D2-4091-80BD-0ED822BA9CF0}" srcOrd="0" destOrd="0" presId="urn:microsoft.com/office/officeart/2005/8/layout/radial6"/>
    <dgm:cxn modelId="{972B727B-E0CF-45FD-BFA6-CEB271BE9F11}" srcId="{502BD979-616D-4554-AE57-AD6631D8D011}" destId="{DD095BEB-D173-471B-9835-EF53BEBF1E31}" srcOrd="0" destOrd="0" parTransId="{10E6A5AC-D231-407A-8BFD-9459DD8B0A6D}" sibTransId="{90481A4C-97FC-44B3-B1F7-F9B578EE4DC1}"/>
    <dgm:cxn modelId="{DAD90636-6FF2-4FDF-9D5F-B28AA72282D2}" type="presOf" srcId="{881775BB-9915-4A57-BEAA-D41752B4BAF3}" destId="{C41DD3FB-4F11-4462-8F4D-5CAFEC734783}" srcOrd="0" destOrd="0" presId="urn:microsoft.com/office/officeart/2005/8/layout/radial6"/>
    <dgm:cxn modelId="{C9A4BB99-82D2-4877-BE75-C886E69D4D31}" type="presOf" srcId="{2D364A88-CEBA-47B6-9629-289E6C77803F}" destId="{C96F5638-0D6F-4237-B0CF-3F12639A81F3}" srcOrd="0" destOrd="0" presId="urn:microsoft.com/office/officeart/2005/8/layout/radial6"/>
    <dgm:cxn modelId="{EBCAD3C2-E0C1-4516-A965-EC4349639BD6}" srcId="{DD095BEB-D173-471B-9835-EF53BEBF1E31}" destId="{A3B4C177-4AAD-473A-B03D-759C57395870}" srcOrd="2" destOrd="0" parTransId="{8DBA10C6-BC3A-41F1-A62E-282FAA1098ED}" sibTransId="{7A0D5920-0E4F-4B4D-8BD2-B42AEF809B35}"/>
    <dgm:cxn modelId="{A73140E3-21D4-4CE4-B459-3615DBC94F61}" srcId="{DD095BEB-D173-471B-9835-EF53BEBF1E31}" destId="{A3018E1D-114D-4714-8ECD-386E0673B0FC}" srcOrd="3" destOrd="0" parTransId="{E0ACE438-B059-4480-89D9-0A2FFB92D6EE}" sibTransId="{A28AA358-B78A-44D1-AFC8-4810BA88DC80}"/>
    <dgm:cxn modelId="{3C9C757C-9AFF-413B-97D8-FD164BB4A744}" srcId="{DD095BEB-D173-471B-9835-EF53BEBF1E31}" destId="{B516F562-2485-4BC5-A919-27B87637C4E4}" srcOrd="0" destOrd="0" parTransId="{F1925CB2-3CCB-4591-9331-AACD85E363C6}" sibTransId="{2D364A88-CEBA-47B6-9629-289E6C77803F}"/>
    <dgm:cxn modelId="{D758790E-EE2E-43BD-A02E-F3DD14EE3A70}" type="presOf" srcId="{A28AA358-B78A-44D1-AFC8-4810BA88DC80}" destId="{EB5BB277-2845-45DA-973D-477494C8DA4E}" srcOrd="0" destOrd="0" presId="urn:microsoft.com/office/officeart/2005/8/layout/radial6"/>
    <dgm:cxn modelId="{02B863A3-CF61-4BB5-B597-CEA8720B5BDB}" type="presOf" srcId="{7A0D5920-0E4F-4B4D-8BD2-B42AEF809B35}" destId="{24E233F6-40A7-4CCE-9DA7-B14D943C622A}" srcOrd="0" destOrd="0" presId="urn:microsoft.com/office/officeart/2005/8/layout/radial6"/>
    <dgm:cxn modelId="{B3F3EC47-C046-4007-AD1C-BCBA4F1C176A}" srcId="{DD095BEB-D173-471B-9835-EF53BEBF1E31}" destId="{B32E1C97-3193-486B-B397-4E14A3BD8418}" srcOrd="1" destOrd="0" parTransId="{D3F77741-2F8C-4EF1-90EC-E9ABBC2635FE}" sibTransId="{881775BB-9915-4A57-BEAA-D41752B4BAF3}"/>
    <dgm:cxn modelId="{8F7D36BA-8232-4FEB-88DF-E0113DE4B565}" type="presParOf" srcId="{9FD3EA72-6213-417F-99EE-92BE038466AA}" destId="{9C993C08-1CF5-47FC-9885-C4AFFB248B80}" srcOrd="0" destOrd="0" presId="urn:microsoft.com/office/officeart/2005/8/layout/radial6"/>
    <dgm:cxn modelId="{820D0851-7FF8-497A-B000-A4F51A6558E4}" type="presParOf" srcId="{9FD3EA72-6213-417F-99EE-92BE038466AA}" destId="{0F1071D0-9A1B-46EB-B4FA-5C2E2A7C4961}" srcOrd="1" destOrd="0" presId="urn:microsoft.com/office/officeart/2005/8/layout/radial6"/>
    <dgm:cxn modelId="{D5146CD8-9E77-47FA-B422-FAD5067FC353}" type="presParOf" srcId="{9FD3EA72-6213-417F-99EE-92BE038466AA}" destId="{7F834A1F-3959-4229-BC3E-B9EBAF9D72A2}" srcOrd="2" destOrd="0" presId="urn:microsoft.com/office/officeart/2005/8/layout/radial6"/>
    <dgm:cxn modelId="{DE4F9201-D2B2-4C0A-9DA7-195B7B02A495}" type="presParOf" srcId="{9FD3EA72-6213-417F-99EE-92BE038466AA}" destId="{C96F5638-0D6F-4237-B0CF-3F12639A81F3}" srcOrd="3" destOrd="0" presId="urn:microsoft.com/office/officeart/2005/8/layout/radial6"/>
    <dgm:cxn modelId="{5E91C6AE-CF42-4FF7-AEB5-82C553327D17}" type="presParOf" srcId="{9FD3EA72-6213-417F-99EE-92BE038466AA}" destId="{E8187C87-32D2-4091-80BD-0ED822BA9CF0}" srcOrd="4" destOrd="0" presId="urn:microsoft.com/office/officeart/2005/8/layout/radial6"/>
    <dgm:cxn modelId="{A108C9EC-DC51-4C6E-B4B2-C9666DD5B82F}" type="presParOf" srcId="{9FD3EA72-6213-417F-99EE-92BE038466AA}" destId="{2EC41AE5-02A0-407B-A9EC-48CA0162DF5F}" srcOrd="5" destOrd="0" presId="urn:microsoft.com/office/officeart/2005/8/layout/radial6"/>
    <dgm:cxn modelId="{F7779CB1-831A-4CA8-A412-0BDB5C5D6FA8}" type="presParOf" srcId="{9FD3EA72-6213-417F-99EE-92BE038466AA}" destId="{C41DD3FB-4F11-4462-8F4D-5CAFEC734783}" srcOrd="6" destOrd="0" presId="urn:microsoft.com/office/officeart/2005/8/layout/radial6"/>
    <dgm:cxn modelId="{FC72DC77-1A66-4C76-811D-EDB0122B75A4}" type="presParOf" srcId="{9FD3EA72-6213-417F-99EE-92BE038466AA}" destId="{4C9A5001-8620-47CF-933E-25DD57C306D1}" srcOrd="7" destOrd="0" presId="urn:microsoft.com/office/officeart/2005/8/layout/radial6"/>
    <dgm:cxn modelId="{35B37904-6DE7-4398-8D74-85072BB4A6CF}" type="presParOf" srcId="{9FD3EA72-6213-417F-99EE-92BE038466AA}" destId="{2F4C5A75-B04A-4AA8-BE17-0039A7B4B23D}" srcOrd="8" destOrd="0" presId="urn:microsoft.com/office/officeart/2005/8/layout/radial6"/>
    <dgm:cxn modelId="{4D95054D-C909-4645-AD60-04D14E8F5742}" type="presParOf" srcId="{9FD3EA72-6213-417F-99EE-92BE038466AA}" destId="{24E233F6-40A7-4CCE-9DA7-B14D943C622A}" srcOrd="9" destOrd="0" presId="urn:microsoft.com/office/officeart/2005/8/layout/radial6"/>
    <dgm:cxn modelId="{67EDC9F7-7749-431E-9258-77AE38FDC604}" type="presParOf" srcId="{9FD3EA72-6213-417F-99EE-92BE038466AA}" destId="{C12DCDD6-12CB-414D-8EBB-F390B3741381}" srcOrd="10" destOrd="0" presId="urn:microsoft.com/office/officeart/2005/8/layout/radial6"/>
    <dgm:cxn modelId="{8D8804F9-4800-47E1-8F9A-3B9122E3D747}" type="presParOf" srcId="{9FD3EA72-6213-417F-99EE-92BE038466AA}" destId="{1C3BDD6B-FD0B-4459-B2C4-84EB9749CB11}" srcOrd="11" destOrd="0" presId="urn:microsoft.com/office/officeart/2005/8/layout/radial6"/>
    <dgm:cxn modelId="{5CBADAAE-F763-475A-BAE8-2C824A5E86A9}" type="presParOf" srcId="{9FD3EA72-6213-417F-99EE-92BE038466AA}" destId="{EB5BB277-2845-45DA-973D-477494C8DA4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84D497-B890-4800-A35E-6604E5F990F2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7E02A866-DBF8-4794-AA65-819C8A8D294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Reachability</a:t>
          </a:r>
        </a:p>
      </dgm:t>
    </dgm:pt>
    <dgm:pt modelId="{705F6802-2340-4380-85B4-9E9D22504B84}" type="parTrans" cxnId="{8000ADFB-5E6E-4C9B-9FB3-C0EF9345D26F}">
      <dgm:prSet/>
      <dgm:spPr/>
      <dgm:t>
        <a:bodyPr/>
        <a:lstStyle/>
        <a:p>
          <a:endParaRPr lang="en-US"/>
        </a:p>
      </dgm:t>
    </dgm:pt>
    <dgm:pt modelId="{F68D92CC-6349-487B-8950-A8BC6038E356}" type="sibTrans" cxnId="{8000ADFB-5E6E-4C9B-9FB3-C0EF9345D26F}">
      <dgm:prSet/>
      <dgm:spPr/>
      <dgm:t>
        <a:bodyPr/>
        <a:lstStyle/>
        <a:p>
          <a:endParaRPr lang="en-US"/>
        </a:p>
      </dgm:t>
    </dgm:pt>
    <dgm:pt modelId="{5613067B-AB1B-45E5-A68F-0704E70D0528}" type="pres">
      <dgm:prSet presAssocID="{2284D497-B890-4800-A35E-6604E5F990F2}" presName="Name0" presStyleCnt="0">
        <dgm:presLayoutVars>
          <dgm:dir/>
          <dgm:resizeHandles val="exact"/>
        </dgm:presLayoutVars>
      </dgm:prSet>
      <dgm:spPr/>
    </dgm:pt>
    <dgm:pt modelId="{8EDAD785-7FA0-4444-BD78-077937EFFFFC}" type="pres">
      <dgm:prSet presAssocID="{7E02A866-DBF8-4794-AA65-819C8A8D294B}" presName="node" presStyleLbl="node1" presStyleIdx="0" presStyleCnt="1" custScaleY="109859" custLinFactY="45920" custLinFactNeighborX="-124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0ADFB-5E6E-4C9B-9FB3-C0EF9345D26F}" srcId="{2284D497-B890-4800-A35E-6604E5F990F2}" destId="{7E02A866-DBF8-4794-AA65-819C8A8D294B}" srcOrd="0" destOrd="0" parTransId="{705F6802-2340-4380-85B4-9E9D22504B84}" sibTransId="{F68D92CC-6349-487B-8950-A8BC6038E356}"/>
    <dgm:cxn modelId="{63B0ABA5-ADB4-45D7-9B5A-552A10265737}" type="presOf" srcId="{2284D497-B890-4800-A35E-6604E5F990F2}" destId="{5613067B-AB1B-45E5-A68F-0704E70D0528}" srcOrd="0" destOrd="0" presId="urn:microsoft.com/office/officeart/2005/8/layout/process1"/>
    <dgm:cxn modelId="{21E551E2-E81F-44F9-87C9-D11B784BF9A9}" type="presOf" srcId="{7E02A866-DBF8-4794-AA65-819C8A8D294B}" destId="{8EDAD785-7FA0-4444-BD78-077937EFFFFC}" srcOrd="0" destOrd="0" presId="urn:microsoft.com/office/officeart/2005/8/layout/process1"/>
    <dgm:cxn modelId="{D0751EA5-2B66-41FE-BA55-5DAB33D2A831}" type="presParOf" srcId="{5613067B-AB1B-45E5-A68F-0704E70D0528}" destId="{8EDAD785-7FA0-4444-BD78-077937EFFFF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284D497-B890-4800-A35E-6604E5F990F2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7E02A866-DBF8-4794-AA65-819C8A8D294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Address Space</a:t>
          </a:r>
        </a:p>
      </dgm:t>
    </dgm:pt>
    <dgm:pt modelId="{705F6802-2340-4380-85B4-9E9D22504B84}" type="parTrans" cxnId="{8000ADFB-5E6E-4C9B-9FB3-C0EF9345D26F}">
      <dgm:prSet/>
      <dgm:spPr/>
      <dgm:t>
        <a:bodyPr/>
        <a:lstStyle/>
        <a:p>
          <a:endParaRPr lang="en-US"/>
        </a:p>
      </dgm:t>
    </dgm:pt>
    <dgm:pt modelId="{F68D92CC-6349-487B-8950-A8BC6038E356}" type="sibTrans" cxnId="{8000ADFB-5E6E-4C9B-9FB3-C0EF9345D26F}">
      <dgm:prSet/>
      <dgm:spPr/>
      <dgm:t>
        <a:bodyPr/>
        <a:lstStyle/>
        <a:p>
          <a:endParaRPr lang="en-US"/>
        </a:p>
      </dgm:t>
    </dgm:pt>
    <dgm:pt modelId="{5613067B-AB1B-45E5-A68F-0704E70D0528}" type="pres">
      <dgm:prSet presAssocID="{2284D497-B890-4800-A35E-6604E5F990F2}" presName="Name0" presStyleCnt="0">
        <dgm:presLayoutVars>
          <dgm:dir/>
          <dgm:resizeHandles val="exact"/>
        </dgm:presLayoutVars>
      </dgm:prSet>
      <dgm:spPr/>
    </dgm:pt>
    <dgm:pt modelId="{8EDAD785-7FA0-4444-BD78-077937EFFFFC}" type="pres">
      <dgm:prSet presAssocID="{7E02A866-DBF8-4794-AA65-819C8A8D294B}" presName="node" presStyleLbl="node1" presStyleIdx="0" presStyleCnt="1" custScaleY="109859" custLinFactNeighborX="-1573" custLinFactNeighborY="10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0ADFB-5E6E-4C9B-9FB3-C0EF9345D26F}" srcId="{2284D497-B890-4800-A35E-6604E5F990F2}" destId="{7E02A866-DBF8-4794-AA65-819C8A8D294B}" srcOrd="0" destOrd="0" parTransId="{705F6802-2340-4380-85B4-9E9D22504B84}" sibTransId="{F68D92CC-6349-487B-8950-A8BC6038E356}"/>
    <dgm:cxn modelId="{63B0ABA5-ADB4-45D7-9B5A-552A10265737}" type="presOf" srcId="{2284D497-B890-4800-A35E-6604E5F990F2}" destId="{5613067B-AB1B-45E5-A68F-0704E70D0528}" srcOrd="0" destOrd="0" presId="urn:microsoft.com/office/officeart/2005/8/layout/process1"/>
    <dgm:cxn modelId="{21E551E2-E81F-44F9-87C9-D11B784BF9A9}" type="presOf" srcId="{7E02A866-DBF8-4794-AA65-819C8A8D294B}" destId="{8EDAD785-7FA0-4444-BD78-077937EFFFFC}" srcOrd="0" destOrd="0" presId="urn:microsoft.com/office/officeart/2005/8/layout/process1"/>
    <dgm:cxn modelId="{D0751EA5-2B66-41FE-BA55-5DAB33D2A831}" type="presParOf" srcId="{5613067B-AB1B-45E5-A68F-0704E70D0528}" destId="{8EDAD785-7FA0-4444-BD78-077937EFFFF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284D497-B890-4800-A35E-6604E5F990F2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7E02A866-DBF8-4794-AA65-819C8A8D294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Coverage Model</a:t>
          </a:r>
        </a:p>
      </dgm:t>
    </dgm:pt>
    <dgm:pt modelId="{705F6802-2340-4380-85B4-9E9D22504B84}" type="parTrans" cxnId="{8000ADFB-5E6E-4C9B-9FB3-C0EF9345D26F}">
      <dgm:prSet/>
      <dgm:spPr/>
      <dgm:t>
        <a:bodyPr/>
        <a:lstStyle/>
        <a:p>
          <a:endParaRPr lang="en-US"/>
        </a:p>
      </dgm:t>
    </dgm:pt>
    <dgm:pt modelId="{F68D92CC-6349-487B-8950-A8BC6038E356}" type="sibTrans" cxnId="{8000ADFB-5E6E-4C9B-9FB3-C0EF9345D26F}">
      <dgm:prSet/>
      <dgm:spPr/>
      <dgm:t>
        <a:bodyPr/>
        <a:lstStyle/>
        <a:p>
          <a:endParaRPr lang="en-US"/>
        </a:p>
      </dgm:t>
    </dgm:pt>
    <dgm:pt modelId="{5613067B-AB1B-45E5-A68F-0704E70D0528}" type="pres">
      <dgm:prSet presAssocID="{2284D497-B890-4800-A35E-6604E5F990F2}" presName="Name0" presStyleCnt="0">
        <dgm:presLayoutVars>
          <dgm:dir/>
          <dgm:resizeHandles val="exact"/>
        </dgm:presLayoutVars>
      </dgm:prSet>
      <dgm:spPr/>
    </dgm:pt>
    <dgm:pt modelId="{8EDAD785-7FA0-4444-BD78-077937EFFFFC}" type="pres">
      <dgm:prSet presAssocID="{7E02A866-DBF8-4794-AA65-819C8A8D294B}" presName="node" presStyleLbl="node1" presStyleIdx="0" presStyleCnt="1" custScaleY="109859" custLinFactNeighborY="11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0ADFB-5E6E-4C9B-9FB3-C0EF9345D26F}" srcId="{2284D497-B890-4800-A35E-6604E5F990F2}" destId="{7E02A866-DBF8-4794-AA65-819C8A8D294B}" srcOrd="0" destOrd="0" parTransId="{705F6802-2340-4380-85B4-9E9D22504B84}" sibTransId="{F68D92CC-6349-487B-8950-A8BC6038E356}"/>
    <dgm:cxn modelId="{63B0ABA5-ADB4-45D7-9B5A-552A10265737}" type="presOf" srcId="{2284D497-B890-4800-A35E-6604E5F990F2}" destId="{5613067B-AB1B-45E5-A68F-0704E70D0528}" srcOrd="0" destOrd="0" presId="urn:microsoft.com/office/officeart/2005/8/layout/process1"/>
    <dgm:cxn modelId="{21E551E2-E81F-44F9-87C9-D11B784BF9A9}" type="presOf" srcId="{7E02A866-DBF8-4794-AA65-819C8A8D294B}" destId="{8EDAD785-7FA0-4444-BD78-077937EFFFFC}" srcOrd="0" destOrd="0" presId="urn:microsoft.com/office/officeart/2005/8/layout/process1"/>
    <dgm:cxn modelId="{D0751EA5-2B66-41FE-BA55-5DAB33D2A831}" type="presParOf" srcId="{5613067B-AB1B-45E5-A68F-0704E70D0528}" destId="{8EDAD785-7FA0-4444-BD78-077937EFFFF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284D497-B890-4800-A35E-6604E5F990F2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7E02A866-DBF8-4794-AA65-819C8A8D294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SimAI input Bias config</a:t>
          </a:r>
        </a:p>
      </dgm:t>
    </dgm:pt>
    <dgm:pt modelId="{705F6802-2340-4380-85B4-9E9D22504B84}" type="parTrans" cxnId="{8000ADFB-5E6E-4C9B-9FB3-C0EF9345D26F}">
      <dgm:prSet/>
      <dgm:spPr/>
      <dgm:t>
        <a:bodyPr/>
        <a:lstStyle/>
        <a:p>
          <a:endParaRPr lang="en-US"/>
        </a:p>
      </dgm:t>
    </dgm:pt>
    <dgm:pt modelId="{F68D92CC-6349-487B-8950-A8BC6038E356}" type="sibTrans" cxnId="{8000ADFB-5E6E-4C9B-9FB3-C0EF9345D26F}">
      <dgm:prSet/>
      <dgm:spPr/>
      <dgm:t>
        <a:bodyPr/>
        <a:lstStyle/>
        <a:p>
          <a:endParaRPr lang="en-US"/>
        </a:p>
      </dgm:t>
    </dgm:pt>
    <dgm:pt modelId="{5613067B-AB1B-45E5-A68F-0704E70D0528}" type="pres">
      <dgm:prSet presAssocID="{2284D497-B890-4800-A35E-6604E5F990F2}" presName="Name0" presStyleCnt="0">
        <dgm:presLayoutVars>
          <dgm:dir/>
          <dgm:resizeHandles val="exact"/>
        </dgm:presLayoutVars>
      </dgm:prSet>
      <dgm:spPr/>
    </dgm:pt>
    <dgm:pt modelId="{8EDAD785-7FA0-4444-BD78-077937EFFFFC}" type="pres">
      <dgm:prSet presAssocID="{7E02A866-DBF8-4794-AA65-819C8A8D294B}" presName="node" presStyleLbl="node1" presStyleIdx="0" presStyleCnt="1" custScaleY="109859" custLinFactNeighborX="-1573" custLinFactNeighborY="10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0ADFB-5E6E-4C9B-9FB3-C0EF9345D26F}" srcId="{2284D497-B890-4800-A35E-6604E5F990F2}" destId="{7E02A866-DBF8-4794-AA65-819C8A8D294B}" srcOrd="0" destOrd="0" parTransId="{705F6802-2340-4380-85B4-9E9D22504B84}" sibTransId="{F68D92CC-6349-487B-8950-A8BC6038E356}"/>
    <dgm:cxn modelId="{63B0ABA5-ADB4-45D7-9B5A-552A10265737}" type="presOf" srcId="{2284D497-B890-4800-A35E-6604E5F990F2}" destId="{5613067B-AB1B-45E5-A68F-0704E70D0528}" srcOrd="0" destOrd="0" presId="urn:microsoft.com/office/officeart/2005/8/layout/process1"/>
    <dgm:cxn modelId="{21E551E2-E81F-44F9-87C9-D11B784BF9A9}" type="presOf" srcId="{7E02A866-DBF8-4794-AA65-819C8A8D294B}" destId="{8EDAD785-7FA0-4444-BD78-077937EFFFFC}" srcOrd="0" destOrd="0" presId="urn:microsoft.com/office/officeart/2005/8/layout/process1"/>
    <dgm:cxn modelId="{D0751EA5-2B66-41FE-BA55-5DAB33D2A831}" type="presParOf" srcId="{5613067B-AB1B-45E5-A68F-0704E70D0528}" destId="{8EDAD785-7FA0-4444-BD78-077937EFFFF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284D497-B890-4800-A35E-6604E5F990F2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7E02A866-DBF8-4794-AA65-819C8A8D294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Execute  regression suite</a:t>
          </a:r>
        </a:p>
      </dgm:t>
    </dgm:pt>
    <dgm:pt modelId="{705F6802-2340-4380-85B4-9E9D22504B84}" type="parTrans" cxnId="{8000ADFB-5E6E-4C9B-9FB3-C0EF9345D26F}">
      <dgm:prSet/>
      <dgm:spPr/>
      <dgm:t>
        <a:bodyPr/>
        <a:lstStyle/>
        <a:p>
          <a:endParaRPr lang="en-US"/>
        </a:p>
      </dgm:t>
    </dgm:pt>
    <dgm:pt modelId="{F68D92CC-6349-487B-8950-A8BC6038E356}" type="sibTrans" cxnId="{8000ADFB-5E6E-4C9B-9FB3-C0EF9345D26F}">
      <dgm:prSet/>
      <dgm:spPr/>
      <dgm:t>
        <a:bodyPr/>
        <a:lstStyle/>
        <a:p>
          <a:endParaRPr lang="en-US"/>
        </a:p>
      </dgm:t>
    </dgm:pt>
    <dgm:pt modelId="{5613067B-AB1B-45E5-A68F-0704E70D0528}" type="pres">
      <dgm:prSet presAssocID="{2284D497-B890-4800-A35E-6604E5F990F2}" presName="Name0" presStyleCnt="0">
        <dgm:presLayoutVars>
          <dgm:dir/>
          <dgm:resizeHandles val="exact"/>
        </dgm:presLayoutVars>
      </dgm:prSet>
      <dgm:spPr/>
    </dgm:pt>
    <dgm:pt modelId="{8EDAD785-7FA0-4444-BD78-077937EFFFFC}" type="pres">
      <dgm:prSet presAssocID="{7E02A866-DBF8-4794-AA65-819C8A8D294B}" presName="node" presStyleLbl="node1" presStyleIdx="0" presStyleCnt="1" custLinFactNeighborX="737" custLinFactNeighborY="12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0ADFB-5E6E-4C9B-9FB3-C0EF9345D26F}" srcId="{2284D497-B890-4800-A35E-6604E5F990F2}" destId="{7E02A866-DBF8-4794-AA65-819C8A8D294B}" srcOrd="0" destOrd="0" parTransId="{705F6802-2340-4380-85B4-9E9D22504B84}" sibTransId="{F68D92CC-6349-487B-8950-A8BC6038E356}"/>
    <dgm:cxn modelId="{63B0ABA5-ADB4-45D7-9B5A-552A10265737}" type="presOf" srcId="{2284D497-B890-4800-A35E-6604E5F990F2}" destId="{5613067B-AB1B-45E5-A68F-0704E70D0528}" srcOrd="0" destOrd="0" presId="urn:microsoft.com/office/officeart/2005/8/layout/process1"/>
    <dgm:cxn modelId="{21E551E2-E81F-44F9-87C9-D11B784BF9A9}" type="presOf" srcId="{7E02A866-DBF8-4794-AA65-819C8A8D294B}" destId="{8EDAD785-7FA0-4444-BD78-077937EFFFFC}" srcOrd="0" destOrd="0" presId="urn:microsoft.com/office/officeart/2005/8/layout/process1"/>
    <dgm:cxn modelId="{D0751EA5-2B66-41FE-BA55-5DAB33D2A831}" type="presParOf" srcId="{5613067B-AB1B-45E5-A68F-0704E70D0528}" destId="{8EDAD785-7FA0-4444-BD78-077937EFFFF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284D497-B890-4800-A35E-6604E5F990F2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7E02A866-DBF8-4794-AA65-819C8A8D294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Measure the metrics</a:t>
          </a:r>
        </a:p>
      </dgm:t>
    </dgm:pt>
    <dgm:pt modelId="{705F6802-2340-4380-85B4-9E9D22504B84}" type="parTrans" cxnId="{8000ADFB-5E6E-4C9B-9FB3-C0EF9345D26F}">
      <dgm:prSet/>
      <dgm:spPr/>
      <dgm:t>
        <a:bodyPr/>
        <a:lstStyle/>
        <a:p>
          <a:endParaRPr lang="en-US"/>
        </a:p>
      </dgm:t>
    </dgm:pt>
    <dgm:pt modelId="{F68D92CC-6349-487B-8950-A8BC6038E356}" type="sibTrans" cxnId="{8000ADFB-5E6E-4C9B-9FB3-C0EF9345D26F}">
      <dgm:prSet/>
      <dgm:spPr/>
      <dgm:t>
        <a:bodyPr/>
        <a:lstStyle/>
        <a:p>
          <a:endParaRPr lang="en-US"/>
        </a:p>
      </dgm:t>
    </dgm:pt>
    <dgm:pt modelId="{5613067B-AB1B-45E5-A68F-0704E70D0528}" type="pres">
      <dgm:prSet presAssocID="{2284D497-B890-4800-A35E-6604E5F990F2}" presName="Name0" presStyleCnt="0">
        <dgm:presLayoutVars>
          <dgm:dir/>
          <dgm:resizeHandles val="exact"/>
        </dgm:presLayoutVars>
      </dgm:prSet>
      <dgm:spPr/>
    </dgm:pt>
    <dgm:pt modelId="{8EDAD785-7FA0-4444-BD78-077937EFFFFC}" type="pres">
      <dgm:prSet presAssocID="{7E02A866-DBF8-4794-AA65-819C8A8D294B}" presName="node" presStyleLbl="node1" presStyleIdx="0" presStyleCnt="1" custScaleY="109859" custLinFactNeighborX="-737" custLinFactNeighborY="13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0ADFB-5E6E-4C9B-9FB3-C0EF9345D26F}" srcId="{2284D497-B890-4800-A35E-6604E5F990F2}" destId="{7E02A866-DBF8-4794-AA65-819C8A8D294B}" srcOrd="0" destOrd="0" parTransId="{705F6802-2340-4380-85B4-9E9D22504B84}" sibTransId="{F68D92CC-6349-487B-8950-A8BC6038E356}"/>
    <dgm:cxn modelId="{63B0ABA5-ADB4-45D7-9B5A-552A10265737}" type="presOf" srcId="{2284D497-B890-4800-A35E-6604E5F990F2}" destId="{5613067B-AB1B-45E5-A68F-0704E70D0528}" srcOrd="0" destOrd="0" presId="urn:microsoft.com/office/officeart/2005/8/layout/process1"/>
    <dgm:cxn modelId="{21E551E2-E81F-44F9-87C9-D11B784BF9A9}" type="presOf" srcId="{7E02A866-DBF8-4794-AA65-819C8A8D294B}" destId="{8EDAD785-7FA0-4444-BD78-077937EFFFFC}" srcOrd="0" destOrd="0" presId="urn:microsoft.com/office/officeart/2005/8/layout/process1"/>
    <dgm:cxn modelId="{D0751EA5-2B66-41FE-BA55-5DAB33D2A831}" type="presParOf" srcId="{5613067B-AB1B-45E5-A68F-0704E70D0528}" destId="{8EDAD785-7FA0-4444-BD78-077937EFFFF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321B60E-98DB-4FA6-A2D7-2369ED22D173}" type="doc">
      <dgm:prSet loTypeId="urn:microsoft.com/office/officeart/2011/layout/HexagonRadial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7ACD09-9798-4456-ABFA-936FE0BB221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Coverage closure</a:t>
          </a:r>
        </a:p>
      </dgm:t>
    </dgm:pt>
    <dgm:pt modelId="{71633320-9871-4572-8305-B5A1EBDB7E90}" type="parTrans" cxnId="{FA548052-044A-4400-98D1-231ECE9623F4}">
      <dgm:prSet/>
      <dgm:spPr/>
      <dgm:t>
        <a:bodyPr/>
        <a:lstStyle/>
        <a:p>
          <a:endParaRPr lang="en-US"/>
        </a:p>
      </dgm:t>
    </dgm:pt>
    <dgm:pt modelId="{A288ACDC-24D5-4FF6-950B-C688A4F6B6CC}" type="sibTrans" cxnId="{FA548052-044A-4400-98D1-231ECE9623F4}">
      <dgm:prSet/>
      <dgm:spPr/>
      <dgm:t>
        <a:bodyPr/>
        <a:lstStyle/>
        <a:p>
          <a:endParaRPr lang="en-US"/>
        </a:p>
      </dgm:t>
    </dgm:pt>
    <dgm:pt modelId="{99B1B271-D361-418E-B14A-0B294F22FF8B}" type="pres">
      <dgm:prSet presAssocID="{8321B60E-98DB-4FA6-A2D7-2369ED22D17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4A9977B-EBB5-4E60-BBDD-F9EC67F093F3}" type="pres">
      <dgm:prSet presAssocID="{BD7ACD09-9798-4456-ABFA-936FE0BB2216}" presName="Parent" presStyleLbl="node0" presStyleIdx="0" presStyleCnt="1" custLinFactNeighborX="-6131" custLinFactNeighborY="778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</dgm:ptLst>
  <dgm:cxnLst>
    <dgm:cxn modelId="{0B56A736-B905-46B9-A6D5-ADD7E9795EFA}" type="presOf" srcId="{8321B60E-98DB-4FA6-A2D7-2369ED22D173}" destId="{99B1B271-D361-418E-B14A-0B294F22FF8B}" srcOrd="0" destOrd="0" presId="urn:microsoft.com/office/officeart/2011/layout/HexagonRadial"/>
    <dgm:cxn modelId="{F2C29ECC-991B-4015-A6D6-89D2410A1533}" type="presOf" srcId="{BD7ACD09-9798-4456-ABFA-936FE0BB2216}" destId="{24A9977B-EBB5-4E60-BBDD-F9EC67F093F3}" srcOrd="0" destOrd="0" presId="urn:microsoft.com/office/officeart/2011/layout/HexagonRadial"/>
    <dgm:cxn modelId="{FA548052-044A-4400-98D1-231ECE9623F4}" srcId="{8321B60E-98DB-4FA6-A2D7-2369ED22D173}" destId="{BD7ACD09-9798-4456-ABFA-936FE0BB2216}" srcOrd="0" destOrd="0" parTransId="{71633320-9871-4572-8305-B5A1EBDB7E90}" sibTransId="{A288ACDC-24D5-4FF6-950B-C688A4F6B6CC}"/>
    <dgm:cxn modelId="{BC6E5E93-AD97-410F-A9B3-B73CAAF13D0A}" type="presParOf" srcId="{99B1B271-D361-418E-B14A-0B294F22FF8B}" destId="{24A9977B-EBB5-4E60-BBDD-F9EC67F093F3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284D497-B890-4800-A35E-6604E5F990F2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7E02A866-DBF8-4794-AA65-819C8A8D294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Done</a:t>
          </a:r>
        </a:p>
      </dgm:t>
    </dgm:pt>
    <dgm:pt modelId="{705F6802-2340-4380-85B4-9E9D22504B84}" type="parTrans" cxnId="{8000ADFB-5E6E-4C9B-9FB3-C0EF9345D26F}">
      <dgm:prSet/>
      <dgm:spPr/>
      <dgm:t>
        <a:bodyPr/>
        <a:lstStyle/>
        <a:p>
          <a:endParaRPr lang="en-US"/>
        </a:p>
      </dgm:t>
    </dgm:pt>
    <dgm:pt modelId="{F68D92CC-6349-487B-8950-A8BC6038E356}" type="sibTrans" cxnId="{8000ADFB-5E6E-4C9B-9FB3-C0EF9345D26F}">
      <dgm:prSet/>
      <dgm:spPr/>
      <dgm:t>
        <a:bodyPr/>
        <a:lstStyle/>
        <a:p>
          <a:endParaRPr lang="en-US"/>
        </a:p>
      </dgm:t>
    </dgm:pt>
    <dgm:pt modelId="{5613067B-AB1B-45E5-A68F-0704E70D0528}" type="pres">
      <dgm:prSet presAssocID="{2284D497-B890-4800-A35E-6604E5F990F2}" presName="Name0" presStyleCnt="0">
        <dgm:presLayoutVars>
          <dgm:dir/>
          <dgm:resizeHandles val="exact"/>
        </dgm:presLayoutVars>
      </dgm:prSet>
      <dgm:spPr/>
    </dgm:pt>
    <dgm:pt modelId="{8EDAD785-7FA0-4444-BD78-077937EFFFFC}" type="pres">
      <dgm:prSet presAssocID="{7E02A866-DBF8-4794-AA65-819C8A8D294B}" presName="node" presStyleLbl="node1" presStyleIdx="0" presStyleCnt="1" custScaleY="109859" custLinFactNeighborY="15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0ADFB-5E6E-4C9B-9FB3-C0EF9345D26F}" srcId="{2284D497-B890-4800-A35E-6604E5F990F2}" destId="{7E02A866-DBF8-4794-AA65-819C8A8D294B}" srcOrd="0" destOrd="0" parTransId="{705F6802-2340-4380-85B4-9E9D22504B84}" sibTransId="{F68D92CC-6349-487B-8950-A8BC6038E356}"/>
    <dgm:cxn modelId="{63B0ABA5-ADB4-45D7-9B5A-552A10265737}" type="presOf" srcId="{2284D497-B890-4800-A35E-6604E5F990F2}" destId="{5613067B-AB1B-45E5-A68F-0704E70D0528}" srcOrd="0" destOrd="0" presId="urn:microsoft.com/office/officeart/2005/8/layout/process1"/>
    <dgm:cxn modelId="{21E551E2-E81F-44F9-87C9-D11B784BF9A9}" type="presOf" srcId="{7E02A866-DBF8-4794-AA65-819C8A8D294B}" destId="{8EDAD785-7FA0-4444-BD78-077937EFFFFC}" srcOrd="0" destOrd="0" presId="urn:microsoft.com/office/officeart/2005/8/layout/process1"/>
    <dgm:cxn modelId="{D0751EA5-2B66-41FE-BA55-5DAB33D2A831}" type="presParOf" srcId="{5613067B-AB1B-45E5-A68F-0704E70D0528}" destId="{8EDAD785-7FA0-4444-BD78-077937EFFFF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284D497-B890-4800-A35E-6604E5F990F2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7E02A866-DBF8-4794-AA65-819C8A8D294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Constraints</a:t>
          </a:r>
        </a:p>
      </dgm:t>
    </dgm:pt>
    <dgm:pt modelId="{705F6802-2340-4380-85B4-9E9D22504B84}" type="parTrans" cxnId="{8000ADFB-5E6E-4C9B-9FB3-C0EF9345D26F}">
      <dgm:prSet/>
      <dgm:spPr/>
      <dgm:t>
        <a:bodyPr/>
        <a:lstStyle/>
        <a:p>
          <a:endParaRPr lang="en-US"/>
        </a:p>
      </dgm:t>
    </dgm:pt>
    <dgm:pt modelId="{F68D92CC-6349-487B-8950-A8BC6038E356}" type="sibTrans" cxnId="{8000ADFB-5E6E-4C9B-9FB3-C0EF9345D26F}">
      <dgm:prSet/>
      <dgm:spPr/>
      <dgm:t>
        <a:bodyPr/>
        <a:lstStyle/>
        <a:p>
          <a:endParaRPr lang="en-US"/>
        </a:p>
      </dgm:t>
    </dgm:pt>
    <dgm:pt modelId="{5613067B-AB1B-45E5-A68F-0704E70D0528}" type="pres">
      <dgm:prSet presAssocID="{2284D497-B890-4800-A35E-6604E5F990F2}" presName="Name0" presStyleCnt="0">
        <dgm:presLayoutVars>
          <dgm:dir/>
          <dgm:resizeHandles val="exact"/>
        </dgm:presLayoutVars>
      </dgm:prSet>
      <dgm:spPr/>
    </dgm:pt>
    <dgm:pt modelId="{8EDAD785-7FA0-4444-BD78-077937EFFFFC}" type="pres">
      <dgm:prSet presAssocID="{7E02A866-DBF8-4794-AA65-819C8A8D294B}" presName="node" presStyleLbl="node1" presStyleIdx="0" presStyleCnt="1" custScaleY="109859" custLinFactNeighborX="-1573" custLinFactNeighborY="10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0ADFB-5E6E-4C9B-9FB3-C0EF9345D26F}" srcId="{2284D497-B890-4800-A35E-6604E5F990F2}" destId="{7E02A866-DBF8-4794-AA65-819C8A8D294B}" srcOrd="0" destOrd="0" parTransId="{705F6802-2340-4380-85B4-9E9D22504B84}" sibTransId="{F68D92CC-6349-487B-8950-A8BC6038E356}"/>
    <dgm:cxn modelId="{63B0ABA5-ADB4-45D7-9B5A-552A10265737}" type="presOf" srcId="{2284D497-B890-4800-A35E-6604E5F990F2}" destId="{5613067B-AB1B-45E5-A68F-0704E70D0528}" srcOrd="0" destOrd="0" presId="urn:microsoft.com/office/officeart/2005/8/layout/process1"/>
    <dgm:cxn modelId="{21E551E2-E81F-44F9-87C9-D11B784BF9A9}" type="presOf" srcId="{7E02A866-DBF8-4794-AA65-819C8A8D294B}" destId="{8EDAD785-7FA0-4444-BD78-077937EFFFFC}" srcOrd="0" destOrd="0" presId="urn:microsoft.com/office/officeart/2005/8/layout/process1"/>
    <dgm:cxn modelId="{D0751EA5-2B66-41FE-BA55-5DAB33D2A831}" type="presParOf" srcId="{5613067B-AB1B-45E5-A68F-0704E70D0528}" destId="{8EDAD785-7FA0-4444-BD78-077937EFFFF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284D497-B890-4800-A35E-6604E5F990F2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7E02A866-DBF8-4794-AA65-819C8A8D294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Reachability</a:t>
          </a:r>
        </a:p>
      </dgm:t>
    </dgm:pt>
    <dgm:pt modelId="{705F6802-2340-4380-85B4-9E9D22504B84}" type="parTrans" cxnId="{8000ADFB-5E6E-4C9B-9FB3-C0EF9345D26F}">
      <dgm:prSet/>
      <dgm:spPr/>
      <dgm:t>
        <a:bodyPr/>
        <a:lstStyle/>
        <a:p>
          <a:endParaRPr lang="en-US"/>
        </a:p>
      </dgm:t>
    </dgm:pt>
    <dgm:pt modelId="{F68D92CC-6349-487B-8950-A8BC6038E356}" type="sibTrans" cxnId="{8000ADFB-5E6E-4C9B-9FB3-C0EF9345D26F}">
      <dgm:prSet/>
      <dgm:spPr/>
      <dgm:t>
        <a:bodyPr/>
        <a:lstStyle/>
        <a:p>
          <a:endParaRPr lang="en-US"/>
        </a:p>
      </dgm:t>
    </dgm:pt>
    <dgm:pt modelId="{5613067B-AB1B-45E5-A68F-0704E70D0528}" type="pres">
      <dgm:prSet presAssocID="{2284D497-B890-4800-A35E-6604E5F990F2}" presName="Name0" presStyleCnt="0">
        <dgm:presLayoutVars>
          <dgm:dir/>
          <dgm:resizeHandles val="exact"/>
        </dgm:presLayoutVars>
      </dgm:prSet>
      <dgm:spPr/>
    </dgm:pt>
    <dgm:pt modelId="{8EDAD785-7FA0-4444-BD78-077937EFFFFC}" type="pres">
      <dgm:prSet presAssocID="{7E02A866-DBF8-4794-AA65-819C8A8D294B}" presName="node" presStyleLbl="node1" presStyleIdx="0" presStyleCnt="1" custScaleY="109859" custLinFactY="45920" custLinFactNeighborX="-124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0ADFB-5E6E-4C9B-9FB3-C0EF9345D26F}" srcId="{2284D497-B890-4800-A35E-6604E5F990F2}" destId="{7E02A866-DBF8-4794-AA65-819C8A8D294B}" srcOrd="0" destOrd="0" parTransId="{705F6802-2340-4380-85B4-9E9D22504B84}" sibTransId="{F68D92CC-6349-487B-8950-A8BC6038E356}"/>
    <dgm:cxn modelId="{63B0ABA5-ADB4-45D7-9B5A-552A10265737}" type="presOf" srcId="{2284D497-B890-4800-A35E-6604E5F990F2}" destId="{5613067B-AB1B-45E5-A68F-0704E70D0528}" srcOrd="0" destOrd="0" presId="urn:microsoft.com/office/officeart/2005/8/layout/process1"/>
    <dgm:cxn modelId="{21E551E2-E81F-44F9-87C9-D11B784BF9A9}" type="presOf" srcId="{7E02A866-DBF8-4794-AA65-819C8A8D294B}" destId="{8EDAD785-7FA0-4444-BD78-077937EFFFFC}" srcOrd="0" destOrd="0" presId="urn:microsoft.com/office/officeart/2005/8/layout/process1"/>
    <dgm:cxn modelId="{D0751EA5-2B66-41FE-BA55-5DAB33D2A831}" type="presParOf" srcId="{5613067B-AB1B-45E5-A68F-0704E70D0528}" destId="{8EDAD785-7FA0-4444-BD78-077937EFFFF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06AB4D-83E7-4CA5-8CA8-1CA528FF37E0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97FD1B-B5B5-44E2-94D2-9176632AA78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en-US" sz="2400" kern="12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Verification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Challenges</a:t>
          </a:r>
        </a:p>
      </dgm:t>
    </dgm:pt>
    <dgm:pt modelId="{7A6FF142-FDFB-447D-B301-31AD5277366F}" type="parTrans" cxnId="{2A33C2CC-404B-4F45-8925-DD3AAE867AE2}">
      <dgm:prSet/>
      <dgm:spPr/>
      <dgm:t>
        <a:bodyPr/>
        <a:lstStyle/>
        <a:p>
          <a:endParaRPr lang="en-US"/>
        </a:p>
      </dgm:t>
    </dgm:pt>
    <dgm:pt modelId="{02E5DC55-F31B-4A42-BCE3-511978F4530E}" type="sibTrans" cxnId="{2A33C2CC-404B-4F45-8925-DD3AAE867AE2}">
      <dgm:prSet/>
      <dgm:spPr/>
      <dgm:t>
        <a:bodyPr/>
        <a:lstStyle/>
        <a:p>
          <a:endParaRPr lang="en-US"/>
        </a:p>
      </dgm:t>
    </dgm:pt>
    <dgm:pt modelId="{B765925F-5AFB-49C2-9B85-7B5696164AB7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Complex </a:t>
          </a:r>
          <a:r>
            <a: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interconnects</a:t>
          </a:r>
        </a:p>
      </dgm:t>
    </dgm:pt>
    <dgm:pt modelId="{B1F4B162-3933-46B2-A21B-FBE3AEC73DA9}" type="parTrans" cxnId="{38089D08-1525-48BB-9E81-0C719685CA34}">
      <dgm:prSet/>
      <dgm:spPr/>
      <dgm:t>
        <a:bodyPr/>
        <a:lstStyle/>
        <a:p>
          <a:endParaRPr lang="en-US"/>
        </a:p>
      </dgm:t>
    </dgm:pt>
    <dgm:pt modelId="{BCBBAC40-7BB8-49C5-ABEA-54191F815A78}" type="sibTrans" cxnId="{38089D08-1525-48BB-9E81-0C719685CA34}">
      <dgm:prSet/>
      <dgm:spPr/>
      <dgm:t>
        <a:bodyPr/>
        <a:lstStyle/>
        <a:p>
          <a:endParaRPr lang="en-US"/>
        </a:p>
      </dgm:t>
    </dgm:pt>
    <dgm:pt modelId="{1E3F39D1-F41E-46E5-AF2D-82716C7A5DB3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Explosion in Coverage Parameters</a:t>
          </a:r>
        </a:p>
      </dgm:t>
    </dgm:pt>
    <dgm:pt modelId="{D1E6E555-CCEB-42E0-AC58-CD16ED428AA6}" type="parTrans" cxnId="{2B99C651-2C3B-4B0D-BA15-2589E8052F5F}">
      <dgm:prSet/>
      <dgm:spPr/>
      <dgm:t>
        <a:bodyPr/>
        <a:lstStyle/>
        <a:p>
          <a:endParaRPr lang="en-US"/>
        </a:p>
      </dgm:t>
    </dgm:pt>
    <dgm:pt modelId="{99EEA22A-9CCD-46E8-B1A2-3858E196AD17}" type="sibTrans" cxnId="{2B99C651-2C3B-4B0D-BA15-2589E8052F5F}">
      <dgm:prSet/>
      <dgm:spPr/>
      <dgm:t>
        <a:bodyPr/>
        <a:lstStyle/>
        <a:p>
          <a:endParaRPr lang="en-US"/>
        </a:p>
      </dgm:t>
    </dgm:pt>
    <dgm:pt modelId="{79C0565C-49AA-4935-A74B-EDD2012B2440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Massive</a:t>
          </a:r>
          <a:r>
            <a:rPr lang="en-US" sz="160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number of </a:t>
          </a:r>
          <a:r>
            <a:rPr lang="en-US" sz="1600" baseline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bins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DAA8E27-9913-4A05-9AB0-3D4BB0FFD76E}" type="parTrans" cxnId="{28DC6FDA-6CBA-4E36-9A20-3F7E72A4D7DA}">
      <dgm:prSet/>
      <dgm:spPr/>
      <dgm:t>
        <a:bodyPr/>
        <a:lstStyle/>
        <a:p>
          <a:endParaRPr lang="en-US"/>
        </a:p>
      </dgm:t>
    </dgm:pt>
    <dgm:pt modelId="{06529690-126A-4458-A24B-A4040CF63BEC}" type="sibTrans" cxnId="{28DC6FDA-6CBA-4E36-9A20-3F7E72A4D7DA}">
      <dgm:prSet/>
      <dgm:spPr/>
      <dgm:t>
        <a:bodyPr/>
        <a:lstStyle/>
        <a:p>
          <a:endParaRPr lang="en-US"/>
        </a:p>
      </dgm:t>
    </dgm:pt>
    <dgm:pt modelId="{69134B01-0A48-406D-9030-3BAFC5782155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Impact on Time to Market</a:t>
          </a:r>
        </a:p>
      </dgm:t>
    </dgm:pt>
    <dgm:pt modelId="{4AECFF04-F96F-4F6B-8CB7-78CD9897DB57}" type="parTrans" cxnId="{4D800133-D253-4DBF-AED5-A28DF16E7E97}">
      <dgm:prSet/>
      <dgm:spPr/>
      <dgm:t>
        <a:bodyPr/>
        <a:lstStyle/>
        <a:p>
          <a:endParaRPr lang="en-US"/>
        </a:p>
      </dgm:t>
    </dgm:pt>
    <dgm:pt modelId="{72155B87-355F-467A-A0A6-7B8FF945B9C0}" type="sibTrans" cxnId="{4D800133-D253-4DBF-AED5-A28DF16E7E97}">
      <dgm:prSet/>
      <dgm:spPr/>
      <dgm:t>
        <a:bodyPr/>
        <a:lstStyle/>
        <a:p>
          <a:endParaRPr lang="en-US"/>
        </a:p>
      </dgm:t>
    </dgm:pt>
    <dgm:pt modelId="{CD153ED7-9A73-42F5-BB1A-80985EF6ADF2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Ineffective coverage closure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04FA6F3-D88A-43A8-A203-5E3CD04D6661}" type="parTrans" cxnId="{09720A9E-2534-4FC9-88CF-912A290CAA06}">
      <dgm:prSet/>
      <dgm:spPr/>
      <dgm:t>
        <a:bodyPr/>
        <a:lstStyle/>
        <a:p>
          <a:endParaRPr lang="en-US"/>
        </a:p>
      </dgm:t>
    </dgm:pt>
    <dgm:pt modelId="{09D69171-D543-47F0-892F-EC62F6BC2448}" type="sibTrans" cxnId="{09720A9E-2534-4FC9-88CF-912A290CAA06}">
      <dgm:prSet/>
      <dgm:spPr/>
      <dgm:t>
        <a:bodyPr/>
        <a:lstStyle/>
        <a:p>
          <a:endParaRPr lang="en-US"/>
        </a:p>
      </dgm:t>
    </dgm:pt>
    <dgm:pt modelId="{05B5EA34-9B60-48C3-AFA7-590DC7EC310B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Extensive functional </a:t>
          </a:r>
          <a:r>
            <a: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coverage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319B45E-D4A3-4FB4-A0D8-FD0A24B5ABE1}" type="parTrans" cxnId="{7DC533B3-B08C-4580-B524-E8AACB74562F}">
      <dgm:prSet/>
      <dgm:spPr/>
      <dgm:t>
        <a:bodyPr/>
        <a:lstStyle/>
        <a:p>
          <a:endParaRPr lang="en-US"/>
        </a:p>
      </dgm:t>
    </dgm:pt>
    <dgm:pt modelId="{5B2D265F-4C3F-46CA-B3D8-B3259FCC5EA3}" type="sibTrans" cxnId="{7DC533B3-B08C-4580-B524-E8AACB74562F}">
      <dgm:prSet/>
      <dgm:spPr/>
      <dgm:t>
        <a:bodyPr/>
        <a:lstStyle/>
        <a:p>
          <a:endParaRPr lang="en-US"/>
        </a:p>
      </dgm:t>
    </dgm:pt>
    <dgm:pt modelId="{BDA82BFC-1B07-4052-AE1B-77B0C2370CFA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Extended timeliness and increased consumption</a:t>
          </a:r>
        </a:p>
      </dgm:t>
    </dgm:pt>
    <dgm:pt modelId="{A992383F-2270-45C9-B06A-498AA9DD54CA}" type="parTrans" cxnId="{AC5D2424-25F1-4DB2-8759-B79EFF7F7A6F}">
      <dgm:prSet/>
      <dgm:spPr/>
      <dgm:t>
        <a:bodyPr/>
        <a:lstStyle/>
        <a:p>
          <a:endParaRPr lang="en-US"/>
        </a:p>
      </dgm:t>
    </dgm:pt>
    <dgm:pt modelId="{6B9EFD9B-2C04-44AA-A2F9-157CE4B0F872}" type="sibTrans" cxnId="{AC5D2424-25F1-4DB2-8759-B79EFF7F7A6F}">
      <dgm:prSet/>
      <dgm:spPr/>
      <dgm:t>
        <a:bodyPr/>
        <a:lstStyle/>
        <a:p>
          <a:endParaRPr lang="en-US"/>
        </a:p>
      </dgm:t>
    </dgm:pt>
    <dgm:pt modelId="{F8C5BA9B-A4C3-4AC6-8D11-9D478D0818D5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Complicate verification </a:t>
          </a:r>
          <a:r>
            <a:rPr lang="en-US" sz="1600" baseline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efforts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F36AC1B-0255-4305-A015-BBE838879840}" type="sibTrans" cxnId="{630A5F1A-18E8-4EEA-9B3B-C89C19401AD1}">
      <dgm:prSet/>
      <dgm:spPr/>
      <dgm:t>
        <a:bodyPr/>
        <a:lstStyle/>
        <a:p>
          <a:endParaRPr lang="en-US"/>
        </a:p>
      </dgm:t>
    </dgm:pt>
    <dgm:pt modelId="{790EF9E0-3D2C-4105-A0C7-9E98001B8243}" type="parTrans" cxnId="{630A5F1A-18E8-4EEA-9B3B-C89C19401AD1}">
      <dgm:prSet/>
      <dgm:spPr/>
      <dgm:t>
        <a:bodyPr/>
        <a:lstStyle/>
        <a:p>
          <a:endParaRPr lang="en-US"/>
        </a:p>
      </dgm:t>
    </dgm:pt>
    <dgm:pt modelId="{E635FAD0-C47B-48A3-88F3-F6CA174DB9C1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AF46397-AF12-4AAA-9551-C20F5D59B1BD}" type="parTrans" cxnId="{4DD83F8E-37F6-42CC-BA08-80EFF42A8951}">
      <dgm:prSet/>
      <dgm:spPr/>
      <dgm:t>
        <a:bodyPr/>
        <a:lstStyle/>
        <a:p>
          <a:endParaRPr lang="en-US"/>
        </a:p>
      </dgm:t>
    </dgm:pt>
    <dgm:pt modelId="{6CC0639E-B566-42C2-AF76-34826A5022B1}" type="sibTrans" cxnId="{4DD83F8E-37F6-42CC-BA08-80EFF42A8951}">
      <dgm:prSet/>
      <dgm:spPr/>
      <dgm:t>
        <a:bodyPr/>
        <a:lstStyle/>
        <a:p>
          <a:endParaRPr lang="en-US"/>
        </a:p>
      </dgm:t>
    </dgm:pt>
    <dgm:pt modelId="{2F32E9A8-4C2C-4E7E-AFA7-CA1C3E65B0BF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baseline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Demand </a:t>
          </a:r>
          <a:r>
            <a:rPr lang="en-US" sz="160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advanced solutions.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6923D3C-6B43-4352-A237-27723E3702C4}" type="parTrans" cxnId="{CF3F8C71-9120-427E-8029-18F25E1F7F2B}">
      <dgm:prSet/>
      <dgm:spPr/>
      <dgm:t>
        <a:bodyPr/>
        <a:lstStyle/>
        <a:p>
          <a:endParaRPr lang="en-US"/>
        </a:p>
      </dgm:t>
    </dgm:pt>
    <dgm:pt modelId="{084A4092-C90D-4214-B105-A25F27A4B0C8}" type="sibTrans" cxnId="{CF3F8C71-9120-427E-8029-18F25E1F7F2B}">
      <dgm:prSet/>
      <dgm:spPr/>
      <dgm:t>
        <a:bodyPr/>
        <a:lstStyle/>
        <a:p>
          <a:endParaRPr lang="en-US"/>
        </a:p>
      </dgm:t>
    </dgm:pt>
    <dgm:pt modelId="{E6849BCB-1290-46A9-8AE1-3261074BC4AE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04E2CD2-FC1F-4309-A2A3-8E5FCA43E73A}" type="parTrans" cxnId="{5D5EB26E-5DDC-4040-B279-99AE4CD392EE}">
      <dgm:prSet/>
      <dgm:spPr/>
      <dgm:t>
        <a:bodyPr/>
        <a:lstStyle/>
        <a:p>
          <a:endParaRPr lang="en-US"/>
        </a:p>
      </dgm:t>
    </dgm:pt>
    <dgm:pt modelId="{18E4FBDA-AD67-40B9-A66F-FDA4C846C6D8}" type="sibTrans" cxnId="{5D5EB26E-5DDC-4040-B279-99AE4CD392EE}">
      <dgm:prSet/>
      <dgm:spPr/>
      <dgm:t>
        <a:bodyPr/>
        <a:lstStyle/>
        <a:p>
          <a:endParaRPr lang="en-US"/>
        </a:p>
      </dgm:t>
    </dgm:pt>
    <dgm:pt modelId="{3CF97C1B-2733-4A9D-80B5-D8D15117BB55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349BB26-374E-4AB8-A64D-A8CF580D7894}" type="parTrans" cxnId="{87E68C68-2F1E-4F21-975D-392E85E371C1}">
      <dgm:prSet/>
      <dgm:spPr/>
      <dgm:t>
        <a:bodyPr/>
        <a:lstStyle/>
        <a:p>
          <a:endParaRPr lang="en-US"/>
        </a:p>
      </dgm:t>
    </dgm:pt>
    <dgm:pt modelId="{4C8C06DC-20A2-4CE0-B5A2-0D50F37726B8}" type="sibTrans" cxnId="{87E68C68-2F1E-4F21-975D-392E85E371C1}">
      <dgm:prSet/>
      <dgm:spPr/>
      <dgm:t>
        <a:bodyPr/>
        <a:lstStyle/>
        <a:p>
          <a:endParaRPr lang="en-US"/>
        </a:p>
      </dgm:t>
    </dgm:pt>
    <dgm:pt modelId="{95F957B2-F042-467D-8A3A-00A9AF24FA17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A40BA36-C5AC-4126-869A-986A6D3E4C48}" type="parTrans" cxnId="{EE8E1723-11DE-4DCB-AF6C-EDDEE90803A9}">
      <dgm:prSet/>
      <dgm:spPr/>
      <dgm:t>
        <a:bodyPr/>
        <a:lstStyle/>
        <a:p>
          <a:endParaRPr lang="en-US"/>
        </a:p>
      </dgm:t>
    </dgm:pt>
    <dgm:pt modelId="{518AF82B-4F82-4D9C-B453-441CE6736861}" type="sibTrans" cxnId="{EE8E1723-11DE-4DCB-AF6C-EDDEE90803A9}">
      <dgm:prSet/>
      <dgm:spPr/>
      <dgm:t>
        <a:bodyPr/>
        <a:lstStyle/>
        <a:p>
          <a:endParaRPr lang="en-US"/>
        </a:p>
      </dgm:t>
    </dgm:pt>
    <dgm:pt modelId="{ADB1EEFA-021A-46E9-A5D7-0B2888F13C2B}" type="pres">
      <dgm:prSet presAssocID="{C506AB4D-83E7-4CA5-8CA8-1CA528FF37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D8DE8A-B343-405A-90B8-9023AC7B9520}" type="pres">
      <dgm:prSet presAssocID="{D197FD1B-B5B5-44E2-94D2-9176632AA78F}" presName="composite" presStyleCnt="0"/>
      <dgm:spPr/>
    </dgm:pt>
    <dgm:pt modelId="{EDDDA4D0-74C6-45B1-9D57-9207801225EA}" type="pres">
      <dgm:prSet presAssocID="{D197FD1B-B5B5-44E2-94D2-9176632AA78F}" presName="parTx" presStyleLbl="alignNode1" presStyleIdx="0" presStyleCnt="3" custLinFactNeighborX="-103" custLinFactNeighborY="-9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4AD0F-B340-48EA-B467-C4017B3D5A64}" type="pres">
      <dgm:prSet presAssocID="{D197FD1B-B5B5-44E2-94D2-9176632AA78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5DF85-E2C2-4F96-9214-DD847050457D}" type="pres">
      <dgm:prSet presAssocID="{02E5DC55-F31B-4A42-BCE3-511978F4530E}" presName="space" presStyleCnt="0"/>
      <dgm:spPr/>
    </dgm:pt>
    <dgm:pt modelId="{8FACA2CB-A011-4DF8-B974-76CF99E389F7}" type="pres">
      <dgm:prSet presAssocID="{1E3F39D1-F41E-46E5-AF2D-82716C7A5DB3}" presName="composite" presStyleCnt="0"/>
      <dgm:spPr/>
    </dgm:pt>
    <dgm:pt modelId="{0B1CDB21-AB96-4311-A0E8-6AE69D801A07}" type="pres">
      <dgm:prSet presAssocID="{1E3F39D1-F41E-46E5-AF2D-82716C7A5DB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C4E37-C4C9-4C3B-A271-25CEA9D6A499}" type="pres">
      <dgm:prSet presAssocID="{1E3F39D1-F41E-46E5-AF2D-82716C7A5DB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2B6B4-AB28-4575-B273-ADBB914371A3}" type="pres">
      <dgm:prSet presAssocID="{99EEA22A-9CCD-46E8-B1A2-3858E196AD17}" presName="space" presStyleCnt="0"/>
      <dgm:spPr/>
    </dgm:pt>
    <dgm:pt modelId="{50B89C88-2191-4146-9DA9-7C2593C71B06}" type="pres">
      <dgm:prSet presAssocID="{69134B01-0A48-406D-9030-3BAFC5782155}" presName="composite" presStyleCnt="0"/>
      <dgm:spPr/>
    </dgm:pt>
    <dgm:pt modelId="{B4C21B2B-C5C6-4717-AFEF-A9A918A484E9}" type="pres">
      <dgm:prSet presAssocID="{69134B01-0A48-406D-9030-3BAFC578215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0830B-55DE-4307-8994-31C33D3CE0A3}" type="pres">
      <dgm:prSet presAssocID="{69134B01-0A48-406D-9030-3BAFC578215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6A0704-5BA7-41BE-8ACF-6C3494A2A599}" type="presOf" srcId="{E635FAD0-C47B-48A3-88F3-F6CA174DB9C1}" destId="{EE1C4E37-C4C9-4C3B-A271-25CEA9D6A499}" srcOrd="0" destOrd="1" presId="urn:microsoft.com/office/officeart/2005/8/layout/hList1"/>
    <dgm:cxn modelId="{584B6029-0EAF-4C37-8D8C-2D93EB8278C6}" type="presOf" srcId="{C506AB4D-83E7-4CA5-8CA8-1CA528FF37E0}" destId="{ADB1EEFA-021A-46E9-A5D7-0B2888F13C2B}" srcOrd="0" destOrd="0" presId="urn:microsoft.com/office/officeart/2005/8/layout/hList1"/>
    <dgm:cxn modelId="{4DD83F8E-37F6-42CC-BA08-80EFF42A8951}" srcId="{1E3F39D1-F41E-46E5-AF2D-82716C7A5DB3}" destId="{E635FAD0-C47B-48A3-88F3-F6CA174DB9C1}" srcOrd="1" destOrd="0" parTransId="{6AF46397-AF12-4AAA-9551-C20F5D59B1BD}" sibTransId="{6CC0639E-B566-42C2-AF76-34826A5022B1}"/>
    <dgm:cxn modelId="{09720A9E-2534-4FC9-88CF-912A290CAA06}" srcId="{69134B01-0A48-406D-9030-3BAFC5782155}" destId="{CD153ED7-9A73-42F5-BB1A-80985EF6ADF2}" srcOrd="0" destOrd="0" parTransId="{704FA6F3-D88A-43A8-A203-5E3CD04D6661}" sibTransId="{09D69171-D543-47F0-892F-EC62F6BC2448}"/>
    <dgm:cxn modelId="{98F3CF13-4A2D-45DB-A8E5-7B19AA3BF4F8}" type="presOf" srcId="{95F957B2-F042-467D-8A3A-00A9AF24FA17}" destId="{32A0830B-55DE-4307-8994-31C33D3CE0A3}" srcOrd="0" destOrd="1" presId="urn:microsoft.com/office/officeart/2005/8/layout/hList1"/>
    <dgm:cxn modelId="{86B4A251-DCD2-45CD-87C8-4ABABBD4E5C2}" type="presOf" srcId="{D197FD1B-B5B5-44E2-94D2-9176632AA78F}" destId="{EDDDA4D0-74C6-45B1-9D57-9207801225EA}" srcOrd="0" destOrd="0" presId="urn:microsoft.com/office/officeart/2005/8/layout/hList1"/>
    <dgm:cxn modelId="{87E68C68-2F1E-4F21-975D-392E85E371C1}" srcId="{D197FD1B-B5B5-44E2-94D2-9176632AA78F}" destId="{3CF97C1B-2733-4A9D-80B5-D8D15117BB55}" srcOrd="1" destOrd="0" parTransId="{6349BB26-374E-4AB8-A64D-A8CF580D7894}" sibTransId="{4C8C06DC-20A2-4CE0-B5A2-0D50F37726B8}"/>
    <dgm:cxn modelId="{AE24AFE6-988F-4E4F-AEE6-87AAD253D5CF}" type="presOf" srcId="{BDA82BFC-1B07-4052-AE1B-77B0C2370CFA}" destId="{32A0830B-55DE-4307-8994-31C33D3CE0A3}" srcOrd="0" destOrd="2" presId="urn:microsoft.com/office/officeart/2005/8/layout/hList1"/>
    <dgm:cxn modelId="{38089D08-1525-48BB-9E81-0C719685CA34}" srcId="{D197FD1B-B5B5-44E2-94D2-9176632AA78F}" destId="{B765925F-5AFB-49C2-9B85-7B5696164AB7}" srcOrd="0" destOrd="0" parTransId="{B1F4B162-3933-46B2-A21B-FBE3AEC73DA9}" sibTransId="{BCBBAC40-7BB8-49C5-ABEA-54191F815A78}"/>
    <dgm:cxn modelId="{B22AF174-5EFC-495A-88F2-EC7606D508FE}" type="presOf" srcId="{B765925F-5AFB-49C2-9B85-7B5696164AB7}" destId="{ECD4AD0F-B340-48EA-B467-C4017B3D5A64}" srcOrd="0" destOrd="0" presId="urn:microsoft.com/office/officeart/2005/8/layout/hList1"/>
    <dgm:cxn modelId="{46D5DD7B-8065-4B31-B389-08468EE9F746}" type="presOf" srcId="{05B5EA34-9B60-48C3-AFA7-590DC7EC310B}" destId="{ECD4AD0F-B340-48EA-B467-C4017B3D5A64}" srcOrd="0" destOrd="2" presId="urn:microsoft.com/office/officeart/2005/8/layout/hList1"/>
    <dgm:cxn modelId="{C5FDC6CB-956E-469B-85C1-53DB70CFC16F}" type="presOf" srcId="{2F32E9A8-4C2C-4E7E-AFA7-CA1C3E65B0BF}" destId="{EE1C4E37-C4C9-4C3B-A271-25CEA9D6A499}" srcOrd="0" destOrd="4" presId="urn:microsoft.com/office/officeart/2005/8/layout/hList1"/>
    <dgm:cxn modelId="{CF3F8C71-9120-427E-8029-18F25E1F7F2B}" srcId="{1E3F39D1-F41E-46E5-AF2D-82716C7A5DB3}" destId="{2F32E9A8-4C2C-4E7E-AFA7-CA1C3E65B0BF}" srcOrd="4" destOrd="0" parTransId="{E6923D3C-6B43-4352-A237-27723E3702C4}" sibTransId="{084A4092-C90D-4214-B105-A25F27A4B0C8}"/>
    <dgm:cxn modelId="{B2BF0401-8A57-4DDD-84D8-F7E4974FE588}" type="presOf" srcId="{1E3F39D1-F41E-46E5-AF2D-82716C7A5DB3}" destId="{0B1CDB21-AB96-4311-A0E8-6AE69D801A07}" srcOrd="0" destOrd="0" presId="urn:microsoft.com/office/officeart/2005/8/layout/hList1"/>
    <dgm:cxn modelId="{D0524AD9-A0A2-4229-A25B-E609BCFBBEFB}" type="presOf" srcId="{CD153ED7-9A73-42F5-BB1A-80985EF6ADF2}" destId="{32A0830B-55DE-4307-8994-31C33D3CE0A3}" srcOrd="0" destOrd="0" presId="urn:microsoft.com/office/officeart/2005/8/layout/hList1"/>
    <dgm:cxn modelId="{E20D1410-9070-42D5-AF57-ABCF66222C76}" type="presOf" srcId="{69134B01-0A48-406D-9030-3BAFC5782155}" destId="{B4C21B2B-C5C6-4717-AFEF-A9A918A484E9}" srcOrd="0" destOrd="0" presId="urn:microsoft.com/office/officeart/2005/8/layout/hList1"/>
    <dgm:cxn modelId="{D69A5151-CA42-41B0-AC24-37A473FA56CE}" type="presOf" srcId="{F8C5BA9B-A4C3-4AC6-8D11-9D478D0818D5}" destId="{EE1C4E37-C4C9-4C3B-A271-25CEA9D6A499}" srcOrd="0" destOrd="2" presId="urn:microsoft.com/office/officeart/2005/8/layout/hList1"/>
    <dgm:cxn modelId="{2A33C2CC-404B-4F45-8925-DD3AAE867AE2}" srcId="{C506AB4D-83E7-4CA5-8CA8-1CA528FF37E0}" destId="{D197FD1B-B5B5-44E2-94D2-9176632AA78F}" srcOrd="0" destOrd="0" parTransId="{7A6FF142-FDFB-447D-B301-31AD5277366F}" sibTransId="{02E5DC55-F31B-4A42-BCE3-511978F4530E}"/>
    <dgm:cxn modelId="{EE8E1723-11DE-4DCB-AF6C-EDDEE90803A9}" srcId="{69134B01-0A48-406D-9030-3BAFC5782155}" destId="{95F957B2-F042-467D-8A3A-00A9AF24FA17}" srcOrd="1" destOrd="0" parTransId="{8A40BA36-C5AC-4126-869A-986A6D3E4C48}" sibTransId="{518AF82B-4F82-4D9C-B453-441CE6736861}"/>
    <dgm:cxn modelId="{630A5F1A-18E8-4EEA-9B3B-C89C19401AD1}" srcId="{1E3F39D1-F41E-46E5-AF2D-82716C7A5DB3}" destId="{F8C5BA9B-A4C3-4AC6-8D11-9D478D0818D5}" srcOrd="2" destOrd="0" parTransId="{790EF9E0-3D2C-4105-A0C7-9E98001B8243}" sibTransId="{8F36AC1B-0255-4305-A015-BBE838879840}"/>
    <dgm:cxn modelId="{4D800133-D253-4DBF-AED5-A28DF16E7E97}" srcId="{C506AB4D-83E7-4CA5-8CA8-1CA528FF37E0}" destId="{69134B01-0A48-406D-9030-3BAFC5782155}" srcOrd="2" destOrd="0" parTransId="{4AECFF04-F96F-4F6B-8CB7-78CD9897DB57}" sibTransId="{72155B87-355F-467A-A0A6-7B8FF945B9C0}"/>
    <dgm:cxn modelId="{5D5EB26E-5DDC-4040-B279-99AE4CD392EE}" srcId="{1E3F39D1-F41E-46E5-AF2D-82716C7A5DB3}" destId="{E6849BCB-1290-46A9-8AE1-3261074BC4AE}" srcOrd="3" destOrd="0" parTransId="{704E2CD2-FC1F-4309-A2A3-8E5FCA43E73A}" sibTransId="{18E4FBDA-AD67-40B9-A66F-FDA4C846C6D8}"/>
    <dgm:cxn modelId="{15918B9E-65A0-471A-A980-CD91D8BE1EB1}" type="presOf" srcId="{3CF97C1B-2733-4A9D-80B5-D8D15117BB55}" destId="{ECD4AD0F-B340-48EA-B467-C4017B3D5A64}" srcOrd="0" destOrd="1" presId="urn:microsoft.com/office/officeart/2005/8/layout/hList1"/>
    <dgm:cxn modelId="{AC5D2424-25F1-4DB2-8759-B79EFF7F7A6F}" srcId="{69134B01-0A48-406D-9030-3BAFC5782155}" destId="{BDA82BFC-1B07-4052-AE1B-77B0C2370CFA}" srcOrd="2" destOrd="0" parTransId="{A992383F-2270-45C9-B06A-498AA9DD54CA}" sibTransId="{6B9EFD9B-2C04-44AA-A2F9-157CE4B0F872}"/>
    <dgm:cxn modelId="{C1BA34D1-810D-4B33-9EAF-F2E16788BC4B}" type="presOf" srcId="{E6849BCB-1290-46A9-8AE1-3261074BC4AE}" destId="{EE1C4E37-C4C9-4C3B-A271-25CEA9D6A499}" srcOrd="0" destOrd="3" presId="urn:microsoft.com/office/officeart/2005/8/layout/hList1"/>
    <dgm:cxn modelId="{7DC533B3-B08C-4580-B524-E8AACB74562F}" srcId="{D197FD1B-B5B5-44E2-94D2-9176632AA78F}" destId="{05B5EA34-9B60-48C3-AFA7-590DC7EC310B}" srcOrd="2" destOrd="0" parTransId="{2319B45E-D4A3-4FB4-A0D8-FD0A24B5ABE1}" sibTransId="{5B2D265F-4C3F-46CA-B3D8-B3259FCC5EA3}"/>
    <dgm:cxn modelId="{2B99C651-2C3B-4B0D-BA15-2589E8052F5F}" srcId="{C506AB4D-83E7-4CA5-8CA8-1CA528FF37E0}" destId="{1E3F39D1-F41E-46E5-AF2D-82716C7A5DB3}" srcOrd="1" destOrd="0" parTransId="{D1E6E555-CCEB-42E0-AC58-CD16ED428AA6}" sibTransId="{99EEA22A-9CCD-46E8-B1A2-3858E196AD17}"/>
    <dgm:cxn modelId="{28DC6FDA-6CBA-4E36-9A20-3F7E72A4D7DA}" srcId="{1E3F39D1-F41E-46E5-AF2D-82716C7A5DB3}" destId="{79C0565C-49AA-4935-A74B-EDD2012B2440}" srcOrd="0" destOrd="0" parTransId="{CDAA8E27-9913-4A05-9AB0-3D4BB0FFD76E}" sibTransId="{06529690-126A-4458-A24B-A4040CF63BEC}"/>
    <dgm:cxn modelId="{1DB11BB3-4154-49A1-B314-BE0BB461D015}" type="presOf" srcId="{79C0565C-49AA-4935-A74B-EDD2012B2440}" destId="{EE1C4E37-C4C9-4C3B-A271-25CEA9D6A499}" srcOrd="0" destOrd="0" presId="urn:microsoft.com/office/officeart/2005/8/layout/hList1"/>
    <dgm:cxn modelId="{DE58F5C2-C96E-45C4-9FCA-FA20CFE1A512}" type="presParOf" srcId="{ADB1EEFA-021A-46E9-A5D7-0B2888F13C2B}" destId="{FED8DE8A-B343-405A-90B8-9023AC7B9520}" srcOrd="0" destOrd="0" presId="urn:microsoft.com/office/officeart/2005/8/layout/hList1"/>
    <dgm:cxn modelId="{8E5FB1EE-5175-4C75-B81A-042160A6FA00}" type="presParOf" srcId="{FED8DE8A-B343-405A-90B8-9023AC7B9520}" destId="{EDDDA4D0-74C6-45B1-9D57-9207801225EA}" srcOrd="0" destOrd="0" presId="urn:microsoft.com/office/officeart/2005/8/layout/hList1"/>
    <dgm:cxn modelId="{E5E64CE6-5D69-47BE-A389-78A18196F0A6}" type="presParOf" srcId="{FED8DE8A-B343-405A-90B8-9023AC7B9520}" destId="{ECD4AD0F-B340-48EA-B467-C4017B3D5A64}" srcOrd="1" destOrd="0" presId="urn:microsoft.com/office/officeart/2005/8/layout/hList1"/>
    <dgm:cxn modelId="{DD1E444E-6110-4902-8262-B70FBF8F84DF}" type="presParOf" srcId="{ADB1EEFA-021A-46E9-A5D7-0B2888F13C2B}" destId="{BC45DF85-E2C2-4F96-9214-DD847050457D}" srcOrd="1" destOrd="0" presId="urn:microsoft.com/office/officeart/2005/8/layout/hList1"/>
    <dgm:cxn modelId="{87C28343-77B2-4370-AF70-B7D9AA5DCCF8}" type="presParOf" srcId="{ADB1EEFA-021A-46E9-A5D7-0B2888F13C2B}" destId="{8FACA2CB-A011-4DF8-B974-76CF99E389F7}" srcOrd="2" destOrd="0" presId="urn:microsoft.com/office/officeart/2005/8/layout/hList1"/>
    <dgm:cxn modelId="{70145146-251A-4F75-AC41-F630FDA1D400}" type="presParOf" srcId="{8FACA2CB-A011-4DF8-B974-76CF99E389F7}" destId="{0B1CDB21-AB96-4311-A0E8-6AE69D801A07}" srcOrd="0" destOrd="0" presId="urn:microsoft.com/office/officeart/2005/8/layout/hList1"/>
    <dgm:cxn modelId="{E918A437-C6FA-41C6-A640-AAD66A2E6037}" type="presParOf" srcId="{8FACA2CB-A011-4DF8-B974-76CF99E389F7}" destId="{EE1C4E37-C4C9-4C3B-A271-25CEA9D6A499}" srcOrd="1" destOrd="0" presId="urn:microsoft.com/office/officeart/2005/8/layout/hList1"/>
    <dgm:cxn modelId="{A6C69DDB-E307-4F25-BEC3-B22939DB392E}" type="presParOf" srcId="{ADB1EEFA-021A-46E9-A5D7-0B2888F13C2B}" destId="{40A2B6B4-AB28-4575-B273-ADBB914371A3}" srcOrd="3" destOrd="0" presId="urn:microsoft.com/office/officeart/2005/8/layout/hList1"/>
    <dgm:cxn modelId="{917C347D-6391-41F4-95CA-C5280365EEC7}" type="presParOf" srcId="{ADB1EEFA-021A-46E9-A5D7-0B2888F13C2B}" destId="{50B89C88-2191-4146-9DA9-7C2593C71B06}" srcOrd="4" destOrd="0" presId="urn:microsoft.com/office/officeart/2005/8/layout/hList1"/>
    <dgm:cxn modelId="{F6958FE5-87DF-47C0-803F-5E7F12723635}" type="presParOf" srcId="{50B89C88-2191-4146-9DA9-7C2593C71B06}" destId="{B4C21B2B-C5C6-4717-AFEF-A9A918A484E9}" srcOrd="0" destOrd="0" presId="urn:microsoft.com/office/officeart/2005/8/layout/hList1"/>
    <dgm:cxn modelId="{B9BB1F71-E107-4733-B364-A85E47846B5D}" type="presParOf" srcId="{50B89C88-2191-4146-9DA9-7C2593C71B06}" destId="{32A0830B-55DE-4307-8994-31C33D3CE0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284D497-B890-4800-A35E-6604E5F990F2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7E02A866-DBF8-4794-AA65-819C8A8D294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Address Space</a:t>
          </a:r>
        </a:p>
      </dgm:t>
    </dgm:pt>
    <dgm:pt modelId="{705F6802-2340-4380-85B4-9E9D22504B84}" type="parTrans" cxnId="{8000ADFB-5E6E-4C9B-9FB3-C0EF9345D26F}">
      <dgm:prSet/>
      <dgm:spPr/>
      <dgm:t>
        <a:bodyPr/>
        <a:lstStyle/>
        <a:p>
          <a:endParaRPr lang="en-US"/>
        </a:p>
      </dgm:t>
    </dgm:pt>
    <dgm:pt modelId="{F68D92CC-6349-487B-8950-A8BC6038E356}" type="sibTrans" cxnId="{8000ADFB-5E6E-4C9B-9FB3-C0EF9345D26F}">
      <dgm:prSet/>
      <dgm:spPr/>
      <dgm:t>
        <a:bodyPr/>
        <a:lstStyle/>
        <a:p>
          <a:endParaRPr lang="en-US"/>
        </a:p>
      </dgm:t>
    </dgm:pt>
    <dgm:pt modelId="{5613067B-AB1B-45E5-A68F-0704E70D0528}" type="pres">
      <dgm:prSet presAssocID="{2284D497-B890-4800-A35E-6604E5F990F2}" presName="Name0" presStyleCnt="0">
        <dgm:presLayoutVars>
          <dgm:dir/>
          <dgm:resizeHandles val="exact"/>
        </dgm:presLayoutVars>
      </dgm:prSet>
      <dgm:spPr/>
    </dgm:pt>
    <dgm:pt modelId="{8EDAD785-7FA0-4444-BD78-077937EFFFFC}" type="pres">
      <dgm:prSet presAssocID="{7E02A866-DBF8-4794-AA65-819C8A8D294B}" presName="node" presStyleLbl="node1" presStyleIdx="0" presStyleCnt="1" custScaleY="109859" custLinFactNeighborX="-1573" custLinFactNeighborY="10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0ADFB-5E6E-4C9B-9FB3-C0EF9345D26F}" srcId="{2284D497-B890-4800-A35E-6604E5F990F2}" destId="{7E02A866-DBF8-4794-AA65-819C8A8D294B}" srcOrd="0" destOrd="0" parTransId="{705F6802-2340-4380-85B4-9E9D22504B84}" sibTransId="{F68D92CC-6349-487B-8950-A8BC6038E356}"/>
    <dgm:cxn modelId="{63B0ABA5-ADB4-45D7-9B5A-552A10265737}" type="presOf" srcId="{2284D497-B890-4800-A35E-6604E5F990F2}" destId="{5613067B-AB1B-45E5-A68F-0704E70D0528}" srcOrd="0" destOrd="0" presId="urn:microsoft.com/office/officeart/2005/8/layout/process1"/>
    <dgm:cxn modelId="{21E551E2-E81F-44F9-87C9-D11B784BF9A9}" type="presOf" srcId="{7E02A866-DBF8-4794-AA65-819C8A8D294B}" destId="{8EDAD785-7FA0-4444-BD78-077937EFFFFC}" srcOrd="0" destOrd="0" presId="urn:microsoft.com/office/officeart/2005/8/layout/process1"/>
    <dgm:cxn modelId="{D0751EA5-2B66-41FE-BA55-5DAB33D2A831}" type="presParOf" srcId="{5613067B-AB1B-45E5-A68F-0704E70D0528}" destId="{8EDAD785-7FA0-4444-BD78-077937EFFFF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284D497-B890-4800-A35E-6604E5F990F2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7E02A866-DBF8-4794-AA65-819C8A8D294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Coverage Model</a:t>
          </a:r>
        </a:p>
      </dgm:t>
    </dgm:pt>
    <dgm:pt modelId="{705F6802-2340-4380-85B4-9E9D22504B84}" type="parTrans" cxnId="{8000ADFB-5E6E-4C9B-9FB3-C0EF9345D26F}">
      <dgm:prSet/>
      <dgm:spPr/>
      <dgm:t>
        <a:bodyPr/>
        <a:lstStyle/>
        <a:p>
          <a:endParaRPr lang="en-US"/>
        </a:p>
      </dgm:t>
    </dgm:pt>
    <dgm:pt modelId="{F68D92CC-6349-487B-8950-A8BC6038E356}" type="sibTrans" cxnId="{8000ADFB-5E6E-4C9B-9FB3-C0EF9345D26F}">
      <dgm:prSet/>
      <dgm:spPr/>
      <dgm:t>
        <a:bodyPr/>
        <a:lstStyle/>
        <a:p>
          <a:endParaRPr lang="en-US"/>
        </a:p>
      </dgm:t>
    </dgm:pt>
    <dgm:pt modelId="{5613067B-AB1B-45E5-A68F-0704E70D0528}" type="pres">
      <dgm:prSet presAssocID="{2284D497-B890-4800-A35E-6604E5F990F2}" presName="Name0" presStyleCnt="0">
        <dgm:presLayoutVars>
          <dgm:dir/>
          <dgm:resizeHandles val="exact"/>
        </dgm:presLayoutVars>
      </dgm:prSet>
      <dgm:spPr/>
    </dgm:pt>
    <dgm:pt modelId="{8EDAD785-7FA0-4444-BD78-077937EFFFFC}" type="pres">
      <dgm:prSet presAssocID="{7E02A866-DBF8-4794-AA65-819C8A8D294B}" presName="node" presStyleLbl="node1" presStyleIdx="0" presStyleCnt="1" custScaleY="109859" custLinFactNeighborY="11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0ADFB-5E6E-4C9B-9FB3-C0EF9345D26F}" srcId="{2284D497-B890-4800-A35E-6604E5F990F2}" destId="{7E02A866-DBF8-4794-AA65-819C8A8D294B}" srcOrd="0" destOrd="0" parTransId="{705F6802-2340-4380-85B4-9E9D22504B84}" sibTransId="{F68D92CC-6349-487B-8950-A8BC6038E356}"/>
    <dgm:cxn modelId="{63B0ABA5-ADB4-45D7-9B5A-552A10265737}" type="presOf" srcId="{2284D497-B890-4800-A35E-6604E5F990F2}" destId="{5613067B-AB1B-45E5-A68F-0704E70D0528}" srcOrd="0" destOrd="0" presId="urn:microsoft.com/office/officeart/2005/8/layout/process1"/>
    <dgm:cxn modelId="{21E551E2-E81F-44F9-87C9-D11B784BF9A9}" type="presOf" srcId="{7E02A866-DBF8-4794-AA65-819C8A8D294B}" destId="{8EDAD785-7FA0-4444-BD78-077937EFFFFC}" srcOrd="0" destOrd="0" presId="urn:microsoft.com/office/officeart/2005/8/layout/process1"/>
    <dgm:cxn modelId="{D0751EA5-2B66-41FE-BA55-5DAB33D2A831}" type="presParOf" srcId="{5613067B-AB1B-45E5-A68F-0704E70D0528}" destId="{8EDAD785-7FA0-4444-BD78-077937EFFFF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284D497-B890-4800-A35E-6604E5F990F2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7E02A866-DBF8-4794-AA65-819C8A8D294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SimAI input Bias config</a:t>
          </a:r>
        </a:p>
      </dgm:t>
    </dgm:pt>
    <dgm:pt modelId="{705F6802-2340-4380-85B4-9E9D22504B84}" type="parTrans" cxnId="{8000ADFB-5E6E-4C9B-9FB3-C0EF9345D26F}">
      <dgm:prSet/>
      <dgm:spPr/>
      <dgm:t>
        <a:bodyPr/>
        <a:lstStyle/>
        <a:p>
          <a:endParaRPr lang="en-US"/>
        </a:p>
      </dgm:t>
    </dgm:pt>
    <dgm:pt modelId="{F68D92CC-6349-487B-8950-A8BC6038E356}" type="sibTrans" cxnId="{8000ADFB-5E6E-4C9B-9FB3-C0EF9345D26F}">
      <dgm:prSet/>
      <dgm:spPr/>
      <dgm:t>
        <a:bodyPr/>
        <a:lstStyle/>
        <a:p>
          <a:endParaRPr lang="en-US"/>
        </a:p>
      </dgm:t>
    </dgm:pt>
    <dgm:pt modelId="{5613067B-AB1B-45E5-A68F-0704E70D0528}" type="pres">
      <dgm:prSet presAssocID="{2284D497-B890-4800-A35E-6604E5F990F2}" presName="Name0" presStyleCnt="0">
        <dgm:presLayoutVars>
          <dgm:dir/>
          <dgm:resizeHandles val="exact"/>
        </dgm:presLayoutVars>
      </dgm:prSet>
      <dgm:spPr/>
    </dgm:pt>
    <dgm:pt modelId="{8EDAD785-7FA0-4444-BD78-077937EFFFFC}" type="pres">
      <dgm:prSet presAssocID="{7E02A866-DBF8-4794-AA65-819C8A8D294B}" presName="node" presStyleLbl="node1" presStyleIdx="0" presStyleCnt="1" custScaleY="109859" custLinFactNeighborX="-1573" custLinFactNeighborY="10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0ADFB-5E6E-4C9B-9FB3-C0EF9345D26F}" srcId="{2284D497-B890-4800-A35E-6604E5F990F2}" destId="{7E02A866-DBF8-4794-AA65-819C8A8D294B}" srcOrd="0" destOrd="0" parTransId="{705F6802-2340-4380-85B4-9E9D22504B84}" sibTransId="{F68D92CC-6349-487B-8950-A8BC6038E356}"/>
    <dgm:cxn modelId="{63B0ABA5-ADB4-45D7-9B5A-552A10265737}" type="presOf" srcId="{2284D497-B890-4800-A35E-6604E5F990F2}" destId="{5613067B-AB1B-45E5-A68F-0704E70D0528}" srcOrd="0" destOrd="0" presId="urn:microsoft.com/office/officeart/2005/8/layout/process1"/>
    <dgm:cxn modelId="{21E551E2-E81F-44F9-87C9-D11B784BF9A9}" type="presOf" srcId="{7E02A866-DBF8-4794-AA65-819C8A8D294B}" destId="{8EDAD785-7FA0-4444-BD78-077937EFFFFC}" srcOrd="0" destOrd="0" presId="urn:microsoft.com/office/officeart/2005/8/layout/process1"/>
    <dgm:cxn modelId="{D0751EA5-2B66-41FE-BA55-5DAB33D2A831}" type="presParOf" srcId="{5613067B-AB1B-45E5-A68F-0704E70D0528}" destId="{8EDAD785-7FA0-4444-BD78-077937EFFFF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284D497-B890-4800-A35E-6604E5F990F2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7E02A866-DBF8-4794-AA65-819C8A8D294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Execute  regression suite</a:t>
          </a:r>
        </a:p>
      </dgm:t>
    </dgm:pt>
    <dgm:pt modelId="{705F6802-2340-4380-85B4-9E9D22504B84}" type="parTrans" cxnId="{8000ADFB-5E6E-4C9B-9FB3-C0EF9345D26F}">
      <dgm:prSet/>
      <dgm:spPr/>
      <dgm:t>
        <a:bodyPr/>
        <a:lstStyle/>
        <a:p>
          <a:endParaRPr lang="en-US"/>
        </a:p>
      </dgm:t>
    </dgm:pt>
    <dgm:pt modelId="{F68D92CC-6349-487B-8950-A8BC6038E356}" type="sibTrans" cxnId="{8000ADFB-5E6E-4C9B-9FB3-C0EF9345D26F}">
      <dgm:prSet/>
      <dgm:spPr/>
      <dgm:t>
        <a:bodyPr/>
        <a:lstStyle/>
        <a:p>
          <a:endParaRPr lang="en-US"/>
        </a:p>
      </dgm:t>
    </dgm:pt>
    <dgm:pt modelId="{5613067B-AB1B-45E5-A68F-0704E70D0528}" type="pres">
      <dgm:prSet presAssocID="{2284D497-B890-4800-A35E-6604E5F990F2}" presName="Name0" presStyleCnt="0">
        <dgm:presLayoutVars>
          <dgm:dir/>
          <dgm:resizeHandles val="exact"/>
        </dgm:presLayoutVars>
      </dgm:prSet>
      <dgm:spPr/>
    </dgm:pt>
    <dgm:pt modelId="{8EDAD785-7FA0-4444-BD78-077937EFFFFC}" type="pres">
      <dgm:prSet presAssocID="{7E02A866-DBF8-4794-AA65-819C8A8D294B}" presName="node" presStyleLbl="node1" presStyleIdx="0" presStyleCnt="1" custLinFactNeighborX="737" custLinFactNeighborY="12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0ADFB-5E6E-4C9B-9FB3-C0EF9345D26F}" srcId="{2284D497-B890-4800-A35E-6604E5F990F2}" destId="{7E02A866-DBF8-4794-AA65-819C8A8D294B}" srcOrd="0" destOrd="0" parTransId="{705F6802-2340-4380-85B4-9E9D22504B84}" sibTransId="{F68D92CC-6349-487B-8950-A8BC6038E356}"/>
    <dgm:cxn modelId="{63B0ABA5-ADB4-45D7-9B5A-552A10265737}" type="presOf" srcId="{2284D497-B890-4800-A35E-6604E5F990F2}" destId="{5613067B-AB1B-45E5-A68F-0704E70D0528}" srcOrd="0" destOrd="0" presId="urn:microsoft.com/office/officeart/2005/8/layout/process1"/>
    <dgm:cxn modelId="{21E551E2-E81F-44F9-87C9-D11B784BF9A9}" type="presOf" srcId="{7E02A866-DBF8-4794-AA65-819C8A8D294B}" destId="{8EDAD785-7FA0-4444-BD78-077937EFFFFC}" srcOrd="0" destOrd="0" presId="urn:microsoft.com/office/officeart/2005/8/layout/process1"/>
    <dgm:cxn modelId="{D0751EA5-2B66-41FE-BA55-5DAB33D2A831}" type="presParOf" srcId="{5613067B-AB1B-45E5-A68F-0704E70D0528}" destId="{8EDAD785-7FA0-4444-BD78-077937EFFFF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284D497-B890-4800-A35E-6604E5F990F2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7E02A866-DBF8-4794-AA65-819C8A8D294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Measure the metrics</a:t>
          </a:r>
        </a:p>
      </dgm:t>
    </dgm:pt>
    <dgm:pt modelId="{705F6802-2340-4380-85B4-9E9D22504B84}" type="parTrans" cxnId="{8000ADFB-5E6E-4C9B-9FB3-C0EF9345D26F}">
      <dgm:prSet/>
      <dgm:spPr/>
      <dgm:t>
        <a:bodyPr/>
        <a:lstStyle/>
        <a:p>
          <a:endParaRPr lang="en-US"/>
        </a:p>
      </dgm:t>
    </dgm:pt>
    <dgm:pt modelId="{F68D92CC-6349-487B-8950-A8BC6038E356}" type="sibTrans" cxnId="{8000ADFB-5E6E-4C9B-9FB3-C0EF9345D26F}">
      <dgm:prSet/>
      <dgm:spPr/>
      <dgm:t>
        <a:bodyPr/>
        <a:lstStyle/>
        <a:p>
          <a:endParaRPr lang="en-US"/>
        </a:p>
      </dgm:t>
    </dgm:pt>
    <dgm:pt modelId="{5613067B-AB1B-45E5-A68F-0704E70D0528}" type="pres">
      <dgm:prSet presAssocID="{2284D497-B890-4800-A35E-6604E5F990F2}" presName="Name0" presStyleCnt="0">
        <dgm:presLayoutVars>
          <dgm:dir/>
          <dgm:resizeHandles val="exact"/>
        </dgm:presLayoutVars>
      </dgm:prSet>
      <dgm:spPr/>
    </dgm:pt>
    <dgm:pt modelId="{8EDAD785-7FA0-4444-BD78-077937EFFFFC}" type="pres">
      <dgm:prSet presAssocID="{7E02A866-DBF8-4794-AA65-819C8A8D294B}" presName="node" presStyleLbl="node1" presStyleIdx="0" presStyleCnt="1" custScaleY="109859" custLinFactNeighborX="-737" custLinFactNeighborY="13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0ADFB-5E6E-4C9B-9FB3-C0EF9345D26F}" srcId="{2284D497-B890-4800-A35E-6604E5F990F2}" destId="{7E02A866-DBF8-4794-AA65-819C8A8D294B}" srcOrd="0" destOrd="0" parTransId="{705F6802-2340-4380-85B4-9E9D22504B84}" sibTransId="{F68D92CC-6349-487B-8950-A8BC6038E356}"/>
    <dgm:cxn modelId="{63B0ABA5-ADB4-45D7-9B5A-552A10265737}" type="presOf" srcId="{2284D497-B890-4800-A35E-6604E5F990F2}" destId="{5613067B-AB1B-45E5-A68F-0704E70D0528}" srcOrd="0" destOrd="0" presId="urn:microsoft.com/office/officeart/2005/8/layout/process1"/>
    <dgm:cxn modelId="{21E551E2-E81F-44F9-87C9-D11B784BF9A9}" type="presOf" srcId="{7E02A866-DBF8-4794-AA65-819C8A8D294B}" destId="{8EDAD785-7FA0-4444-BD78-077937EFFFFC}" srcOrd="0" destOrd="0" presId="urn:microsoft.com/office/officeart/2005/8/layout/process1"/>
    <dgm:cxn modelId="{D0751EA5-2B66-41FE-BA55-5DAB33D2A831}" type="presParOf" srcId="{5613067B-AB1B-45E5-A68F-0704E70D0528}" destId="{8EDAD785-7FA0-4444-BD78-077937EFFFF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321B60E-98DB-4FA6-A2D7-2369ED22D173}" type="doc">
      <dgm:prSet loTypeId="urn:microsoft.com/office/officeart/2011/layout/HexagonRadial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7ACD09-9798-4456-ABFA-936FE0BB221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Coverage closure</a:t>
          </a:r>
        </a:p>
      </dgm:t>
    </dgm:pt>
    <dgm:pt modelId="{71633320-9871-4572-8305-B5A1EBDB7E90}" type="parTrans" cxnId="{FA548052-044A-4400-98D1-231ECE9623F4}">
      <dgm:prSet/>
      <dgm:spPr/>
      <dgm:t>
        <a:bodyPr/>
        <a:lstStyle/>
        <a:p>
          <a:endParaRPr lang="en-US"/>
        </a:p>
      </dgm:t>
    </dgm:pt>
    <dgm:pt modelId="{A288ACDC-24D5-4FF6-950B-C688A4F6B6CC}" type="sibTrans" cxnId="{FA548052-044A-4400-98D1-231ECE9623F4}">
      <dgm:prSet/>
      <dgm:spPr/>
      <dgm:t>
        <a:bodyPr/>
        <a:lstStyle/>
        <a:p>
          <a:endParaRPr lang="en-US"/>
        </a:p>
      </dgm:t>
    </dgm:pt>
    <dgm:pt modelId="{99B1B271-D361-418E-B14A-0B294F22FF8B}" type="pres">
      <dgm:prSet presAssocID="{8321B60E-98DB-4FA6-A2D7-2369ED22D17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4A9977B-EBB5-4E60-BBDD-F9EC67F093F3}" type="pres">
      <dgm:prSet presAssocID="{BD7ACD09-9798-4456-ABFA-936FE0BB2216}" presName="Parent" presStyleLbl="node0" presStyleIdx="0" presStyleCnt="1" custLinFactNeighborX="-6131" custLinFactNeighborY="778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</dgm:ptLst>
  <dgm:cxnLst>
    <dgm:cxn modelId="{0B56A736-B905-46B9-A6D5-ADD7E9795EFA}" type="presOf" srcId="{8321B60E-98DB-4FA6-A2D7-2369ED22D173}" destId="{99B1B271-D361-418E-B14A-0B294F22FF8B}" srcOrd="0" destOrd="0" presId="urn:microsoft.com/office/officeart/2011/layout/HexagonRadial"/>
    <dgm:cxn modelId="{F2C29ECC-991B-4015-A6D6-89D2410A1533}" type="presOf" srcId="{BD7ACD09-9798-4456-ABFA-936FE0BB2216}" destId="{24A9977B-EBB5-4E60-BBDD-F9EC67F093F3}" srcOrd="0" destOrd="0" presId="urn:microsoft.com/office/officeart/2011/layout/HexagonRadial"/>
    <dgm:cxn modelId="{FA548052-044A-4400-98D1-231ECE9623F4}" srcId="{8321B60E-98DB-4FA6-A2D7-2369ED22D173}" destId="{BD7ACD09-9798-4456-ABFA-936FE0BB2216}" srcOrd="0" destOrd="0" parTransId="{71633320-9871-4572-8305-B5A1EBDB7E90}" sibTransId="{A288ACDC-24D5-4FF6-950B-C688A4F6B6CC}"/>
    <dgm:cxn modelId="{BC6E5E93-AD97-410F-A9B3-B73CAAF13D0A}" type="presParOf" srcId="{99B1B271-D361-418E-B14A-0B294F22FF8B}" destId="{24A9977B-EBB5-4E60-BBDD-F9EC67F093F3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284D497-B890-4800-A35E-6604E5F990F2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7E02A866-DBF8-4794-AA65-819C8A8D294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Done</a:t>
          </a:r>
        </a:p>
      </dgm:t>
    </dgm:pt>
    <dgm:pt modelId="{705F6802-2340-4380-85B4-9E9D22504B84}" type="parTrans" cxnId="{8000ADFB-5E6E-4C9B-9FB3-C0EF9345D26F}">
      <dgm:prSet/>
      <dgm:spPr/>
      <dgm:t>
        <a:bodyPr/>
        <a:lstStyle/>
        <a:p>
          <a:endParaRPr lang="en-US"/>
        </a:p>
      </dgm:t>
    </dgm:pt>
    <dgm:pt modelId="{F68D92CC-6349-487B-8950-A8BC6038E356}" type="sibTrans" cxnId="{8000ADFB-5E6E-4C9B-9FB3-C0EF9345D26F}">
      <dgm:prSet/>
      <dgm:spPr/>
      <dgm:t>
        <a:bodyPr/>
        <a:lstStyle/>
        <a:p>
          <a:endParaRPr lang="en-US"/>
        </a:p>
      </dgm:t>
    </dgm:pt>
    <dgm:pt modelId="{5613067B-AB1B-45E5-A68F-0704E70D0528}" type="pres">
      <dgm:prSet presAssocID="{2284D497-B890-4800-A35E-6604E5F990F2}" presName="Name0" presStyleCnt="0">
        <dgm:presLayoutVars>
          <dgm:dir/>
          <dgm:resizeHandles val="exact"/>
        </dgm:presLayoutVars>
      </dgm:prSet>
      <dgm:spPr/>
    </dgm:pt>
    <dgm:pt modelId="{8EDAD785-7FA0-4444-BD78-077937EFFFFC}" type="pres">
      <dgm:prSet presAssocID="{7E02A866-DBF8-4794-AA65-819C8A8D294B}" presName="node" presStyleLbl="node1" presStyleIdx="0" presStyleCnt="1" custScaleY="109859" custLinFactNeighborY="15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0ADFB-5E6E-4C9B-9FB3-C0EF9345D26F}" srcId="{2284D497-B890-4800-A35E-6604E5F990F2}" destId="{7E02A866-DBF8-4794-AA65-819C8A8D294B}" srcOrd="0" destOrd="0" parTransId="{705F6802-2340-4380-85B4-9E9D22504B84}" sibTransId="{F68D92CC-6349-487B-8950-A8BC6038E356}"/>
    <dgm:cxn modelId="{63B0ABA5-ADB4-45D7-9B5A-552A10265737}" type="presOf" srcId="{2284D497-B890-4800-A35E-6604E5F990F2}" destId="{5613067B-AB1B-45E5-A68F-0704E70D0528}" srcOrd="0" destOrd="0" presId="urn:microsoft.com/office/officeart/2005/8/layout/process1"/>
    <dgm:cxn modelId="{21E551E2-E81F-44F9-87C9-D11B784BF9A9}" type="presOf" srcId="{7E02A866-DBF8-4794-AA65-819C8A8D294B}" destId="{8EDAD785-7FA0-4444-BD78-077937EFFFFC}" srcOrd="0" destOrd="0" presId="urn:microsoft.com/office/officeart/2005/8/layout/process1"/>
    <dgm:cxn modelId="{D0751EA5-2B66-41FE-BA55-5DAB33D2A831}" type="presParOf" srcId="{5613067B-AB1B-45E5-A68F-0704E70D0528}" destId="{8EDAD785-7FA0-4444-BD78-077937EFFFF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2C67A38-8B23-4897-8326-58CD5CCEA6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676027-4666-4B5A-B811-F5B49A9C5634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Significant time reduction</a:t>
          </a:r>
        </a:p>
      </dgm:t>
    </dgm:pt>
    <dgm:pt modelId="{1F277461-BE5F-4146-B16C-1D1D51B889DE}" type="parTrans" cxnId="{AF892A72-CADE-4F2F-B6D6-0B5727C68506}">
      <dgm:prSet/>
      <dgm:spPr/>
      <dgm:t>
        <a:bodyPr/>
        <a:lstStyle/>
        <a:p>
          <a:endParaRPr lang="en-US"/>
        </a:p>
      </dgm:t>
    </dgm:pt>
    <dgm:pt modelId="{00EA828E-21C2-4A14-AD73-90DC7A03CE27}" type="sibTrans" cxnId="{AF892A72-CADE-4F2F-B6D6-0B5727C68506}">
      <dgm:prSet/>
      <dgm:spPr/>
      <dgm:t>
        <a:bodyPr/>
        <a:lstStyle/>
        <a:p>
          <a:endParaRPr lang="en-US"/>
        </a:p>
      </dgm:t>
    </dgm:pt>
    <dgm:pt modelId="{9A588569-09CB-43C2-8293-C2C80E05386E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Higher coverage achieved</a:t>
          </a:r>
        </a:p>
      </dgm:t>
    </dgm:pt>
    <dgm:pt modelId="{75D0F093-4177-48AC-8659-769B16ECB3B7}" type="parTrans" cxnId="{046BEF16-B8BC-4DC9-BB27-8F4E38600489}">
      <dgm:prSet/>
      <dgm:spPr/>
      <dgm:t>
        <a:bodyPr/>
        <a:lstStyle/>
        <a:p>
          <a:endParaRPr lang="en-US"/>
        </a:p>
      </dgm:t>
    </dgm:pt>
    <dgm:pt modelId="{25923D45-B3C4-40A5-937C-267C9101032C}" type="sibTrans" cxnId="{046BEF16-B8BC-4DC9-BB27-8F4E38600489}">
      <dgm:prSet/>
      <dgm:spPr/>
      <dgm:t>
        <a:bodyPr/>
        <a:lstStyle/>
        <a:p>
          <a:endParaRPr lang="en-US"/>
        </a:p>
      </dgm:t>
    </dgm:pt>
    <dgm:pt modelId="{02DAB63F-07C2-4C1C-9E92-D368C9EC15EE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Improved resource utilization</a:t>
          </a:r>
        </a:p>
      </dgm:t>
    </dgm:pt>
    <dgm:pt modelId="{F6FE177A-2589-4232-A898-E77315D14CFB}" type="parTrans" cxnId="{2A70E5BC-F26F-4DA8-8D36-EE3B1998CF7C}">
      <dgm:prSet/>
      <dgm:spPr/>
      <dgm:t>
        <a:bodyPr/>
        <a:lstStyle/>
        <a:p>
          <a:endParaRPr lang="en-US"/>
        </a:p>
      </dgm:t>
    </dgm:pt>
    <dgm:pt modelId="{3877AC1F-CE3C-44C2-87BA-35319EC1ED18}" type="sibTrans" cxnId="{2A70E5BC-F26F-4DA8-8D36-EE3B1998CF7C}">
      <dgm:prSet/>
      <dgm:spPr/>
      <dgm:t>
        <a:bodyPr/>
        <a:lstStyle/>
        <a:p>
          <a:endParaRPr lang="en-US"/>
        </a:p>
      </dgm:t>
    </dgm:pt>
    <dgm:pt modelId="{5E61D15D-DFF4-4F64-873D-4BBB61D402CF}" type="pres">
      <dgm:prSet presAssocID="{A2C67A38-8B23-4897-8326-58CD5CCEA6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9917EB-38D0-4B46-939B-AD0ECEED7E57}" type="pres">
      <dgm:prSet presAssocID="{94676027-4666-4B5A-B811-F5B49A9C563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3C531-B5CD-4290-A85F-E33C43ABA9EC}" type="pres">
      <dgm:prSet presAssocID="{00EA828E-21C2-4A14-AD73-90DC7A03CE27}" presName="spacer" presStyleCnt="0"/>
      <dgm:spPr/>
    </dgm:pt>
    <dgm:pt modelId="{BFF9A5F3-8053-414A-B168-4CF4B273A381}" type="pres">
      <dgm:prSet presAssocID="{9A588569-09CB-43C2-8293-C2C80E05386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C4F97-CF46-4771-AC29-62ACCDEF3B2D}" type="pres">
      <dgm:prSet presAssocID="{25923D45-B3C4-40A5-937C-267C9101032C}" presName="spacer" presStyleCnt="0"/>
      <dgm:spPr/>
    </dgm:pt>
    <dgm:pt modelId="{E4EAF834-742E-47C1-8B15-02A434222FD7}" type="pres">
      <dgm:prSet presAssocID="{02DAB63F-07C2-4C1C-9E92-D368C9EC15E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92A72-CADE-4F2F-B6D6-0B5727C68506}" srcId="{A2C67A38-8B23-4897-8326-58CD5CCEA65D}" destId="{94676027-4666-4B5A-B811-F5B49A9C5634}" srcOrd="0" destOrd="0" parTransId="{1F277461-BE5F-4146-B16C-1D1D51B889DE}" sibTransId="{00EA828E-21C2-4A14-AD73-90DC7A03CE27}"/>
    <dgm:cxn modelId="{2A70E5BC-F26F-4DA8-8D36-EE3B1998CF7C}" srcId="{A2C67A38-8B23-4897-8326-58CD5CCEA65D}" destId="{02DAB63F-07C2-4C1C-9E92-D368C9EC15EE}" srcOrd="2" destOrd="0" parTransId="{F6FE177A-2589-4232-A898-E77315D14CFB}" sibTransId="{3877AC1F-CE3C-44C2-87BA-35319EC1ED18}"/>
    <dgm:cxn modelId="{239ACAD9-53BB-4A67-8FB3-5FB1E9CB3A25}" type="presOf" srcId="{94676027-4666-4B5A-B811-F5B49A9C5634}" destId="{E99917EB-38D0-4B46-939B-AD0ECEED7E57}" srcOrd="0" destOrd="0" presId="urn:microsoft.com/office/officeart/2005/8/layout/vList2"/>
    <dgm:cxn modelId="{046BEF16-B8BC-4DC9-BB27-8F4E38600489}" srcId="{A2C67A38-8B23-4897-8326-58CD5CCEA65D}" destId="{9A588569-09CB-43C2-8293-C2C80E05386E}" srcOrd="1" destOrd="0" parTransId="{75D0F093-4177-48AC-8659-769B16ECB3B7}" sibTransId="{25923D45-B3C4-40A5-937C-267C9101032C}"/>
    <dgm:cxn modelId="{F3FC75E7-A271-4B12-9DBE-FCDB39DEA68D}" type="presOf" srcId="{02DAB63F-07C2-4C1C-9E92-D368C9EC15EE}" destId="{E4EAF834-742E-47C1-8B15-02A434222FD7}" srcOrd="0" destOrd="0" presId="urn:microsoft.com/office/officeart/2005/8/layout/vList2"/>
    <dgm:cxn modelId="{F17CD0D7-2E4E-4CD3-B65A-7517876178FF}" type="presOf" srcId="{A2C67A38-8B23-4897-8326-58CD5CCEA65D}" destId="{5E61D15D-DFF4-4F64-873D-4BBB61D402CF}" srcOrd="0" destOrd="0" presId="urn:microsoft.com/office/officeart/2005/8/layout/vList2"/>
    <dgm:cxn modelId="{6A1032D8-F0A2-48E7-97E3-4CBB99623C13}" type="presOf" srcId="{9A588569-09CB-43C2-8293-C2C80E05386E}" destId="{BFF9A5F3-8053-414A-B168-4CF4B273A381}" srcOrd="0" destOrd="0" presId="urn:microsoft.com/office/officeart/2005/8/layout/vList2"/>
    <dgm:cxn modelId="{D4B1B63E-D026-4C1C-848F-363A8C704CFF}" type="presParOf" srcId="{5E61D15D-DFF4-4F64-873D-4BBB61D402CF}" destId="{E99917EB-38D0-4B46-939B-AD0ECEED7E57}" srcOrd="0" destOrd="0" presId="urn:microsoft.com/office/officeart/2005/8/layout/vList2"/>
    <dgm:cxn modelId="{F0BB85EC-2271-41F8-92C7-682CA6BE8927}" type="presParOf" srcId="{5E61D15D-DFF4-4F64-873D-4BBB61D402CF}" destId="{13E3C531-B5CD-4290-A85F-E33C43ABA9EC}" srcOrd="1" destOrd="0" presId="urn:microsoft.com/office/officeart/2005/8/layout/vList2"/>
    <dgm:cxn modelId="{EBF7B495-8F65-4C78-90C7-8AD14AE20B0F}" type="presParOf" srcId="{5E61D15D-DFF4-4F64-873D-4BBB61D402CF}" destId="{BFF9A5F3-8053-414A-B168-4CF4B273A381}" srcOrd="2" destOrd="0" presId="urn:microsoft.com/office/officeart/2005/8/layout/vList2"/>
    <dgm:cxn modelId="{D2467BCC-EB52-4430-8222-777700FACD47}" type="presParOf" srcId="{5E61D15D-DFF4-4F64-873D-4BBB61D402CF}" destId="{BCCC4F97-CF46-4771-AC29-62ACCDEF3B2D}" srcOrd="3" destOrd="0" presId="urn:microsoft.com/office/officeart/2005/8/layout/vList2"/>
    <dgm:cxn modelId="{52515818-47A8-41B4-8858-3F391D473214}" type="presParOf" srcId="{5E61D15D-DFF4-4F64-873D-4BBB61D402CF}" destId="{E4EAF834-742E-47C1-8B15-02A434222FD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E2EFE86-7992-4ADF-8C80-38446B17173F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C020D5A-AE02-4A46-B088-3EAB8049D67C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Dynamic Stimulus Adjustment</a:t>
          </a:r>
        </a:p>
      </dgm:t>
    </dgm:pt>
    <dgm:pt modelId="{737DC912-9C5B-42BA-9538-053C8EF79E11}" type="parTrans" cxnId="{D74560D8-7136-43B3-89A9-3D0D2D3244A4}">
      <dgm:prSet/>
      <dgm:spPr/>
      <dgm:t>
        <a:bodyPr/>
        <a:lstStyle/>
        <a:p>
          <a:endParaRPr lang="en-US"/>
        </a:p>
      </dgm:t>
    </dgm:pt>
    <dgm:pt modelId="{AF57C48B-3641-4254-88CE-27B642411E3C}" type="sibTrans" cxnId="{D74560D8-7136-43B3-89A9-3D0D2D3244A4}">
      <dgm:prSet/>
      <dgm:spPr/>
      <dgm:t>
        <a:bodyPr/>
        <a:lstStyle/>
        <a:p>
          <a:endParaRPr lang="en-US"/>
        </a:p>
      </dgm:t>
    </dgm:pt>
    <dgm:pt modelId="{2D3307A6-E46B-4DD8-AE9E-7326C21DDA7F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Easy Integration</a:t>
          </a:r>
        </a:p>
      </dgm:t>
    </dgm:pt>
    <dgm:pt modelId="{C35925FD-691A-4C3F-837F-6DBF4B9BB261}" type="parTrans" cxnId="{0FC64501-E945-41EE-96E3-5EA2FDEDDE67}">
      <dgm:prSet/>
      <dgm:spPr/>
      <dgm:t>
        <a:bodyPr/>
        <a:lstStyle/>
        <a:p>
          <a:endParaRPr lang="en-US"/>
        </a:p>
      </dgm:t>
    </dgm:pt>
    <dgm:pt modelId="{9156BDC1-0D76-43C5-A375-D3B16001D9ED}" type="sibTrans" cxnId="{0FC64501-E945-41EE-96E3-5EA2FDEDDE67}">
      <dgm:prSet/>
      <dgm:spPr/>
      <dgm:t>
        <a:bodyPr/>
        <a:lstStyle/>
        <a:p>
          <a:endParaRPr lang="en-US"/>
        </a:p>
      </dgm:t>
    </dgm:pt>
    <dgm:pt modelId="{0B2B43CA-CC2E-4C93-892F-3968A96E489A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Scalability and Efficiency</a:t>
          </a:r>
        </a:p>
      </dgm:t>
    </dgm:pt>
    <dgm:pt modelId="{BC2BA199-6D26-46C6-937A-DE370BBFB49D}" type="parTrans" cxnId="{EBDACCB3-46BD-4CBC-B89C-F5FF2D683969}">
      <dgm:prSet/>
      <dgm:spPr/>
      <dgm:t>
        <a:bodyPr/>
        <a:lstStyle/>
        <a:p>
          <a:endParaRPr lang="en-US"/>
        </a:p>
      </dgm:t>
    </dgm:pt>
    <dgm:pt modelId="{814FAF60-F201-42B2-B549-6D38DE5C9419}" type="sibTrans" cxnId="{EBDACCB3-46BD-4CBC-B89C-F5FF2D683969}">
      <dgm:prSet/>
      <dgm:spPr/>
      <dgm:t>
        <a:bodyPr/>
        <a:lstStyle/>
        <a:p>
          <a:endParaRPr lang="en-US"/>
        </a:p>
      </dgm:t>
    </dgm:pt>
    <dgm:pt modelId="{B8EE72EE-077D-4A9C-872C-B2154B174D82}" type="pres">
      <dgm:prSet presAssocID="{AE2EFE86-7992-4ADF-8C80-38446B17173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37081A-E414-42D5-8F25-793EDBE04DD7}" type="pres">
      <dgm:prSet presAssocID="{EC020D5A-AE02-4A46-B088-3EAB8049D67C}" presName="parentLin" presStyleCnt="0"/>
      <dgm:spPr/>
    </dgm:pt>
    <dgm:pt modelId="{F2177680-BC09-4503-817F-3FF6A492FCF5}" type="pres">
      <dgm:prSet presAssocID="{EC020D5A-AE02-4A46-B088-3EAB8049D67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8C55F5A-CDB6-4C9B-AA5F-0AFDA5CD8DF1}" type="pres">
      <dgm:prSet presAssocID="{EC020D5A-AE02-4A46-B088-3EAB8049D67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265C9-8D1F-4065-A625-1098DB05C28B}" type="pres">
      <dgm:prSet presAssocID="{EC020D5A-AE02-4A46-B088-3EAB8049D67C}" presName="negativeSpace" presStyleCnt="0"/>
      <dgm:spPr/>
    </dgm:pt>
    <dgm:pt modelId="{347F0252-D6A8-4803-AFA0-B996AE3887B4}" type="pres">
      <dgm:prSet presAssocID="{EC020D5A-AE02-4A46-B088-3EAB8049D67C}" presName="childText" presStyleLbl="conFgAcc1" presStyleIdx="0" presStyleCnt="3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85DB8395-AB84-44E9-8F13-151420F62F9C}" type="pres">
      <dgm:prSet presAssocID="{AF57C48B-3641-4254-88CE-27B642411E3C}" presName="spaceBetweenRectangles" presStyleCnt="0"/>
      <dgm:spPr/>
    </dgm:pt>
    <dgm:pt modelId="{B91C3BE2-5C7A-4A68-A0A2-644AAB4CE293}" type="pres">
      <dgm:prSet presAssocID="{2D3307A6-E46B-4DD8-AE9E-7326C21DDA7F}" presName="parentLin" presStyleCnt="0"/>
      <dgm:spPr/>
    </dgm:pt>
    <dgm:pt modelId="{BC2EB767-80F3-4F7B-AC6C-4788D5CC7A18}" type="pres">
      <dgm:prSet presAssocID="{2D3307A6-E46B-4DD8-AE9E-7326C21DDA7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2E2EB98-81C2-4FE6-AEF0-6979731612E2}" type="pres">
      <dgm:prSet presAssocID="{2D3307A6-E46B-4DD8-AE9E-7326C21DDA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8773C-15AC-437A-A842-F43CA7C412CA}" type="pres">
      <dgm:prSet presAssocID="{2D3307A6-E46B-4DD8-AE9E-7326C21DDA7F}" presName="negativeSpace" presStyleCnt="0"/>
      <dgm:spPr/>
    </dgm:pt>
    <dgm:pt modelId="{C2A19BD9-0BD7-4461-8D92-903094931F81}" type="pres">
      <dgm:prSet presAssocID="{2D3307A6-E46B-4DD8-AE9E-7326C21DDA7F}" presName="childText" presStyleLbl="conFgAcc1" presStyleIdx="1" presStyleCnt="3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EEC9D271-8656-4B2A-B8AF-E5BB7F695017}" type="pres">
      <dgm:prSet presAssocID="{9156BDC1-0D76-43C5-A375-D3B16001D9ED}" presName="spaceBetweenRectangles" presStyleCnt="0"/>
      <dgm:spPr/>
    </dgm:pt>
    <dgm:pt modelId="{C525EC60-0C58-4BA2-9D14-07FF214F0425}" type="pres">
      <dgm:prSet presAssocID="{0B2B43CA-CC2E-4C93-892F-3968A96E489A}" presName="parentLin" presStyleCnt="0"/>
      <dgm:spPr/>
    </dgm:pt>
    <dgm:pt modelId="{454125A7-D038-4E4F-BF48-74F045019B0B}" type="pres">
      <dgm:prSet presAssocID="{0B2B43CA-CC2E-4C93-892F-3968A96E489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9D83F1E-8A18-4554-9633-612DA1897C17}" type="pres">
      <dgm:prSet presAssocID="{0B2B43CA-CC2E-4C93-892F-3968A96E48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4BEEC-4C62-4CB9-A125-45F122A1E649}" type="pres">
      <dgm:prSet presAssocID="{0B2B43CA-CC2E-4C93-892F-3968A96E489A}" presName="negativeSpace" presStyleCnt="0"/>
      <dgm:spPr/>
    </dgm:pt>
    <dgm:pt modelId="{20F47A62-B5A0-4FEB-AE5C-C9B04E9264DA}" type="pres">
      <dgm:prSet presAssocID="{0B2B43CA-CC2E-4C93-892F-3968A96E489A}" presName="childText" presStyleLbl="conFgAcc1" presStyleIdx="2" presStyleCnt="3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</dgm:ptLst>
  <dgm:cxnLst>
    <dgm:cxn modelId="{4A247EEA-E92E-4813-A458-5BBA36A3E547}" type="presOf" srcId="{EC020D5A-AE02-4A46-B088-3EAB8049D67C}" destId="{18C55F5A-CDB6-4C9B-AA5F-0AFDA5CD8DF1}" srcOrd="1" destOrd="0" presId="urn:microsoft.com/office/officeart/2005/8/layout/list1"/>
    <dgm:cxn modelId="{60FAB25A-0790-46D3-801C-7CF8F6A57F6F}" type="presOf" srcId="{2D3307A6-E46B-4DD8-AE9E-7326C21DDA7F}" destId="{22E2EB98-81C2-4FE6-AEF0-6979731612E2}" srcOrd="1" destOrd="0" presId="urn:microsoft.com/office/officeart/2005/8/layout/list1"/>
    <dgm:cxn modelId="{EBDACCB3-46BD-4CBC-B89C-F5FF2D683969}" srcId="{AE2EFE86-7992-4ADF-8C80-38446B17173F}" destId="{0B2B43CA-CC2E-4C93-892F-3968A96E489A}" srcOrd="2" destOrd="0" parTransId="{BC2BA199-6D26-46C6-937A-DE370BBFB49D}" sibTransId="{814FAF60-F201-42B2-B549-6D38DE5C9419}"/>
    <dgm:cxn modelId="{0FC64501-E945-41EE-96E3-5EA2FDEDDE67}" srcId="{AE2EFE86-7992-4ADF-8C80-38446B17173F}" destId="{2D3307A6-E46B-4DD8-AE9E-7326C21DDA7F}" srcOrd="1" destOrd="0" parTransId="{C35925FD-691A-4C3F-837F-6DBF4B9BB261}" sibTransId="{9156BDC1-0D76-43C5-A375-D3B16001D9ED}"/>
    <dgm:cxn modelId="{F26B9799-B378-4028-82FB-39052FF5E12C}" type="presOf" srcId="{2D3307A6-E46B-4DD8-AE9E-7326C21DDA7F}" destId="{BC2EB767-80F3-4F7B-AC6C-4788D5CC7A18}" srcOrd="0" destOrd="0" presId="urn:microsoft.com/office/officeart/2005/8/layout/list1"/>
    <dgm:cxn modelId="{2892B6AA-6861-43EC-A10D-229199536B1B}" type="presOf" srcId="{AE2EFE86-7992-4ADF-8C80-38446B17173F}" destId="{B8EE72EE-077D-4A9C-872C-B2154B174D82}" srcOrd="0" destOrd="0" presId="urn:microsoft.com/office/officeart/2005/8/layout/list1"/>
    <dgm:cxn modelId="{4EBF16EA-7743-4800-881D-ED82D4A8CEAB}" type="presOf" srcId="{EC020D5A-AE02-4A46-B088-3EAB8049D67C}" destId="{F2177680-BC09-4503-817F-3FF6A492FCF5}" srcOrd="0" destOrd="0" presId="urn:microsoft.com/office/officeart/2005/8/layout/list1"/>
    <dgm:cxn modelId="{6F2EF391-0DA4-47B8-B714-9211676AF195}" type="presOf" srcId="{0B2B43CA-CC2E-4C93-892F-3968A96E489A}" destId="{99D83F1E-8A18-4554-9633-612DA1897C17}" srcOrd="1" destOrd="0" presId="urn:microsoft.com/office/officeart/2005/8/layout/list1"/>
    <dgm:cxn modelId="{B5943708-EF1C-4604-9A37-A80C2BCCB714}" type="presOf" srcId="{0B2B43CA-CC2E-4C93-892F-3968A96E489A}" destId="{454125A7-D038-4E4F-BF48-74F045019B0B}" srcOrd="0" destOrd="0" presId="urn:microsoft.com/office/officeart/2005/8/layout/list1"/>
    <dgm:cxn modelId="{D74560D8-7136-43B3-89A9-3D0D2D3244A4}" srcId="{AE2EFE86-7992-4ADF-8C80-38446B17173F}" destId="{EC020D5A-AE02-4A46-B088-3EAB8049D67C}" srcOrd="0" destOrd="0" parTransId="{737DC912-9C5B-42BA-9538-053C8EF79E11}" sibTransId="{AF57C48B-3641-4254-88CE-27B642411E3C}"/>
    <dgm:cxn modelId="{DF43AA3F-8757-450E-8E6D-1D022DF6131C}" type="presParOf" srcId="{B8EE72EE-077D-4A9C-872C-B2154B174D82}" destId="{E237081A-E414-42D5-8F25-793EDBE04DD7}" srcOrd="0" destOrd="0" presId="urn:microsoft.com/office/officeart/2005/8/layout/list1"/>
    <dgm:cxn modelId="{73D40744-6DFA-4546-ADC2-B18CEA795D9F}" type="presParOf" srcId="{E237081A-E414-42D5-8F25-793EDBE04DD7}" destId="{F2177680-BC09-4503-817F-3FF6A492FCF5}" srcOrd="0" destOrd="0" presId="urn:microsoft.com/office/officeart/2005/8/layout/list1"/>
    <dgm:cxn modelId="{6E40F5F1-F06F-471D-8F80-BBDBF00BE5E7}" type="presParOf" srcId="{E237081A-E414-42D5-8F25-793EDBE04DD7}" destId="{18C55F5A-CDB6-4C9B-AA5F-0AFDA5CD8DF1}" srcOrd="1" destOrd="0" presId="urn:microsoft.com/office/officeart/2005/8/layout/list1"/>
    <dgm:cxn modelId="{4899EC79-6416-40EA-9620-62EC9DD30221}" type="presParOf" srcId="{B8EE72EE-077D-4A9C-872C-B2154B174D82}" destId="{541265C9-8D1F-4065-A625-1098DB05C28B}" srcOrd="1" destOrd="0" presId="urn:microsoft.com/office/officeart/2005/8/layout/list1"/>
    <dgm:cxn modelId="{EA980689-265C-4210-8CCA-3DAC3213605A}" type="presParOf" srcId="{B8EE72EE-077D-4A9C-872C-B2154B174D82}" destId="{347F0252-D6A8-4803-AFA0-B996AE3887B4}" srcOrd="2" destOrd="0" presId="urn:microsoft.com/office/officeart/2005/8/layout/list1"/>
    <dgm:cxn modelId="{595DE1CA-ECBD-46AD-BE41-377BAD4163FB}" type="presParOf" srcId="{B8EE72EE-077D-4A9C-872C-B2154B174D82}" destId="{85DB8395-AB84-44E9-8F13-151420F62F9C}" srcOrd="3" destOrd="0" presId="urn:microsoft.com/office/officeart/2005/8/layout/list1"/>
    <dgm:cxn modelId="{314C0BFE-F5FB-469E-856F-9C888439497C}" type="presParOf" srcId="{B8EE72EE-077D-4A9C-872C-B2154B174D82}" destId="{B91C3BE2-5C7A-4A68-A0A2-644AAB4CE293}" srcOrd="4" destOrd="0" presId="urn:microsoft.com/office/officeart/2005/8/layout/list1"/>
    <dgm:cxn modelId="{D7FE6500-6769-47BD-93B6-343350DB1777}" type="presParOf" srcId="{B91C3BE2-5C7A-4A68-A0A2-644AAB4CE293}" destId="{BC2EB767-80F3-4F7B-AC6C-4788D5CC7A18}" srcOrd="0" destOrd="0" presId="urn:microsoft.com/office/officeart/2005/8/layout/list1"/>
    <dgm:cxn modelId="{8C0D0FD7-7F04-47DA-A623-F4FE959BCBC5}" type="presParOf" srcId="{B91C3BE2-5C7A-4A68-A0A2-644AAB4CE293}" destId="{22E2EB98-81C2-4FE6-AEF0-6979731612E2}" srcOrd="1" destOrd="0" presId="urn:microsoft.com/office/officeart/2005/8/layout/list1"/>
    <dgm:cxn modelId="{EEC63F6F-9085-4B50-BADE-7D7D9C18927B}" type="presParOf" srcId="{B8EE72EE-077D-4A9C-872C-B2154B174D82}" destId="{D128773C-15AC-437A-A842-F43CA7C412CA}" srcOrd="5" destOrd="0" presId="urn:microsoft.com/office/officeart/2005/8/layout/list1"/>
    <dgm:cxn modelId="{6417F4A9-FEA1-4905-9F65-439C664225F1}" type="presParOf" srcId="{B8EE72EE-077D-4A9C-872C-B2154B174D82}" destId="{C2A19BD9-0BD7-4461-8D92-903094931F81}" srcOrd="6" destOrd="0" presId="urn:microsoft.com/office/officeart/2005/8/layout/list1"/>
    <dgm:cxn modelId="{826A147B-1C2B-49A1-9D1B-EFC03F02F4DF}" type="presParOf" srcId="{B8EE72EE-077D-4A9C-872C-B2154B174D82}" destId="{EEC9D271-8656-4B2A-B8AF-E5BB7F695017}" srcOrd="7" destOrd="0" presId="urn:microsoft.com/office/officeart/2005/8/layout/list1"/>
    <dgm:cxn modelId="{F336CD40-CB70-4741-9E92-9BD425B23A5F}" type="presParOf" srcId="{B8EE72EE-077D-4A9C-872C-B2154B174D82}" destId="{C525EC60-0C58-4BA2-9D14-07FF214F0425}" srcOrd="8" destOrd="0" presId="urn:microsoft.com/office/officeart/2005/8/layout/list1"/>
    <dgm:cxn modelId="{0B37F0EE-484E-411A-B0DD-2ABDD928040D}" type="presParOf" srcId="{C525EC60-0C58-4BA2-9D14-07FF214F0425}" destId="{454125A7-D038-4E4F-BF48-74F045019B0B}" srcOrd="0" destOrd="0" presId="urn:microsoft.com/office/officeart/2005/8/layout/list1"/>
    <dgm:cxn modelId="{2EA997AE-5A58-4563-9098-3CF3AE4C7A7A}" type="presParOf" srcId="{C525EC60-0C58-4BA2-9D14-07FF214F0425}" destId="{99D83F1E-8A18-4554-9633-612DA1897C17}" srcOrd="1" destOrd="0" presId="urn:microsoft.com/office/officeart/2005/8/layout/list1"/>
    <dgm:cxn modelId="{353C22FC-18D7-4895-9143-A467B2A217B1}" type="presParOf" srcId="{B8EE72EE-077D-4A9C-872C-B2154B174D82}" destId="{83C4BEEC-4C62-4CB9-A125-45F122A1E649}" srcOrd="9" destOrd="0" presId="urn:microsoft.com/office/officeart/2005/8/layout/list1"/>
    <dgm:cxn modelId="{5AC439F1-88FF-433D-BD0B-BF40032B292D}" type="presParOf" srcId="{B8EE72EE-077D-4A9C-872C-B2154B174D82}" destId="{20F47A62-B5A0-4FEB-AE5C-C9B04E9264DA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711E6BC-CCDA-4669-A746-6FEF0E8B6CC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AE5616-BB04-4B17-88AC-40BEFFFC387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Efficient Coverage Closure without coverage saturation</a:t>
          </a:r>
        </a:p>
      </dgm:t>
    </dgm:pt>
    <dgm:pt modelId="{6AA4504B-51EE-46CA-9F70-9480133F798A}" type="parTrans" cxnId="{A930507C-5140-4C39-A976-54646E7A1BF3}">
      <dgm:prSet/>
      <dgm:spPr/>
      <dgm:t>
        <a:bodyPr/>
        <a:lstStyle/>
        <a:p>
          <a:endParaRPr lang="en-US" sz="2000"/>
        </a:p>
      </dgm:t>
    </dgm:pt>
    <dgm:pt modelId="{20C2A078-EA3D-41BB-A648-2B781F701BC7}" type="sibTrans" cxnId="{A930507C-5140-4C39-A976-54646E7A1BF3}">
      <dgm:prSet/>
      <dgm:spPr/>
      <dgm:t>
        <a:bodyPr/>
        <a:lstStyle/>
        <a:p>
          <a:endParaRPr lang="en-US" sz="2000" dirty="0"/>
        </a:p>
      </dgm:t>
    </dgm:pt>
    <dgm:pt modelId="{3A3DFB7F-140F-4D1E-BC13-449C87E56DB5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Resource Optimization</a:t>
          </a:r>
        </a:p>
      </dgm:t>
    </dgm:pt>
    <dgm:pt modelId="{8E4A6405-CADA-4100-B208-1A5A9B59204C}" type="parTrans" cxnId="{46721FB4-9848-4753-88DD-E47B86BE2E62}">
      <dgm:prSet/>
      <dgm:spPr/>
      <dgm:t>
        <a:bodyPr/>
        <a:lstStyle/>
        <a:p>
          <a:endParaRPr lang="en-US" sz="2000"/>
        </a:p>
      </dgm:t>
    </dgm:pt>
    <dgm:pt modelId="{9F816DA4-CC2F-43ED-B0B9-DDDE98BE5360}" type="sibTrans" cxnId="{46721FB4-9848-4753-88DD-E47B86BE2E62}">
      <dgm:prSet/>
      <dgm:spPr/>
      <dgm:t>
        <a:bodyPr/>
        <a:lstStyle/>
        <a:p>
          <a:endParaRPr lang="en-US" sz="2000" dirty="0"/>
        </a:p>
      </dgm:t>
    </dgm:pt>
    <dgm:pt modelId="{B96E304F-9936-446C-A786-F3786295A9D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Highly Scalable</a:t>
          </a:r>
        </a:p>
      </dgm:t>
    </dgm:pt>
    <dgm:pt modelId="{9DC3FE4A-7078-4C3B-9724-354F2C2FDF24}" type="parTrans" cxnId="{1478D13A-255B-4E0E-8595-CD8AC78493C9}">
      <dgm:prSet/>
      <dgm:spPr/>
      <dgm:t>
        <a:bodyPr/>
        <a:lstStyle/>
        <a:p>
          <a:endParaRPr lang="en-US" sz="2000"/>
        </a:p>
      </dgm:t>
    </dgm:pt>
    <dgm:pt modelId="{43388CD6-BE0C-49DD-9B97-6323C8F45AFE}" type="sibTrans" cxnId="{1478D13A-255B-4E0E-8595-CD8AC78493C9}">
      <dgm:prSet/>
      <dgm:spPr/>
      <dgm:t>
        <a:bodyPr/>
        <a:lstStyle/>
        <a:p>
          <a:endParaRPr lang="en-US" sz="2000" dirty="0"/>
        </a:p>
      </dgm:t>
    </dgm:pt>
    <dgm:pt modelId="{9C48A144-8E95-4D98-8CB5-D97B457D5134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Reduced coverage complexity with use of automation</a:t>
          </a:r>
        </a:p>
      </dgm:t>
    </dgm:pt>
    <dgm:pt modelId="{98A5FB86-4168-4DD6-958C-828EA7F7DAEC}" type="parTrans" cxnId="{A74D4FF2-505E-42D6-9894-648F1AB39415}">
      <dgm:prSet/>
      <dgm:spPr/>
      <dgm:t>
        <a:bodyPr/>
        <a:lstStyle/>
        <a:p>
          <a:endParaRPr lang="en-US"/>
        </a:p>
      </dgm:t>
    </dgm:pt>
    <dgm:pt modelId="{71313EB9-76B9-4FDC-B503-C3D01583EEFE}" type="sibTrans" cxnId="{A74D4FF2-505E-42D6-9894-648F1AB39415}">
      <dgm:prSet/>
      <dgm:spPr/>
      <dgm:t>
        <a:bodyPr/>
        <a:lstStyle/>
        <a:p>
          <a:endParaRPr lang="en-US"/>
        </a:p>
      </dgm:t>
    </dgm:pt>
    <dgm:pt modelId="{280E7759-2868-4955-880F-7403EE081B03}" type="pres">
      <dgm:prSet presAssocID="{0711E6BC-CCDA-4669-A746-6FEF0E8B6C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2A8F6F-98C6-4662-BD90-7CBF93ABB430}" type="pres">
      <dgm:prSet presAssocID="{9C48A144-8E95-4D98-8CB5-D97B457D513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C0E1C-B298-4003-A17D-A39BB4966356}" type="pres">
      <dgm:prSet presAssocID="{71313EB9-76B9-4FDC-B503-C3D01583EEFE}" presName="spacer" presStyleCnt="0"/>
      <dgm:spPr/>
    </dgm:pt>
    <dgm:pt modelId="{AC3F6A84-BCDA-47ED-9109-6D1B20F7E0CA}" type="pres">
      <dgm:prSet presAssocID="{85AE5616-BB04-4B17-88AC-40BEFFFC387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6545B-ADEA-4876-BD80-574B77BB90AA}" type="pres">
      <dgm:prSet presAssocID="{20C2A078-EA3D-41BB-A648-2B781F701BC7}" presName="spacer" presStyleCnt="0"/>
      <dgm:spPr/>
    </dgm:pt>
    <dgm:pt modelId="{B03B547F-992C-4A2C-9591-179D09AE2886}" type="pres">
      <dgm:prSet presAssocID="{3A3DFB7F-140F-4D1E-BC13-449C87E56DB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3A5C6-F7D2-4023-A7F4-1F2FCAED3C04}" type="pres">
      <dgm:prSet presAssocID="{9F816DA4-CC2F-43ED-B0B9-DDDE98BE5360}" presName="spacer" presStyleCnt="0"/>
      <dgm:spPr/>
    </dgm:pt>
    <dgm:pt modelId="{789D5643-B68A-4733-A4A5-665AE87A3F37}" type="pres">
      <dgm:prSet presAssocID="{B96E304F-9936-446C-A786-F3786295A9D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78D13A-255B-4E0E-8595-CD8AC78493C9}" srcId="{0711E6BC-CCDA-4669-A746-6FEF0E8B6CC7}" destId="{B96E304F-9936-446C-A786-F3786295A9DF}" srcOrd="3" destOrd="0" parTransId="{9DC3FE4A-7078-4C3B-9724-354F2C2FDF24}" sibTransId="{43388CD6-BE0C-49DD-9B97-6323C8F45AFE}"/>
    <dgm:cxn modelId="{A74D4FF2-505E-42D6-9894-648F1AB39415}" srcId="{0711E6BC-CCDA-4669-A746-6FEF0E8B6CC7}" destId="{9C48A144-8E95-4D98-8CB5-D97B457D5134}" srcOrd="0" destOrd="0" parTransId="{98A5FB86-4168-4DD6-958C-828EA7F7DAEC}" sibTransId="{71313EB9-76B9-4FDC-B503-C3D01583EEFE}"/>
    <dgm:cxn modelId="{26107631-38BD-4199-9E36-B8EFC7EBFA5F}" type="presOf" srcId="{0711E6BC-CCDA-4669-A746-6FEF0E8B6CC7}" destId="{280E7759-2868-4955-880F-7403EE081B03}" srcOrd="0" destOrd="0" presId="urn:microsoft.com/office/officeart/2005/8/layout/vList2"/>
    <dgm:cxn modelId="{46721FB4-9848-4753-88DD-E47B86BE2E62}" srcId="{0711E6BC-CCDA-4669-A746-6FEF0E8B6CC7}" destId="{3A3DFB7F-140F-4D1E-BC13-449C87E56DB5}" srcOrd="2" destOrd="0" parTransId="{8E4A6405-CADA-4100-B208-1A5A9B59204C}" sibTransId="{9F816DA4-CC2F-43ED-B0B9-DDDE98BE5360}"/>
    <dgm:cxn modelId="{A930507C-5140-4C39-A976-54646E7A1BF3}" srcId="{0711E6BC-CCDA-4669-A746-6FEF0E8B6CC7}" destId="{85AE5616-BB04-4B17-88AC-40BEFFFC3876}" srcOrd="1" destOrd="0" parTransId="{6AA4504B-51EE-46CA-9F70-9480133F798A}" sibTransId="{20C2A078-EA3D-41BB-A648-2B781F701BC7}"/>
    <dgm:cxn modelId="{15F2D2DB-640B-4E23-AA36-29BD98177067}" type="presOf" srcId="{9C48A144-8E95-4D98-8CB5-D97B457D5134}" destId="{F82A8F6F-98C6-4662-BD90-7CBF93ABB430}" srcOrd="0" destOrd="0" presId="urn:microsoft.com/office/officeart/2005/8/layout/vList2"/>
    <dgm:cxn modelId="{B29C3F22-B821-433F-AD29-4A1D9CD4893B}" type="presOf" srcId="{3A3DFB7F-140F-4D1E-BC13-449C87E56DB5}" destId="{B03B547F-992C-4A2C-9591-179D09AE2886}" srcOrd="0" destOrd="0" presId="urn:microsoft.com/office/officeart/2005/8/layout/vList2"/>
    <dgm:cxn modelId="{6591B8DF-2FAF-470A-88FC-8FDEC8E3DA1F}" type="presOf" srcId="{85AE5616-BB04-4B17-88AC-40BEFFFC3876}" destId="{AC3F6A84-BCDA-47ED-9109-6D1B20F7E0CA}" srcOrd="0" destOrd="0" presId="urn:microsoft.com/office/officeart/2005/8/layout/vList2"/>
    <dgm:cxn modelId="{278E7859-2447-4D42-875D-CB1683E836D0}" type="presOf" srcId="{B96E304F-9936-446C-A786-F3786295A9DF}" destId="{789D5643-B68A-4733-A4A5-665AE87A3F37}" srcOrd="0" destOrd="0" presId="urn:microsoft.com/office/officeart/2005/8/layout/vList2"/>
    <dgm:cxn modelId="{58DCE131-F1E0-450F-9E92-B75682A9858B}" type="presParOf" srcId="{280E7759-2868-4955-880F-7403EE081B03}" destId="{F82A8F6F-98C6-4662-BD90-7CBF93ABB430}" srcOrd="0" destOrd="0" presId="urn:microsoft.com/office/officeart/2005/8/layout/vList2"/>
    <dgm:cxn modelId="{7DCD3E86-694C-4730-9B77-70A3637EB10D}" type="presParOf" srcId="{280E7759-2868-4955-880F-7403EE081B03}" destId="{1BEC0E1C-B298-4003-A17D-A39BB4966356}" srcOrd="1" destOrd="0" presId="urn:microsoft.com/office/officeart/2005/8/layout/vList2"/>
    <dgm:cxn modelId="{43D2B336-3695-43FE-8AA9-23CB894EBB16}" type="presParOf" srcId="{280E7759-2868-4955-880F-7403EE081B03}" destId="{AC3F6A84-BCDA-47ED-9109-6D1B20F7E0CA}" srcOrd="2" destOrd="0" presId="urn:microsoft.com/office/officeart/2005/8/layout/vList2"/>
    <dgm:cxn modelId="{0A98FE45-474E-48FD-AFCA-1739D99AFEDA}" type="presParOf" srcId="{280E7759-2868-4955-880F-7403EE081B03}" destId="{DA16545B-ADEA-4876-BD80-574B77BB90AA}" srcOrd="3" destOrd="0" presId="urn:microsoft.com/office/officeart/2005/8/layout/vList2"/>
    <dgm:cxn modelId="{30C8F3CF-10F2-47DF-9E69-CDE5007BA55D}" type="presParOf" srcId="{280E7759-2868-4955-880F-7403EE081B03}" destId="{B03B547F-992C-4A2C-9591-179D09AE2886}" srcOrd="4" destOrd="0" presId="urn:microsoft.com/office/officeart/2005/8/layout/vList2"/>
    <dgm:cxn modelId="{98AB8FAD-0F06-4130-ADBD-221AAFFFB167}" type="presParOf" srcId="{280E7759-2868-4955-880F-7403EE081B03}" destId="{1ED3A5C6-F7D2-4023-A7F4-1F2FCAED3C04}" srcOrd="5" destOrd="0" presId="urn:microsoft.com/office/officeart/2005/8/layout/vList2"/>
    <dgm:cxn modelId="{87501FEB-5677-40CE-93AC-927DA710842C}" type="presParOf" srcId="{280E7759-2868-4955-880F-7403EE081B03}" destId="{789D5643-B68A-4733-A4A5-665AE87A3F37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84D497-B890-4800-A35E-6604E5F990F2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7E02A866-DBF8-4794-AA65-819C8A8D294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Test/</a:t>
          </a:r>
          <a:r>
            <a:rPr lang="en-US" sz="18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vPlan</a:t>
          </a:r>
          <a:endParaRPr lang="en-U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05F6802-2340-4380-85B4-9E9D22504B84}" type="parTrans" cxnId="{8000ADFB-5E6E-4C9B-9FB3-C0EF9345D26F}">
      <dgm:prSet/>
      <dgm:spPr/>
      <dgm:t>
        <a:bodyPr/>
        <a:lstStyle/>
        <a:p>
          <a:endParaRPr lang="en-US"/>
        </a:p>
      </dgm:t>
    </dgm:pt>
    <dgm:pt modelId="{F68D92CC-6349-487B-8950-A8BC6038E356}" type="sibTrans" cxnId="{8000ADFB-5E6E-4C9B-9FB3-C0EF9345D26F}">
      <dgm:prSet/>
      <dgm:spPr/>
      <dgm:t>
        <a:bodyPr/>
        <a:lstStyle/>
        <a:p>
          <a:endParaRPr lang="en-US"/>
        </a:p>
      </dgm:t>
    </dgm:pt>
    <dgm:pt modelId="{5613067B-AB1B-45E5-A68F-0704E70D0528}" type="pres">
      <dgm:prSet presAssocID="{2284D497-B890-4800-A35E-6604E5F990F2}" presName="Name0" presStyleCnt="0">
        <dgm:presLayoutVars>
          <dgm:dir/>
          <dgm:resizeHandles val="exact"/>
        </dgm:presLayoutVars>
      </dgm:prSet>
      <dgm:spPr/>
    </dgm:pt>
    <dgm:pt modelId="{8EDAD785-7FA0-4444-BD78-077937EFFFFC}" type="pres">
      <dgm:prSet presAssocID="{7E02A866-DBF8-4794-AA65-819C8A8D294B}" presName="node" presStyleLbl="node1" presStyleIdx="0" presStyleCnt="1" custScaleY="109859" custLinFactNeighborX="-1573" custLinFactNeighborY="10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0ADFB-5E6E-4C9B-9FB3-C0EF9345D26F}" srcId="{2284D497-B890-4800-A35E-6604E5F990F2}" destId="{7E02A866-DBF8-4794-AA65-819C8A8D294B}" srcOrd="0" destOrd="0" parTransId="{705F6802-2340-4380-85B4-9E9D22504B84}" sibTransId="{F68D92CC-6349-487B-8950-A8BC6038E356}"/>
    <dgm:cxn modelId="{63B0ABA5-ADB4-45D7-9B5A-552A10265737}" type="presOf" srcId="{2284D497-B890-4800-A35E-6604E5F990F2}" destId="{5613067B-AB1B-45E5-A68F-0704E70D0528}" srcOrd="0" destOrd="0" presId="urn:microsoft.com/office/officeart/2005/8/layout/process1"/>
    <dgm:cxn modelId="{21E551E2-E81F-44F9-87C9-D11B784BF9A9}" type="presOf" srcId="{7E02A866-DBF8-4794-AA65-819C8A8D294B}" destId="{8EDAD785-7FA0-4444-BD78-077937EFFFFC}" srcOrd="0" destOrd="0" presId="urn:microsoft.com/office/officeart/2005/8/layout/process1"/>
    <dgm:cxn modelId="{D0751EA5-2B66-41FE-BA55-5DAB33D2A831}" type="presParOf" srcId="{5613067B-AB1B-45E5-A68F-0704E70D0528}" destId="{8EDAD785-7FA0-4444-BD78-077937EFFFF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84D497-B890-4800-A35E-6604E5F990F2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7E02A866-DBF8-4794-AA65-819C8A8D294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Execute  regression suite</a:t>
          </a:r>
        </a:p>
      </dgm:t>
    </dgm:pt>
    <dgm:pt modelId="{705F6802-2340-4380-85B4-9E9D22504B84}" type="parTrans" cxnId="{8000ADFB-5E6E-4C9B-9FB3-C0EF9345D26F}">
      <dgm:prSet/>
      <dgm:spPr/>
      <dgm:t>
        <a:bodyPr/>
        <a:lstStyle/>
        <a:p>
          <a:endParaRPr lang="en-US"/>
        </a:p>
      </dgm:t>
    </dgm:pt>
    <dgm:pt modelId="{F68D92CC-6349-487B-8950-A8BC6038E356}" type="sibTrans" cxnId="{8000ADFB-5E6E-4C9B-9FB3-C0EF9345D26F}">
      <dgm:prSet/>
      <dgm:spPr/>
      <dgm:t>
        <a:bodyPr/>
        <a:lstStyle/>
        <a:p>
          <a:endParaRPr lang="en-US"/>
        </a:p>
      </dgm:t>
    </dgm:pt>
    <dgm:pt modelId="{5613067B-AB1B-45E5-A68F-0704E70D0528}" type="pres">
      <dgm:prSet presAssocID="{2284D497-B890-4800-A35E-6604E5F990F2}" presName="Name0" presStyleCnt="0">
        <dgm:presLayoutVars>
          <dgm:dir/>
          <dgm:resizeHandles val="exact"/>
        </dgm:presLayoutVars>
      </dgm:prSet>
      <dgm:spPr/>
    </dgm:pt>
    <dgm:pt modelId="{8EDAD785-7FA0-4444-BD78-077937EFFFFC}" type="pres">
      <dgm:prSet presAssocID="{7E02A866-DBF8-4794-AA65-819C8A8D294B}" presName="node" presStyleLbl="node1" presStyleIdx="0" presStyleCnt="1" custLinFactNeighborY="10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0ADFB-5E6E-4C9B-9FB3-C0EF9345D26F}" srcId="{2284D497-B890-4800-A35E-6604E5F990F2}" destId="{7E02A866-DBF8-4794-AA65-819C8A8D294B}" srcOrd="0" destOrd="0" parTransId="{705F6802-2340-4380-85B4-9E9D22504B84}" sibTransId="{F68D92CC-6349-487B-8950-A8BC6038E356}"/>
    <dgm:cxn modelId="{63B0ABA5-ADB4-45D7-9B5A-552A10265737}" type="presOf" srcId="{2284D497-B890-4800-A35E-6604E5F990F2}" destId="{5613067B-AB1B-45E5-A68F-0704E70D0528}" srcOrd="0" destOrd="0" presId="urn:microsoft.com/office/officeart/2005/8/layout/process1"/>
    <dgm:cxn modelId="{21E551E2-E81F-44F9-87C9-D11B784BF9A9}" type="presOf" srcId="{7E02A866-DBF8-4794-AA65-819C8A8D294B}" destId="{8EDAD785-7FA0-4444-BD78-077937EFFFFC}" srcOrd="0" destOrd="0" presId="urn:microsoft.com/office/officeart/2005/8/layout/process1"/>
    <dgm:cxn modelId="{D0751EA5-2B66-41FE-BA55-5DAB33D2A831}" type="presParOf" srcId="{5613067B-AB1B-45E5-A68F-0704E70D0528}" destId="{8EDAD785-7FA0-4444-BD78-077937EFFFF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84D497-B890-4800-A35E-6604E5F990F2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7E02A866-DBF8-4794-AA65-819C8A8D294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Measure the metrics</a:t>
          </a:r>
        </a:p>
      </dgm:t>
    </dgm:pt>
    <dgm:pt modelId="{705F6802-2340-4380-85B4-9E9D22504B84}" type="parTrans" cxnId="{8000ADFB-5E6E-4C9B-9FB3-C0EF9345D26F}">
      <dgm:prSet/>
      <dgm:spPr/>
      <dgm:t>
        <a:bodyPr/>
        <a:lstStyle/>
        <a:p>
          <a:endParaRPr lang="en-US"/>
        </a:p>
      </dgm:t>
    </dgm:pt>
    <dgm:pt modelId="{F68D92CC-6349-487B-8950-A8BC6038E356}" type="sibTrans" cxnId="{8000ADFB-5E6E-4C9B-9FB3-C0EF9345D26F}">
      <dgm:prSet/>
      <dgm:spPr/>
      <dgm:t>
        <a:bodyPr/>
        <a:lstStyle/>
        <a:p>
          <a:endParaRPr lang="en-US"/>
        </a:p>
      </dgm:t>
    </dgm:pt>
    <dgm:pt modelId="{5613067B-AB1B-45E5-A68F-0704E70D0528}" type="pres">
      <dgm:prSet presAssocID="{2284D497-B890-4800-A35E-6604E5F990F2}" presName="Name0" presStyleCnt="0">
        <dgm:presLayoutVars>
          <dgm:dir/>
          <dgm:resizeHandles val="exact"/>
        </dgm:presLayoutVars>
      </dgm:prSet>
      <dgm:spPr/>
    </dgm:pt>
    <dgm:pt modelId="{8EDAD785-7FA0-4444-BD78-077937EFFFFC}" type="pres">
      <dgm:prSet presAssocID="{7E02A866-DBF8-4794-AA65-819C8A8D294B}" presName="node" presStyleLbl="node1" presStyleIdx="0" presStyleCnt="1" custScaleY="109859" custLinFactNeighborY="13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0ADFB-5E6E-4C9B-9FB3-C0EF9345D26F}" srcId="{2284D497-B890-4800-A35E-6604E5F990F2}" destId="{7E02A866-DBF8-4794-AA65-819C8A8D294B}" srcOrd="0" destOrd="0" parTransId="{705F6802-2340-4380-85B4-9E9D22504B84}" sibTransId="{F68D92CC-6349-487B-8950-A8BC6038E356}"/>
    <dgm:cxn modelId="{63B0ABA5-ADB4-45D7-9B5A-552A10265737}" type="presOf" srcId="{2284D497-B890-4800-A35E-6604E5F990F2}" destId="{5613067B-AB1B-45E5-A68F-0704E70D0528}" srcOrd="0" destOrd="0" presId="urn:microsoft.com/office/officeart/2005/8/layout/process1"/>
    <dgm:cxn modelId="{21E551E2-E81F-44F9-87C9-D11B784BF9A9}" type="presOf" srcId="{7E02A866-DBF8-4794-AA65-819C8A8D294B}" destId="{8EDAD785-7FA0-4444-BD78-077937EFFFFC}" srcOrd="0" destOrd="0" presId="urn:microsoft.com/office/officeart/2005/8/layout/process1"/>
    <dgm:cxn modelId="{D0751EA5-2B66-41FE-BA55-5DAB33D2A831}" type="presParOf" srcId="{5613067B-AB1B-45E5-A68F-0704E70D0528}" destId="{8EDAD785-7FA0-4444-BD78-077937EFFFF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21B60E-98DB-4FA6-A2D7-2369ED22D173}" type="doc">
      <dgm:prSet loTypeId="urn:microsoft.com/office/officeart/2011/layout/HexagonRadial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7ACD09-9798-4456-ABFA-936FE0BB221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Coverage closure</a:t>
          </a:r>
        </a:p>
      </dgm:t>
    </dgm:pt>
    <dgm:pt modelId="{71633320-9871-4572-8305-B5A1EBDB7E90}" type="parTrans" cxnId="{FA548052-044A-4400-98D1-231ECE9623F4}">
      <dgm:prSet/>
      <dgm:spPr/>
      <dgm:t>
        <a:bodyPr/>
        <a:lstStyle/>
        <a:p>
          <a:endParaRPr lang="en-US"/>
        </a:p>
      </dgm:t>
    </dgm:pt>
    <dgm:pt modelId="{A288ACDC-24D5-4FF6-950B-C688A4F6B6CC}" type="sibTrans" cxnId="{FA548052-044A-4400-98D1-231ECE9623F4}">
      <dgm:prSet/>
      <dgm:spPr/>
      <dgm:t>
        <a:bodyPr/>
        <a:lstStyle/>
        <a:p>
          <a:endParaRPr lang="en-US"/>
        </a:p>
      </dgm:t>
    </dgm:pt>
    <dgm:pt modelId="{99B1B271-D361-418E-B14A-0B294F22FF8B}" type="pres">
      <dgm:prSet presAssocID="{8321B60E-98DB-4FA6-A2D7-2369ED22D17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4A9977B-EBB5-4E60-BBDD-F9EC67F093F3}" type="pres">
      <dgm:prSet presAssocID="{BD7ACD09-9798-4456-ABFA-936FE0BB2216}" presName="Parent" presStyleLbl="node0" presStyleIdx="0" presStyleCnt="1" custLinFactNeighborX="-6131" custLinFactNeighborY="778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</dgm:ptLst>
  <dgm:cxnLst>
    <dgm:cxn modelId="{0B56A736-B905-46B9-A6D5-ADD7E9795EFA}" type="presOf" srcId="{8321B60E-98DB-4FA6-A2D7-2369ED22D173}" destId="{99B1B271-D361-418E-B14A-0B294F22FF8B}" srcOrd="0" destOrd="0" presId="urn:microsoft.com/office/officeart/2011/layout/HexagonRadial"/>
    <dgm:cxn modelId="{F2C29ECC-991B-4015-A6D6-89D2410A1533}" type="presOf" srcId="{BD7ACD09-9798-4456-ABFA-936FE0BB2216}" destId="{24A9977B-EBB5-4E60-BBDD-F9EC67F093F3}" srcOrd="0" destOrd="0" presId="urn:microsoft.com/office/officeart/2011/layout/HexagonRadial"/>
    <dgm:cxn modelId="{FA548052-044A-4400-98D1-231ECE9623F4}" srcId="{8321B60E-98DB-4FA6-A2D7-2369ED22D173}" destId="{BD7ACD09-9798-4456-ABFA-936FE0BB2216}" srcOrd="0" destOrd="0" parTransId="{71633320-9871-4572-8305-B5A1EBDB7E90}" sibTransId="{A288ACDC-24D5-4FF6-950B-C688A4F6B6CC}"/>
    <dgm:cxn modelId="{BC6E5E93-AD97-410F-A9B3-B73CAAF13D0A}" type="presParOf" srcId="{99B1B271-D361-418E-B14A-0B294F22FF8B}" destId="{24A9977B-EBB5-4E60-BBDD-F9EC67F093F3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84D497-B890-4800-A35E-6604E5F990F2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7E02A866-DBF8-4794-AA65-819C8A8D294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Done</a:t>
          </a:r>
        </a:p>
      </dgm:t>
    </dgm:pt>
    <dgm:pt modelId="{705F6802-2340-4380-85B4-9E9D22504B84}" type="parTrans" cxnId="{8000ADFB-5E6E-4C9B-9FB3-C0EF9345D26F}">
      <dgm:prSet/>
      <dgm:spPr/>
      <dgm:t>
        <a:bodyPr/>
        <a:lstStyle/>
        <a:p>
          <a:endParaRPr lang="en-US"/>
        </a:p>
      </dgm:t>
    </dgm:pt>
    <dgm:pt modelId="{F68D92CC-6349-487B-8950-A8BC6038E356}" type="sibTrans" cxnId="{8000ADFB-5E6E-4C9B-9FB3-C0EF9345D26F}">
      <dgm:prSet/>
      <dgm:spPr/>
      <dgm:t>
        <a:bodyPr/>
        <a:lstStyle/>
        <a:p>
          <a:endParaRPr lang="en-US"/>
        </a:p>
      </dgm:t>
    </dgm:pt>
    <dgm:pt modelId="{5613067B-AB1B-45E5-A68F-0704E70D0528}" type="pres">
      <dgm:prSet presAssocID="{2284D497-B890-4800-A35E-6604E5F990F2}" presName="Name0" presStyleCnt="0">
        <dgm:presLayoutVars>
          <dgm:dir/>
          <dgm:resizeHandles val="exact"/>
        </dgm:presLayoutVars>
      </dgm:prSet>
      <dgm:spPr/>
    </dgm:pt>
    <dgm:pt modelId="{8EDAD785-7FA0-4444-BD78-077937EFFFFC}" type="pres">
      <dgm:prSet presAssocID="{7E02A866-DBF8-4794-AA65-819C8A8D294B}" presName="node" presStyleLbl="node1" presStyleIdx="0" presStyleCnt="1" custScaleY="109859" custLinFactNeighborY="13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0ADFB-5E6E-4C9B-9FB3-C0EF9345D26F}" srcId="{2284D497-B890-4800-A35E-6604E5F990F2}" destId="{7E02A866-DBF8-4794-AA65-819C8A8D294B}" srcOrd="0" destOrd="0" parTransId="{705F6802-2340-4380-85B4-9E9D22504B84}" sibTransId="{F68D92CC-6349-487B-8950-A8BC6038E356}"/>
    <dgm:cxn modelId="{63B0ABA5-ADB4-45D7-9B5A-552A10265737}" type="presOf" srcId="{2284D497-B890-4800-A35E-6604E5F990F2}" destId="{5613067B-AB1B-45E5-A68F-0704E70D0528}" srcOrd="0" destOrd="0" presId="urn:microsoft.com/office/officeart/2005/8/layout/process1"/>
    <dgm:cxn modelId="{21E551E2-E81F-44F9-87C9-D11B784BF9A9}" type="presOf" srcId="{7E02A866-DBF8-4794-AA65-819C8A8D294B}" destId="{8EDAD785-7FA0-4444-BD78-077937EFFFFC}" srcOrd="0" destOrd="0" presId="urn:microsoft.com/office/officeart/2005/8/layout/process1"/>
    <dgm:cxn modelId="{D0751EA5-2B66-41FE-BA55-5DAB33D2A831}" type="presParOf" srcId="{5613067B-AB1B-45E5-A68F-0704E70D0528}" destId="{8EDAD785-7FA0-4444-BD78-077937EFFFF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84D497-B890-4800-A35E-6604E5F990F2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7E02A866-DBF8-4794-AA65-819C8A8D294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Identify closure strategies</a:t>
          </a:r>
        </a:p>
      </dgm:t>
    </dgm:pt>
    <dgm:pt modelId="{705F6802-2340-4380-85B4-9E9D22504B84}" type="parTrans" cxnId="{8000ADFB-5E6E-4C9B-9FB3-C0EF9345D26F}">
      <dgm:prSet/>
      <dgm:spPr/>
      <dgm:t>
        <a:bodyPr/>
        <a:lstStyle/>
        <a:p>
          <a:endParaRPr lang="en-US"/>
        </a:p>
      </dgm:t>
    </dgm:pt>
    <dgm:pt modelId="{F68D92CC-6349-487B-8950-A8BC6038E356}" type="sibTrans" cxnId="{8000ADFB-5E6E-4C9B-9FB3-C0EF9345D26F}">
      <dgm:prSet/>
      <dgm:spPr/>
      <dgm:t>
        <a:bodyPr/>
        <a:lstStyle/>
        <a:p>
          <a:endParaRPr lang="en-US"/>
        </a:p>
      </dgm:t>
    </dgm:pt>
    <dgm:pt modelId="{5613067B-AB1B-45E5-A68F-0704E70D0528}" type="pres">
      <dgm:prSet presAssocID="{2284D497-B890-4800-A35E-6604E5F990F2}" presName="Name0" presStyleCnt="0">
        <dgm:presLayoutVars>
          <dgm:dir/>
          <dgm:resizeHandles val="exact"/>
        </dgm:presLayoutVars>
      </dgm:prSet>
      <dgm:spPr/>
    </dgm:pt>
    <dgm:pt modelId="{8EDAD785-7FA0-4444-BD78-077937EFFFFC}" type="pres">
      <dgm:prSet presAssocID="{7E02A866-DBF8-4794-AA65-819C8A8D294B}" presName="node" presStyleLbl="node1" presStyleIdx="0" presStyleCnt="1" custScaleY="109859" custLinFactNeighborY="13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0ADFB-5E6E-4C9B-9FB3-C0EF9345D26F}" srcId="{2284D497-B890-4800-A35E-6604E5F990F2}" destId="{7E02A866-DBF8-4794-AA65-819C8A8D294B}" srcOrd="0" destOrd="0" parTransId="{705F6802-2340-4380-85B4-9E9D22504B84}" sibTransId="{F68D92CC-6349-487B-8950-A8BC6038E356}"/>
    <dgm:cxn modelId="{63B0ABA5-ADB4-45D7-9B5A-552A10265737}" type="presOf" srcId="{2284D497-B890-4800-A35E-6604E5F990F2}" destId="{5613067B-AB1B-45E5-A68F-0704E70D0528}" srcOrd="0" destOrd="0" presId="urn:microsoft.com/office/officeart/2005/8/layout/process1"/>
    <dgm:cxn modelId="{21E551E2-E81F-44F9-87C9-D11B784BF9A9}" type="presOf" srcId="{7E02A866-DBF8-4794-AA65-819C8A8D294B}" destId="{8EDAD785-7FA0-4444-BD78-077937EFFFFC}" srcOrd="0" destOrd="0" presId="urn:microsoft.com/office/officeart/2005/8/layout/process1"/>
    <dgm:cxn modelId="{D0751EA5-2B66-41FE-BA55-5DAB33D2A831}" type="presParOf" srcId="{5613067B-AB1B-45E5-A68F-0704E70D0528}" destId="{8EDAD785-7FA0-4444-BD78-077937EFFFF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84D497-B890-4800-A35E-6604E5F990F2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7E02A866-DBF8-4794-AA65-819C8A8D294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Constraints</a:t>
          </a:r>
        </a:p>
      </dgm:t>
    </dgm:pt>
    <dgm:pt modelId="{705F6802-2340-4380-85B4-9E9D22504B84}" type="parTrans" cxnId="{8000ADFB-5E6E-4C9B-9FB3-C0EF9345D26F}">
      <dgm:prSet/>
      <dgm:spPr/>
      <dgm:t>
        <a:bodyPr/>
        <a:lstStyle/>
        <a:p>
          <a:endParaRPr lang="en-US"/>
        </a:p>
      </dgm:t>
    </dgm:pt>
    <dgm:pt modelId="{F68D92CC-6349-487B-8950-A8BC6038E356}" type="sibTrans" cxnId="{8000ADFB-5E6E-4C9B-9FB3-C0EF9345D26F}">
      <dgm:prSet/>
      <dgm:spPr/>
      <dgm:t>
        <a:bodyPr/>
        <a:lstStyle/>
        <a:p>
          <a:endParaRPr lang="en-US"/>
        </a:p>
      </dgm:t>
    </dgm:pt>
    <dgm:pt modelId="{5613067B-AB1B-45E5-A68F-0704E70D0528}" type="pres">
      <dgm:prSet presAssocID="{2284D497-B890-4800-A35E-6604E5F990F2}" presName="Name0" presStyleCnt="0">
        <dgm:presLayoutVars>
          <dgm:dir/>
          <dgm:resizeHandles val="exact"/>
        </dgm:presLayoutVars>
      </dgm:prSet>
      <dgm:spPr/>
    </dgm:pt>
    <dgm:pt modelId="{8EDAD785-7FA0-4444-BD78-077937EFFFFC}" type="pres">
      <dgm:prSet presAssocID="{7E02A866-DBF8-4794-AA65-819C8A8D294B}" presName="node" presStyleLbl="node1" presStyleIdx="0" presStyleCnt="1" custScaleY="109859" custLinFactNeighborX="-1573" custLinFactNeighborY="10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0ADFB-5E6E-4C9B-9FB3-C0EF9345D26F}" srcId="{2284D497-B890-4800-A35E-6604E5F990F2}" destId="{7E02A866-DBF8-4794-AA65-819C8A8D294B}" srcOrd="0" destOrd="0" parTransId="{705F6802-2340-4380-85B4-9E9D22504B84}" sibTransId="{F68D92CC-6349-487B-8950-A8BC6038E356}"/>
    <dgm:cxn modelId="{63B0ABA5-ADB4-45D7-9B5A-552A10265737}" type="presOf" srcId="{2284D497-B890-4800-A35E-6604E5F990F2}" destId="{5613067B-AB1B-45E5-A68F-0704E70D0528}" srcOrd="0" destOrd="0" presId="urn:microsoft.com/office/officeart/2005/8/layout/process1"/>
    <dgm:cxn modelId="{21E551E2-E81F-44F9-87C9-D11B784BF9A9}" type="presOf" srcId="{7E02A866-DBF8-4794-AA65-819C8A8D294B}" destId="{8EDAD785-7FA0-4444-BD78-077937EFFFFC}" srcOrd="0" destOrd="0" presId="urn:microsoft.com/office/officeart/2005/8/layout/process1"/>
    <dgm:cxn modelId="{D0751EA5-2B66-41FE-BA55-5DAB33D2A831}" type="presParOf" srcId="{5613067B-AB1B-45E5-A68F-0704E70D0528}" destId="{8EDAD785-7FA0-4444-BD78-077937EFFFF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BB277-2845-45DA-973D-477494C8DA4E}">
      <dsp:nvSpPr>
        <dsp:cNvPr id="0" name=""/>
        <dsp:cNvSpPr/>
      </dsp:nvSpPr>
      <dsp:spPr>
        <a:xfrm>
          <a:off x="1477053" y="428158"/>
          <a:ext cx="2844736" cy="2844736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2">
            <a:shade val="90000"/>
            <a:hueOff val="240862"/>
            <a:satOff val="-737"/>
            <a:lumOff val="192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233F6-40A7-4CCE-9DA7-B14D943C622A}">
      <dsp:nvSpPr>
        <dsp:cNvPr id="0" name=""/>
        <dsp:cNvSpPr/>
      </dsp:nvSpPr>
      <dsp:spPr>
        <a:xfrm>
          <a:off x="1477053" y="428158"/>
          <a:ext cx="2844736" cy="2844736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2">
            <a:shade val="90000"/>
            <a:hueOff val="160575"/>
            <a:satOff val="-491"/>
            <a:lumOff val="128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DD3FB-4F11-4462-8F4D-5CAFEC734783}">
      <dsp:nvSpPr>
        <dsp:cNvPr id="0" name=""/>
        <dsp:cNvSpPr/>
      </dsp:nvSpPr>
      <dsp:spPr>
        <a:xfrm>
          <a:off x="1477053" y="428158"/>
          <a:ext cx="2844736" cy="2844736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2">
            <a:shade val="90000"/>
            <a:hueOff val="80287"/>
            <a:satOff val="-246"/>
            <a:lumOff val="64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F5638-0D6F-4237-B0CF-3F12639A81F3}">
      <dsp:nvSpPr>
        <dsp:cNvPr id="0" name=""/>
        <dsp:cNvSpPr/>
      </dsp:nvSpPr>
      <dsp:spPr>
        <a:xfrm>
          <a:off x="1477053" y="428158"/>
          <a:ext cx="2844736" cy="2844736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93C08-1CF5-47FC-9885-C4AFFB248B80}">
      <dsp:nvSpPr>
        <dsp:cNvPr id="0" name=""/>
        <dsp:cNvSpPr/>
      </dsp:nvSpPr>
      <dsp:spPr>
        <a:xfrm>
          <a:off x="2256366" y="1210778"/>
          <a:ext cx="1309674" cy="1309674"/>
        </a:xfrm>
        <a:prstGeom prst="ellips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METRICS</a:t>
          </a:r>
        </a:p>
      </dsp:txBody>
      <dsp:txXfrm>
        <a:off x="2448163" y="1402575"/>
        <a:ext cx="926080" cy="926080"/>
      </dsp:txXfrm>
    </dsp:sp>
    <dsp:sp modelId="{0F1071D0-9A1B-46EB-B4FA-5C2E2A7C4961}">
      <dsp:nvSpPr>
        <dsp:cNvPr id="0" name=""/>
        <dsp:cNvSpPr/>
      </dsp:nvSpPr>
      <dsp:spPr>
        <a:xfrm>
          <a:off x="2222303" y="-77876"/>
          <a:ext cx="1354237" cy="1078077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Reliability</a:t>
          </a:r>
        </a:p>
      </dsp:txBody>
      <dsp:txXfrm>
        <a:off x="2420626" y="80005"/>
        <a:ext cx="957591" cy="762315"/>
      </dsp:txXfrm>
    </dsp:sp>
    <dsp:sp modelId="{E8187C87-32D2-4091-80BD-0ED822BA9CF0}">
      <dsp:nvSpPr>
        <dsp:cNvPr id="0" name=""/>
        <dsp:cNvSpPr/>
      </dsp:nvSpPr>
      <dsp:spPr>
        <a:xfrm>
          <a:off x="3582871" y="1353448"/>
          <a:ext cx="1411828" cy="994156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Performance</a:t>
          </a:r>
        </a:p>
      </dsp:txBody>
      <dsp:txXfrm>
        <a:off x="3789628" y="1499039"/>
        <a:ext cx="998314" cy="702974"/>
      </dsp:txXfrm>
    </dsp:sp>
    <dsp:sp modelId="{4C9A5001-8620-47CF-933E-25DD57C306D1}">
      <dsp:nvSpPr>
        <dsp:cNvPr id="0" name=""/>
        <dsp:cNvSpPr/>
      </dsp:nvSpPr>
      <dsp:spPr>
        <a:xfrm>
          <a:off x="2239286" y="2705674"/>
          <a:ext cx="1320270" cy="1068433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Power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432635" y="2862142"/>
        <a:ext cx="933572" cy="755497"/>
      </dsp:txXfrm>
    </dsp:sp>
    <dsp:sp modelId="{C12DCDD6-12CB-414D-8EBB-F390B3741381}">
      <dsp:nvSpPr>
        <dsp:cNvPr id="0" name=""/>
        <dsp:cNvSpPr/>
      </dsp:nvSpPr>
      <dsp:spPr>
        <a:xfrm>
          <a:off x="810954" y="1368978"/>
          <a:ext cx="1398205" cy="963096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Cost</a:t>
          </a:r>
        </a:p>
      </dsp:txBody>
      <dsp:txXfrm>
        <a:off x="1015716" y="1510020"/>
        <a:ext cx="988681" cy="6810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AD785-7FA0-4444-BD78-077937EFFFFC}">
      <dsp:nvSpPr>
        <dsp:cNvPr id="0" name=""/>
        <dsp:cNvSpPr/>
      </dsp:nvSpPr>
      <dsp:spPr>
        <a:xfrm>
          <a:off x="0" y="378485"/>
          <a:ext cx="1442719" cy="95097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Reachability</a:t>
          </a:r>
        </a:p>
      </dsp:txBody>
      <dsp:txXfrm>
        <a:off x="27853" y="406338"/>
        <a:ext cx="1387013" cy="8952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AD785-7FA0-4444-BD78-077937EFFFFC}">
      <dsp:nvSpPr>
        <dsp:cNvPr id="0" name=""/>
        <dsp:cNvSpPr/>
      </dsp:nvSpPr>
      <dsp:spPr>
        <a:xfrm>
          <a:off x="0" y="281233"/>
          <a:ext cx="1442719" cy="95097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Address Space</a:t>
          </a:r>
        </a:p>
      </dsp:txBody>
      <dsp:txXfrm>
        <a:off x="27853" y="309086"/>
        <a:ext cx="1387013" cy="8952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AD785-7FA0-4444-BD78-077937EFFFFC}">
      <dsp:nvSpPr>
        <dsp:cNvPr id="0" name=""/>
        <dsp:cNvSpPr/>
      </dsp:nvSpPr>
      <dsp:spPr>
        <a:xfrm>
          <a:off x="0" y="291863"/>
          <a:ext cx="1442719" cy="95097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Coverage Model</a:t>
          </a:r>
        </a:p>
      </dsp:txBody>
      <dsp:txXfrm>
        <a:off x="27853" y="319716"/>
        <a:ext cx="1387013" cy="89526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AD785-7FA0-4444-BD78-077937EFFFFC}">
      <dsp:nvSpPr>
        <dsp:cNvPr id="0" name=""/>
        <dsp:cNvSpPr/>
      </dsp:nvSpPr>
      <dsp:spPr>
        <a:xfrm>
          <a:off x="0" y="281233"/>
          <a:ext cx="1442719" cy="95097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SimAI input Bias config</a:t>
          </a:r>
        </a:p>
      </dsp:txBody>
      <dsp:txXfrm>
        <a:off x="27853" y="309086"/>
        <a:ext cx="1387013" cy="89526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AD785-7FA0-4444-BD78-077937EFFFFC}">
      <dsp:nvSpPr>
        <dsp:cNvPr id="0" name=""/>
        <dsp:cNvSpPr/>
      </dsp:nvSpPr>
      <dsp:spPr>
        <a:xfrm>
          <a:off x="0" y="305386"/>
          <a:ext cx="1442719" cy="94678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Execute  regression suite</a:t>
          </a:r>
        </a:p>
      </dsp:txBody>
      <dsp:txXfrm>
        <a:off x="27730" y="333116"/>
        <a:ext cx="1387259" cy="8913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AD785-7FA0-4444-BD78-077937EFFFFC}">
      <dsp:nvSpPr>
        <dsp:cNvPr id="0" name=""/>
        <dsp:cNvSpPr/>
      </dsp:nvSpPr>
      <dsp:spPr>
        <a:xfrm>
          <a:off x="0" y="308604"/>
          <a:ext cx="1442719" cy="95097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Measure the metrics</a:t>
          </a:r>
        </a:p>
      </dsp:txBody>
      <dsp:txXfrm>
        <a:off x="27853" y="336457"/>
        <a:ext cx="1387013" cy="89526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9977B-EBB5-4E60-BBDD-F9EC67F093F3}">
      <dsp:nvSpPr>
        <dsp:cNvPr id="0" name=""/>
        <dsp:cNvSpPr/>
      </dsp:nvSpPr>
      <dsp:spPr>
        <a:xfrm>
          <a:off x="281965" y="0"/>
          <a:ext cx="1382910" cy="1196186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Coverage closure</a:t>
          </a:r>
        </a:p>
      </dsp:txBody>
      <dsp:txXfrm>
        <a:off x="511124" y="198218"/>
        <a:ext cx="924592" cy="79975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AD785-7FA0-4444-BD78-077937EFFFFC}">
      <dsp:nvSpPr>
        <dsp:cNvPr id="0" name=""/>
        <dsp:cNvSpPr/>
      </dsp:nvSpPr>
      <dsp:spPr>
        <a:xfrm>
          <a:off x="0" y="201453"/>
          <a:ext cx="1058212" cy="69752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Done</a:t>
          </a:r>
        </a:p>
      </dsp:txBody>
      <dsp:txXfrm>
        <a:off x="20430" y="221883"/>
        <a:ext cx="1017352" cy="65666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AD785-7FA0-4444-BD78-077937EFFFFC}">
      <dsp:nvSpPr>
        <dsp:cNvPr id="0" name=""/>
        <dsp:cNvSpPr/>
      </dsp:nvSpPr>
      <dsp:spPr>
        <a:xfrm>
          <a:off x="0" y="281233"/>
          <a:ext cx="1442719" cy="95097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Constraints</a:t>
          </a:r>
        </a:p>
      </dsp:txBody>
      <dsp:txXfrm>
        <a:off x="27853" y="309086"/>
        <a:ext cx="1387013" cy="89526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AD785-7FA0-4444-BD78-077937EFFFFC}">
      <dsp:nvSpPr>
        <dsp:cNvPr id="0" name=""/>
        <dsp:cNvSpPr/>
      </dsp:nvSpPr>
      <dsp:spPr>
        <a:xfrm>
          <a:off x="0" y="378485"/>
          <a:ext cx="1442719" cy="95097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Reachability</a:t>
          </a:r>
        </a:p>
      </dsp:txBody>
      <dsp:txXfrm>
        <a:off x="27853" y="406338"/>
        <a:ext cx="1387013" cy="895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DA4D0-74C6-45B1-9D57-9207801225EA}">
      <dsp:nvSpPr>
        <dsp:cNvPr id="0" name=""/>
        <dsp:cNvSpPr/>
      </dsp:nvSpPr>
      <dsp:spPr>
        <a:xfrm>
          <a:off x="0" y="977155"/>
          <a:ext cx="2469969" cy="987987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Verification</a:t>
          </a: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Challenges</a:t>
          </a:r>
        </a:p>
      </dsp:txBody>
      <dsp:txXfrm>
        <a:off x="0" y="977155"/>
        <a:ext cx="2469969" cy="987987"/>
      </dsp:txXfrm>
    </dsp:sp>
    <dsp:sp modelId="{ECD4AD0F-B340-48EA-B467-C4017B3D5A64}">
      <dsp:nvSpPr>
        <dsp:cNvPr id="0" name=""/>
        <dsp:cNvSpPr/>
      </dsp:nvSpPr>
      <dsp:spPr>
        <a:xfrm>
          <a:off x="2533" y="1974519"/>
          <a:ext cx="2469969" cy="281088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Complex </a:t>
          </a:r>
          <a:r>
            <a:rPr lang="en-US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interconnects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Extensive functional </a:t>
          </a:r>
          <a:r>
            <a:rPr lang="en-US" sz="16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coverage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533" y="1974519"/>
        <a:ext cx="2469969" cy="2810880"/>
      </dsp:txXfrm>
    </dsp:sp>
    <dsp:sp modelId="{0B1CDB21-AB96-4311-A0E8-6AE69D801A07}">
      <dsp:nvSpPr>
        <dsp:cNvPr id="0" name=""/>
        <dsp:cNvSpPr/>
      </dsp:nvSpPr>
      <dsp:spPr>
        <a:xfrm>
          <a:off x="2818298" y="986531"/>
          <a:ext cx="2469969" cy="987987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2">
              <a:hueOff val="56720"/>
              <a:satOff val="6519"/>
              <a:lumOff val="-5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Explosion in Coverage Parameters</a:t>
          </a:r>
        </a:p>
      </dsp:txBody>
      <dsp:txXfrm>
        <a:off x="2818298" y="986531"/>
        <a:ext cx="2469969" cy="987987"/>
      </dsp:txXfrm>
    </dsp:sp>
    <dsp:sp modelId="{EE1C4E37-C4C9-4C3B-A271-25CEA9D6A499}">
      <dsp:nvSpPr>
        <dsp:cNvPr id="0" name=""/>
        <dsp:cNvSpPr/>
      </dsp:nvSpPr>
      <dsp:spPr>
        <a:xfrm>
          <a:off x="2818298" y="1974519"/>
          <a:ext cx="2469969" cy="281088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214651"/>
              <a:satOff val="3964"/>
              <a:lumOff val="-4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Massive</a:t>
          </a:r>
          <a:r>
            <a:rPr lang="en-US" sz="1600" kern="120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number of </a:t>
          </a:r>
          <a:r>
            <a:rPr lang="en-US" sz="1600" kern="1200" baseline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bins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Complicate verification </a:t>
          </a:r>
          <a:r>
            <a:rPr lang="en-US" sz="1600" kern="1200" baseline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efforts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baseline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Demand </a:t>
          </a:r>
          <a:r>
            <a:rPr lang="en-US" sz="1600" kern="120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advanced solutions.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818298" y="1974519"/>
        <a:ext cx="2469969" cy="2810880"/>
      </dsp:txXfrm>
    </dsp:sp>
    <dsp:sp modelId="{B4C21B2B-C5C6-4717-AFEF-A9A918A484E9}">
      <dsp:nvSpPr>
        <dsp:cNvPr id="0" name=""/>
        <dsp:cNvSpPr/>
      </dsp:nvSpPr>
      <dsp:spPr>
        <a:xfrm>
          <a:off x="5634064" y="986531"/>
          <a:ext cx="2469969" cy="987987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Impact on Time to Market</a:t>
          </a:r>
        </a:p>
      </dsp:txBody>
      <dsp:txXfrm>
        <a:off x="5634064" y="986531"/>
        <a:ext cx="2469969" cy="987987"/>
      </dsp:txXfrm>
    </dsp:sp>
    <dsp:sp modelId="{32A0830B-55DE-4307-8994-31C33D3CE0A3}">
      <dsp:nvSpPr>
        <dsp:cNvPr id="0" name=""/>
        <dsp:cNvSpPr/>
      </dsp:nvSpPr>
      <dsp:spPr>
        <a:xfrm>
          <a:off x="5634064" y="1974519"/>
          <a:ext cx="2469969" cy="281088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429303"/>
              <a:satOff val="7928"/>
              <a:lumOff val="-8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Ineffective coverage closure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Extended timeliness and increased consumption</a:t>
          </a:r>
        </a:p>
      </dsp:txBody>
      <dsp:txXfrm>
        <a:off x="5634064" y="1974519"/>
        <a:ext cx="2469969" cy="281088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AD785-7FA0-4444-BD78-077937EFFFFC}">
      <dsp:nvSpPr>
        <dsp:cNvPr id="0" name=""/>
        <dsp:cNvSpPr/>
      </dsp:nvSpPr>
      <dsp:spPr>
        <a:xfrm>
          <a:off x="0" y="281233"/>
          <a:ext cx="1442719" cy="95097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Address Space</a:t>
          </a:r>
        </a:p>
      </dsp:txBody>
      <dsp:txXfrm>
        <a:off x="27853" y="309086"/>
        <a:ext cx="1387013" cy="89526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AD785-7FA0-4444-BD78-077937EFFFFC}">
      <dsp:nvSpPr>
        <dsp:cNvPr id="0" name=""/>
        <dsp:cNvSpPr/>
      </dsp:nvSpPr>
      <dsp:spPr>
        <a:xfrm>
          <a:off x="0" y="291863"/>
          <a:ext cx="1442719" cy="95097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Coverage Model</a:t>
          </a:r>
        </a:p>
      </dsp:txBody>
      <dsp:txXfrm>
        <a:off x="27853" y="319716"/>
        <a:ext cx="1387013" cy="89526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AD785-7FA0-4444-BD78-077937EFFFFC}">
      <dsp:nvSpPr>
        <dsp:cNvPr id="0" name=""/>
        <dsp:cNvSpPr/>
      </dsp:nvSpPr>
      <dsp:spPr>
        <a:xfrm>
          <a:off x="0" y="281233"/>
          <a:ext cx="1442719" cy="95097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SimAI input Bias config</a:t>
          </a:r>
        </a:p>
      </dsp:txBody>
      <dsp:txXfrm>
        <a:off x="27853" y="309086"/>
        <a:ext cx="1387013" cy="89526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AD785-7FA0-4444-BD78-077937EFFFFC}">
      <dsp:nvSpPr>
        <dsp:cNvPr id="0" name=""/>
        <dsp:cNvSpPr/>
      </dsp:nvSpPr>
      <dsp:spPr>
        <a:xfrm>
          <a:off x="0" y="305386"/>
          <a:ext cx="1442719" cy="94678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Execute  regression suite</a:t>
          </a:r>
        </a:p>
      </dsp:txBody>
      <dsp:txXfrm>
        <a:off x="27730" y="333116"/>
        <a:ext cx="1387259" cy="89132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AD785-7FA0-4444-BD78-077937EFFFFC}">
      <dsp:nvSpPr>
        <dsp:cNvPr id="0" name=""/>
        <dsp:cNvSpPr/>
      </dsp:nvSpPr>
      <dsp:spPr>
        <a:xfrm>
          <a:off x="0" y="308604"/>
          <a:ext cx="1442719" cy="95097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Measure the metrics</a:t>
          </a:r>
        </a:p>
      </dsp:txBody>
      <dsp:txXfrm>
        <a:off x="27853" y="336457"/>
        <a:ext cx="1387013" cy="89526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9977B-EBB5-4E60-BBDD-F9EC67F093F3}">
      <dsp:nvSpPr>
        <dsp:cNvPr id="0" name=""/>
        <dsp:cNvSpPr/>
      </dsp:nvSpPr>
      <dsp:spPr>
        <a:xfrm>
          <a:off x="281965" y="0"/>
          <a:ext cx="1382910" cy="1196186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Coverage closure</a:t>
          </a:r>
        </a:p>
      </dsp:txBody>
      <dsp:txXfrm>
        <a:off x="511124" y="198218"/>
        <a:ext cx="924592" cy="79975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AD785-7FA0-4444-BD78-077937EFFFFC}">
      <dsp:nvSpPr>
        <dsp:cNvPr id="0" name=""/>
        <dsp:cNvSpPr/>
      </dsp:nvSpPr>
      <dsp:spPr>
        <a:xfrm>
          <a:off x="0" y="201453"/>
          <a:ext cx="1058212" cy="69752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Done</a:t>
          </a:r>
        </a:p>
      </dsp:txBody>
      <dsp:txXfrm>
        <a:off x="20430" y="221883"/>
        <a:ext cx="1017352" cy="65666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917EB-38D0-4B46-939B-AD0ECEED7E57}">
      <dsp:nvSpPr>
        <dsp:cNvPr id="0" name=""/>
        <dsp:cNvSpPr/>
      </dsp:nvSpPr>
      <dsp:spPr>
        <a:xfrm>
          <a:off x="0" y="14468"/>
          <a:ext cx="4981353" cy="1048320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Significant time reduction</a:t>
          </a:r>
        </a:p>
      </dsp:txBody>
      <dsp:txXfrm>
        <a:off x="51175" y="65643"/>
        <a:ext cx="4879003" cy="945970"/>
      </dsp:txXfrm>
    </dsp:sp>
    <dsp:sp modelId="{BFF9A5F3-8053-414A-B168-4CF4B273A381}">
      <dsp:nvSpPr>
        <dsp:cNvPr id="0" name=""/>
        <dsp:cNvSpPr/>
      </dsp:nvSpPr>
      <dsp:spPr>
        <a:xfrm>
          <a:off x="0" y="1224068"/>
          <a:ext cx="4981353" cy="1048320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Higher coverage achieved</a:t>
          </a:r>
        </a:p>
      </dsp:txBody>
      <dsp:txXfrm>
        <a:off x="51175" y="1275243"/>
        <a:ext cx="4879003" cy="945970"/>
      </dsp:txXfrm>
    </dsp:sp>
    <dsp:sp modelId="{E4EAF834-742E-47C1-8B15-02A434222FD7}">
      <dsp:nvSpPr>
        <dsp:cNvPr id="0" name=""/>
        <dsp:cNvSpPr/>
      </dsp:nvSpPr>
      <dsp:spPr>
        <a:xfrm>
          <a:off x="0" y="2433668"/>
          <a:ext cx="4981353" cy="1048320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Improved resource utilization</a:t>
          </a:r>
        </a:p>
      </dsp:txBody>
      <dsp:txXfrm>
        <a:off x="51175" y="2484843"/>
        <a:ext cx="4879003" cy="94597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F0252-D6A8-4803-AFA0-B996AE3887B4}">
      <dsp:nvSpPr>
        <dsp:cNvPr id="0" name=""/>
        <dsp:cNvSpPr/>
      </dsp:nvSpPr>
      <dsp:spPr>
        <a:xfrm>
          <a:off x="0" y="455967"/>
          <a:ext cx="10417156" cy="705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55F5A-CDB6-4C9B-AA5F-0AFDA5CD8DF1}">
      <dsp:nvSpPr>
        <dsp:cNvPr id="0" name=""/>
        <dsp:cNvSpPr/>
      </dsp:nvSpPr>
      <dsp:spPr>
        <a:xfrm>
          <a:off x="520857" y="42687"/>
          <a:ext cx="7292009" cy="826560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621" tIns="0" rIns="27562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Dynamic Stimulus Adjustment</a:t>
          </a:r>
        </a:p>
      </dsp:txBody>
      <dsp:txXfrm>
        <a:off x="561206" y="83036"/>
        <a:ext cx="7211311" cy="745862"/>
      </dsp:txXfrm>
    </dsp:sp>
    <dsp:sp modelId="{C2A19BD9-0BD7-4461-8D92-903094931F81}">
      <dsp:nvSpPr>
        <dsp:cNvPr id="0" name=""/>
        <dsp:cNvSpPr/>
      </dsp:nvSpPr>
      <dsp:spPr>
        <a:xfrm>
          <a:off x="0" y="1726048"/>
          <a:ext cx="10417156" cy="705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2EB98-81C2-4FE6-AEF0-6979731612E2}">
      <dsp:nvSpPr>
        <dsp:cNvPr id="0" name=""/>
        <dsp:cNvSpPr/>
      </dsp:nvSpPr>
      <dsp:spPr>
        <a:xfrm>
          <a:off x="520857" y="1312767"/>
          <a:ext cx="7292009" cy="826560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621" tIns="0" rIns="27562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Easy Integration</a:t>
          </a:r>
        </a:p>
      </dsp:txBody>
      <dsp:txXfrm>
        <a:off x="561206" y="1353116"/>
        <a:ext cx="7211311" cy="745862"/>
      </dsp:txXfrm>
    </dsp:sp>
    <dsp:sp modelId="{20F47A62-B5A0-4FEB-AE5C-C9B04E9264DA}">
      <dsp:nvSpPr>
        <dsp:cNvPr id="0" name=""/>
        <dsp:cNvSpPr/>
      </dsp:nvSpPr>
      <dsp:spPr>
        <a:xfrm>
          <a:off x="0" y="2996128"/>
          <a:ext cx="10417156" cy="705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83F1E-8A18-4554-9633-612DA1897C17}">
      <dsp:nvSpPr>
        <dsp:cNvPr id="0" name=""/>
        <dsp:cNvSpPr/>
      </dsp:nvSpPr>
      <dsp:spPr>
        <a:xfrm>
          <a:off x="520857" y="2582848"/>
          <a:ext cx="7292009" cy="826560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621" tIns="0" rIns="27562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Scalability and Efficiency</a:t>
          </a:r>
        </a:p>
      </dsp:txBody>
      <dsp:txXfrm>
        <a:off x="561206" y="2623197"/>
        <a:ext cx="7211311" cy="74586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A8F6F-98C6-4662-BD90-7CBF93ABB430}">
      <dsp:nvSpPr>
        <dsp:cNvPr id="0" name=""/>
        <dsp:cNvSpPr/>
      </dsp:nvSpPr>
      <dsp:spPr>
        <a:xfrm>
          <a:off x="0" y="36834"/>
          <a:ext cx="7978293" cy="711360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Reduced coverage complexity with use of automation</a:t>
          </a:r>
        </a:p>
      </dsp:txBody>
      <dsp:txXfrm>
        <a:off x="34726" y="71560"/>
        <a:ext cx="7908841" cy="641908"/>
      </dsp:txXfrm>
    </dsp:sp>
    <dsp:sp modelId="{AC3F6A84-BCDA-47ED-9109-6D1B20F7E0CA}">
      <dsp:nvSpPr>
        <dsp:cNvPr id="0" name=""/>
        <dsp:cNvSpPr/>
      </dsp:nvSpPr>
      <dsp:spPr>
        <a:xfrm>
          <a:off x="0" y="857634"/>
          <a:ext cx="7978293" cy="711360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Efficient Coverage Closure without coverage saturation</a:t>
          </a:r>
        </a:p>
      </dsp:txBody>
      <dsp:txXfrm>
        <a:off x="34726" y="892360"/>
        <a:ext cx="7908841" cy="641908"/>
      </dsp:txXfrm>
    </dsp:sp>
    <dsp:sp modelId="{B03B547F-992C-4A2C-9591-179D09AE2886}">
      <dsp:nvSpPr>
        <dsp:cNvPr id="0" name=""/>
        <dsp:cNvSpPr/>
      </dsp:nvSpPr>
      <dsp:spPr>
        <a:xfrm>
          <a:off x="0" y="1678434"/>
          <a:ext cx="7978293" cy="711360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Resource Optimization</a:t>
          </a:r>
        </a:p>
      </dsp:txBody>
      <dsp:txXfrm>
        <a:off x="34726" y="1713160"/>
        <a:ext cx="7908841" cy="641908"/>
      </dsp:txXfrm>
    </dsp:sp>
    <dsp:sp modelId="{789D5643-B68A-4733-A4A5-665AE87A3F37}">
      <dsp:nvSpPr>
        <dsp:cNvPr id="0" name=""/>
        <dsp:cNvSpPr/>
      </dsp:nvSpPr>
      <dsp:spPr>
        <a:xfrm>
          <a:off x="0" y="2499234"/>
          <a:ext cx="7978293" cy="711360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Highly Scalable</a:t>
          </a:r>
        </a:p>
      </dsp:txBody>
      <dsp:txXfrm>
        <a:off x="34726" y="2533960"/>
        <a:ext cx="7908841" cy="6419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AD785-7FA0-4444-BD78-077937EFFFFC}">
      <dsp:nvSpPr>
        <dsp:cNvPr id="0" name=""/>
        <dsp:cNvSpPr/>
      </dsp:nvSpPr>
      <dsp:spPr>
        <a:xfrm>
          <a:off x="0" y="281233"/>
          <a:ext cx="1442719" cy="95097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Test/</a:t>
          </a:r>
          <a:r>
            <a:rPr lang="en-US" sz="1800" kern="12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vPlan</a:t>
          </a:r>
          <a:endParaRPr lang="en-U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7853" y="309086"/>
        <a:ext cx="1387013" cy="8952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AD785-7FA0-4444-BD78-077937EFFFFC}">
      <dsp:nvSpPr>
        <dsp:cNvPr id="0" name=""/>
        <dsp:cNvSpPr/>
      </dsp:nvSpPr>
      <dsp:spPr>
        <a:xfrm>
          <a:off x="0" y="294366"/>
          <a:ext cx="1442719" cy="94678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Execute  regression suite</a:t>
          </a:r>
        </a:p>
      </dsp:txBody>
      <dsp:txXfrm>
        <a:off x="27730" y="322096"/>
        <a:ext cx="1387259" cy="8913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AD785-7FA0-4444-BD78-077937EFFFFC}">
      <dsp:nvSpPr>
        <dsp:cNvPr id="0" name=""/>
        <dsp:cNvSpPr/>
      </dsp:nvSpPr>
      <dsp:spPr>
        <a:xfrm>
          <a:off x="0" y="308604"/>
          <a:ext cx="1442719" cy="95097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Measure the metrics</a:t>
          </a:r>
        </a:p>
      </dsp:txBody>
      <dsp:txXfrm>
        <a:off x="27853" y="336457"/>
        <a:ext cx="1387013" cy="8952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9977B-EBB5-4E60-BBDD-F9EC67F093F3}">
      <dsp:nvSpPr>
        <dsp:cNvPr id="0" name=""/>
        <dsp:cNvSpPr/>
      </dsp:nvSpPr>
      <dsp:spPr>
        <a:xfrm>
          <a:off x="513853" y="0"/>
          <a:ext cx="1479940" cy="1280115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Coverage closure</a:t>
          </a:r>
        </a:p>
      </dsp:txBody>
      <dsp:txXfrm>
        <a:off x="759091" y="212125"/>
        <a:ext cx="989464" cy="8558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AD785-7FA0-4444-BD78-077937EFFFFC}">
      <dsp:nvSpPr>
        <dsp:cNvPr id="0" name=""/>
        <dsp:cNvSpPr/>
      </dsp:nvSpPr>
      <dsp:spPr>
        <a:xfrm>
          <a:off x="0" y="190818"/>
          <a:ext cx="1058212" cy="69752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Done</a:t>
          </a:r>
        </a:p>
      </dsp:txBody>
      <dsp:txXfrm>
        <a:off x="20430" y="211248"/>
        <a:ext cx="1017352" cy="6566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AD785-7FA0-4444-BD78-077937EFFFFC}">
      <dsp:nvSpPr>
        <dsp:cNvPr id="0" name=""/>
        <dsp:cNvSpPr/>
      </dsp:nvSpPr>
      <dsp:spPr>
        <a:xfrm>
          <a:off x="0" y="275217"/>
          <a:ext cx="1442719" cy="104012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Identify closure strategies</a:t>
          </a:r>
        </a:p>
      </dsp:txBody>
      <dsp:txXfrm>
        <a:off x="30464" y="305681"/>
        <a:ext cx="1381791" cy="9791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AD785-7FA0-4444-BD78-077937EFFFFC}">
      <dsp:nvSpPr>
        <dsp:cNvPr id="0" name=""/>
        <dsp:cNvSpPr/>
      </dsp:nvSpPr>
      <dsp:spPr>
        <a:xfrm>
          <a:off x="0" y="281233"/>
          <a:ext cx="1442719" cy="95097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Constraints</a:t>
          </a:r>
        </a:p>
      </dsp:txBody>
      <dsp:txXfrm>
        <a:off x="27853" y="309086"/>
        <a:ext cx="1387013" cy="895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0.21129</cdr:x>
      <cdr:y>0.59762</cdr:y>
    </cdr:from>
    <cdr:to>
      <cdr:x>0.51936</cdr:x>
      <cdr:y>0.67646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83F29AA-25FA-A968-D4F5-581F8B38BE05}"/>
            </a:ext>
          </a:extLst>
        </cdr:cNvPr>
        <cdr:cNvSpPr txBox="1"/>
      </cdr:nvSpPr>
      <cdr:spPr>
        <a:xfrm xmlns:a="http://schemas.openxmlformats.org/drawingml/2006/main">
          <a:off x="1029640" y="1841714"/>
          <a:ext cx="1501276" cy="242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Initial metrics achieved</a:t>
          </a:r>
        </a:p>
      </cdr:txBody>
    </cdr:sp>
  </cdr:relSizeAnchor>
  <cdr:relSizeAnchor xmlns:cdr="http://schemas.openxmlformats.org/drawingml/2006/chartDrawing">
    <cdr:from>
      <cdr:x>0.21399</cdr:x>
      <cdr:y>0.67308</cdr:y>
    </cdr:from>
    <cdr:to>
      <cdr:x>0.52206</cdr:x>
      <cdr:y>0.75192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7EFA5E59-3C28-6B7F-7B37-96EBB631A82C}"/>
            </a:ext>
          </a:extLst>
        </cdr:cNvPr>
        <cdr:cNvSpPr txBox="1"/>
      </cdr:nvSpPr>
      <cdr:spPr>
        <a:xfrm xmlns:a="http://schemas.openxmlformats.org/drawingml/2006/main">
          <a:off x="1042792" y="2074271"/>
          <a:ext cx="1501276" cy="242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By iterative random stimulus</a:t>
          </a:r>
          <a:endParaRPr lang="en-US" sz="11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0.55183</cdr:x>
      <cdr:y>0.599</cdr:y>
    </cdr:from>
    <cdr:to>
      <cdr:x>0.98355</cdr:x>
      <cdr:y>0.66905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E6E78A2-4900-CE49-8243-DC7CA9E8EDBC}"/>
            </a:ext>
          </a:extLst>
        </cdr:cNvPr>
        <cdr:cNvSpPr txBox="1"/>
      </cdr:nvSpPr>
      <cdr:spPr>
        <a:xfrm xmlns:a="http://schemas.openxmlformats.org/drawingml/2006/main">
          <a:off x="2689119" y="1845965"/>
          <a:ext cx="2103843" cy="215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Difficulty in metrics improvement</a:t>
          </a:r>
          <a:endParaRPr lang="en-US" sz="11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0.53269</cdr:x>
      <cdr:y>0.67617</cdr:y>
    </cdr:from>
    <cdr:to>
      <cdr:x>0.95953</cdr:x>
      <cdr:y>0.74525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C9869860-121E-20FB-F096-5B6FDDA687B0}"/>
            </a:ext>
          </a:extLst>
        </cdr:cNvPr>
        <cdr:cNvSpPr txBox="1"/>
      </cdr:nvSpPr>
      <cdr:spPr>
        <a:xfrm xmlns:a="http://schemas.openxmlformats.org/drawingml/2006/main">
          <a:off x="2595866" y="2083786"/>
          <a:ext cx="2080055" cy="2129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Needs heavily constrained stimulus</a:t>
          </a:r>
          <a:endParaRPr lang="en-US" sz="11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95301-7975-4121-AB63-797E4827A7DD}" type="datetimeFigureOut">
              <a:rPr lang="en-IN" smtClean="0"/>
              <a:t>03-02-2025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D6581-1519-472D-875D-276DBDC9B9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302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29E14-4C21-4559-BA8A-AABBD8A2B7C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6501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94041-F4BE-4203-A067-86990A1E4807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757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94041-F4BE-4203-A067-86990A1E4807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8809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94041-F4BE-4203-A067-86990A1E4807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0644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94041-F4BE-4203-A067-86990A1E4807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4390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94041-F4BE-4203-A067-86990A1E4807}" type="slidenum">
              <a:rPr lang="en-IN" smtClean="0"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0016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94041-F4BE-4203-A067-86990A1E4807}" type="slidenum">
              <a:rPr lang="en-IN" smtClean="0"/>
              <a:t>14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9052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94041-F4BE-4203-A067-86990A1E4807}" type="slidenum">
              <a:rPr lang="en-IN" smtClean="0"/>
              <a:t>15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2184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94041-F4BE-4203-A067-86990A1E4807}" type="slidenum">
              <a:rPr lang="en-IN" smtClean="0"/>
              <a:t>16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347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F864C-44C4-4000-952D-01F31BFB3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92E06-C914-467E-9D4F-BD763EDA2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EFBAF-82E9-49AD-B2CF-7D154E02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8006A-94B1-44F7-972D-56767EDE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7BFAB-D84B-45E1-A0BD-2516AC14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3A2E5769-751C-54C0-D83F-DBD2E5619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E095D6E-195F-E25C-F8F6-D20757B004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343" y="5765899"/>
            <a:ext cx="1139905" cy="637709"/>
          </a:xfrm>
          <a:prstGeom prst="rect">
            <a:avLst/>
          </a:prstGeom>
        </p:spPr>
      </p:pic>
      <p:pic>
        <p:nvPicPr>
          <p:cNvPr id="9" name="Picture 8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5951E361-4909-5E43-F963-AB2F9EC05B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12" y="668695"/>
            <a:ext cx="3919576" cy="27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0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B869-BFB2-4C20-8AB1-46704BB3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007DB-4F12-4428-9C48-5120DF070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FA8DA-0E31-4CA6-BBFC-2467AAD1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974BD-9845-459A-9AAA-12731E25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71B0A-FDFB-4B2C-A9EC-2334C590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0B5D73-1652-4A8E-B5A3-101523D72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7FB99-7425-444D-B602-01B672BCE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EA9C5-552A-48A1-AB54-ED54209B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3AAA3-4155-48FB-8F00-16DBE0C9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94EAE-CB3C-4DEF-A66D-583C7AA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61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개체 틀 1"/>
          <p:cNvSpPr>
            <a:spLocks noGrp="1"/>
          </p:cNvSpPr>
          <p:nvPr>
            <p:ph type="title"/>
          </p:nvPr>
        </p:nvSpPr>
        <p:spPr>
          <a:xfrm>
            <a:off x="-120972" y="2516899"/>
            <a:ext cx="12433944" cy="1186144"/>
          </a:xfrm>
          <a:prstGeom prst="rect">
            <a:avLst/>
          </a:prstGeom>
          <a:gradFill flip="none" rotWithShape="1">
            <a:gsLst>
              <a:gs pos="30000">
                <a:srgbClr val="BBC0C6">
                  <a:alpha val="30000"/>
                </a:srgbClr>
              </a:gs>
              <a:gs pos="0">
                <a:schemeClr val="bg1"/>
              </a:gs>
              <a:gs pos="50000">
                <a:srgbClr val="B7C1CD">
                  <a:alpha val="30196"/>
                </a:srgbClr>
              </a:gs>
              <a:gs pos="70000">
                <a:srgbClr val="C9D4E1">
                  <a:alpha val="30000"/>
                </a:srgb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267" b="1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직사각형 2"/>
          <p:cNvSpPr/>
          <p:nvPr userDrawn="1"/>
        </p:nvSpPr>
        <p:spPr>
          <a:xfrm>
            <a:off x="143339" y="644691"/>
            <a:ext cx="11811547" cy="96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algn="ctr"/>
            <a:endParaRPr lang="ko-KR" altLang="en-US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203200" y="6364552"/>
            <a:ext cx="11811547" cy="96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algn="ctr"/>
            <a:endParaRPr lang="ko-KR" altLang="en-US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0BDDF4A0-B12D-45D5-B539-45B1DC88D32A}" type="slidenum">
              <a:rPr lang="en-US" altLang="ko-KR" smtClean="0"/>
              <a:pPr algn="ctr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8133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CB9CBCE6-E249-9861-89FA-30EC91B8E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2774B-D866-4A27-916C-C9683583E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621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99B91-008A-49DD-8794-62DFD4BCF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589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BF5C5C-DF86-4906-83E0-5936740EBA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343" y="5765899"/>
            <a:ext cx="1139905" cy="637709"/>
          </a:xfrm>
          <a:prstGeom prst="rect">
            <a:avLst/>
          </a:prstGeom>
        </p:spPr>
      </p:pic>
      <p:pic>
        <p:nvPicPr>
          <p:cNvPr id="9" name="Picture 8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AA7EFE6D-8A15-CB1B-7557-2516CC025E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12" y="668695"/>
            <a:ext cx="3919576" cy="27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2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07FBE-061D-452C-A8A6-213063CF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A3535-1708-499D-B5D2-7D8F9FD1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06063-A112-49AB-80C8-504D99EC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4C8D5-F898-4318-A76D-1FBD8732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6EC76-E8E8-4FFA-B671-7FA2F3E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2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CABF-E3C1-431A-A69C-D4881CC4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4226-69DA-4211-B2C8-C29FD05A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F82DB-B518-40FD-8A66-44B874C0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1CCEE-725F-4745-837B-87EFB70E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1522A-E0E6-406B-BF30-A7C7A572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5A0650FA-37F2-F514-3CE3-01AEDED77A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264ED5B-EBFF-15F1-6837-FC7287E73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67" y="5846021"/>
            <a:ext cx="1139905" cy="637709"/>
          </a:xfrm>
          <a:prstGeom prst="rect">
            <a:avLst/>
          </a:prstGeom>
        </p:spPr>
      </p:pic>
      <p:pic>
        <p:nvPicPr>
          <p:cNvPr id="9" name="Picture 8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67D95651-4D60-FD62-8FB5-92FE7243AE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537803"/>
            <a:ext cx="2429006" cy="16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4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9BDC-6F21-4EF5-A8DD-E35E27EA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8D5F-2AB6-42D3-A54E-AB3E60325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AB07F-D5F7-402A-AE4E-027BF1C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08EDC-3863-43B9-93C7-37465DC7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7D452-958D-4159-A9A4-16DD2968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654B6-1460-48B9-AC7E-592F68BA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0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8C848-926A-4FD3-A311-A100A266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ECD90-B4F0-4DFB-BB3D-F23102078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6C3A-033E-474B-AB97-D8291A04E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32B928-3A23-4FCA-AD1F-E45A467B5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C8376-6FC6-4A11-B0DB-9A148E9C0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0206F-8846-425C-A56E-16FFBA44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45E89F-12CF-4561-A5F2-1E05783A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4DFE4-927C-43B1-A061-5CB97FFB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5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367-8DA0-4655-BCBC-F4280D86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EF9592-AA3C-4CF8-A5DB-4D010195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C9377-F93E-4515-852A-26470775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D076D-476B-42BA-8795-14FE6C1E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46035103-EF1A-16CF-E202-D87052F8B8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9BE8F3-6435-364B-ED29-B8C26CB6F3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47" y="5780285"/>
            <a:ext cx="1139905" cy="6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4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A599B4-6AB2-4190-82B5-7667EE1E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FBFB3-AD86-4E39-B8AE-B4EC1452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4AF55-C114-4B60-9A20-56B00A11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2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83DA1-5CB8-405D-9613-8A9B7BC5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2BB15-A24D-42E9-9CAE-BB827226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0849D-D3C3-462A-9751-4EAB0B914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0DD20-7A20-4574-98A4-42779587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0ED2B-71C4-421A-9DB0-676E00C1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4572A-ADFC-4C53-BCA2-42BDF693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33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5C67-EEEC-4AB0-9653-0F80D6B1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D50D6D-5277-4324-AF23-5FAF00783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75657-2BF9-4761-96B6-50EE3CFC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C3F7B-A4C8-4F9D-8165-BC5186EA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96EA5-2FA2-464D-982F-C53E6426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1B398-191B-4AB1-86ED-00D0046E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9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3445CA-54C1-4DDE-A216-DD2414E3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395A-6879-4E93-B24E-067F88AC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0FF5B-A6A6-4F0F-AA5D-3F0F69A4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1498-92C7-4E4B-8045-C9195F453964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8FAA-76CC-42EF-8BE0-466A41BBA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9FF02-6890-4E10-B958-1097AD32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C4026294-1312-9CBE-054D-B97D87C1C0C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5CD2192-5F2F-681C-51A5-48FCD27940F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6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64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20.xml"/><Relationship Id="rId18" Type="http://schemas.openxmlformats.org/officeDocument/2006/relationships/diagramData" Target="../diagrams/data21.xml"/><Relationship Id="rId26" Type="http://schemas.openxmlformats.org/officeDocument/2006/relationships/diagramColors" Target="../diagrams/colors22.xml"/><Relationship Id="rId39" Type="http://schemas.openxmlformats.org/officeDocument/2006/relationships/diagramLayout" Target="../diagrams/layout25.xml"/><Relationship Id="rId21" Type="http://schemas.openxmlformats.org/officeDocument/2006/relationships/diagramColors" Target="../diagrams/colors21.xml"/><Relationship Id="rId34" Type="http://schemas.openxmlformats.org/officeDocument/2006/relationships/diagramLayout" Target="../diagrams/layout24.xml"/><Relationship Id="rId42" Type="http://schemas.microsoft.com/office/2007/relationships/diagramDrawing" Target="../diagrams/drawing25.xml"/><Relationship Id="rId47" Type="http://schemas.microsoft.com/office/2007/relationships/diagramDrawing" Target="../diagrams/drawing26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20.xml"/><Relationship Id="rId29" Type="http://schemas.openxmlformats.org/officeDocument/2006/relationships/diagramLayout" Target="../diagrams/layout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24" Type="http://schemas.openxmlformats.org/officeDocument/2006/relationships/diagramLayout" Target="../diagrams/layout22.xml"/><Relationship Id="rId32" Type="http://schemas.microsoft.com/office/2007/relationships/diagramDrawing" Target="../diagrams/drawing23.xml"/><Relationship Id="rId37" Type="http://schemas.microsoft.com/office/2007/relationships/diagramDrawing" Target="../diagrams/drawing24.xml"/><Relationship Id="rId40" Type="http://schemas.openxmlformats.org/officeDocument/2006/relationships/diagramQuickStyle" Target="../diagrams/quickStyle25.xml"/><Relationship Id="rId45" Type="http://schemas.openxmlformats.org/officeDocument/2006/relationships/diagramQuickStyle" Target="../diagrams/quickStyle26.xml"/><Relationship Id="rId5" Type="http://schemas.openxmlformats.org/officeDocument/2006/relationships/diagramQuickStyle" Target="../diagrams/quickStyle18.xml"/><Relationship Id="rId15" Type="http://schemas.openxmlformats.org/officeDocument/2006/relationships/diagramQuickStyle" Target="../diagrams/quickStyle20.xml"/><Relationship Id="rId23" Type="http://schemas.openxmlformats.org/officeDocument/2006/relationships/diagramData" Target="../diagrams/data22.xml"/><Relationship Id="rId28" Type="http://schemas.openxmlformats.org/officeDocument/2006/relationships/diagramData" Target="../diagrams/data23.xml"/><Relationship Id="rId36" Type="http://schemas.openxmlformats.org/officeDocument/2006/relationships/diagramColors" Target="../diagrams/colors24.xml"/><Relationship Id="rId10" Type="http://schemas.openxmlformats.org/officeDocument/2006/relationships/diagramQuickStyle" Target="../diagrams/quickStyle19.xml"/><Relationship Id="rId19" Type="http://schemas.openxmlformats.org/officeDocument/2006/relationships/diagramLayout" Target="../diagrams/layout21.xml"/><Relationship Id="rId31" Type="http://schemas.openxmlformats.org/officeDocument/2006/relationships/diagramColors" Target="../diagrams/colors23.xml"/><Relationship Id="rId44" Type="http://schemas.openxmlformats.org/officeDocument/2006/relationships/diagramLayout" Target="../diagrams/layout26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Relationship Id="rId14" Type="http://schemas.openxmlformats.org/officeDocument/2006/relationships/diagramLayout" Target="../diagrams/layout20.xml"/><Relationship Id="rId22" Type="http://schemas.microsoft.com/office/2007/relationships/diagramDrawing" Target="../diagrams/drawing21.xml"/><Relationship Id="rId27" Type="http://schemas.microsoft.com/office/2007/relationships/diagramDrawing" Target="../diagrams/drawing22.xml"/><Relationship Id="rId30" Type="http://schemas.openxmlformats.org/officeDocument/2006/relationships/diagramQuickStyle" Target="../diagrams/quickStyle23.xml"/><Relationship Id="rId35" Type="http://schemas.openxmlformats.org/officeDocument/2006/relationships/diagramQuickStyle" Target="../diagrams/quickStyle24.xml"/><Relationship Id="rId43" Type="http://schemas.openxmlformats.org/officeDocument/2006/relationships/diagramData" Target="../diagrams/data26.xml"/><Relationship Id="rId48" Type="http://schemas.openxmlformats.org/officeDocument/2006/relationships/image" Target="../media/image18.png"/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12" Type="http://schemas.microsoft.com/office/2007/relationships/diagramDrawing" Target="../diagrams/drawing19.xml"/><Relationship Id="rId17" Type="http://schemas.microsoft.com/office/2007/relationships/diagramDrawing" Target="../diagrams/drawing20.xml"/><Relationship Id="rId25" Type="http://schemas.openxmlformats.org/officeDocument/2006/relationships/diagramQuickStyle" Target="../diagrams/quickStyle22.xml"/><Relationship Id="rId33" Type="http://schemas.openxmlformats.org/officeDocument/2006/relationships/diagramData" Target="../diagrams/data24.xml"/><Relationship Id="rId38" Type="http://schemas.openxmlformats.org/officeDocument/2006/relationships/diagramData" Target="../diagrams/data25.xml"/><Relationship Id="rId46" Type="http://schemas.openxmlformats.org/officeDocument/2006/relationships/diagramColors" Target="../diagrams/colors26.xml"/><Relationship Id="rId20" Type="http://schemas.openxmlformats.org/officeDocument/2006/relationships/diagramQuickStyle" Target="../diagrams/quickStyle21.xml"/><Relationship Id="rId41" Type="http://schemas.openxmlformats.org/officeDocument/2006/relationships/diagramColors" Target="../diagrams/colors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26" Type="http://schemas.microsoft.com/office/2007/relationships/diagramDrawing" Target="../diagrams/drawing7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5" Type="http://schemas.openxmlformats.org/officeDocument/2006/relationships/diagramColors" Target="../diagrams/colors7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29" Type="http://schemas.openxmlformats.org/officeDocument/2006/relationships/diagramQuickStyle" Target="../diagrams/quickStyle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24" Type="http://schemas.openxmlformats.org/officeDocument/2006/relationships/diagramQuickStyle" Target="../diagrams/quickStyle7.xml"/><Relationship Id="rId32" Type="http://schemas.openxmlformats.org/officeDocument/2006/relationships/chart" Target="../charts/chart1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23" Type="http://schemas.openxmlformats.org/officeDocument/2006/relationships/diagramLayout" Target="../diagrams/layout7.xml"/><Relationship Id="rId28" Type="http://schemas.openxmlformats.org/officeDocument/2006/relationships/diagramLayout" Target="../diagrams/layout8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31" Type="http://schemas.microsoft.com/office/2007/relationships/diagramDrawing" Target="../diagrams/drawing8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diagramData" Target="../diagrams/data7.xml"/><Relationship Id="rId27" Type="http://schemas.openxmlformats.org/officeDocument/2006/relationships/diagramData" Target="../diagrams/data8.xml"/><Relationship Id="rId30" Type="http://schemas.openxmlformats.org/officeDocument/2006/relationships/diagramColors" Target="../diagrams/colors8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11.xml"/><Relationship Id="rId18" Type="http://schemas.openxmlformats.org/officeDocument/2006/relationships/diagramData" Target="../diagrams/data12.xml"/><Relationship Id="rId26" Type="http://schemas.openxmlformats.org/officeDocument/2006/relationships/diagramColors" Target="../diagrams/colors13.xml"/><Relationship Id="rId39" Type="http://schemas.openxmlformats.org/officeDocument/2006/relationships/diagramLayout" Target="../diagrams/layout16.xml"/><Relationship Id="rId21" Type="http://schemas.openxmlformats.org/officeDocument/2006/relationships/diagramColors" Target="../diagrams/colors12.xml"/><Relationship Id="rId34" Type="http://schemas.openxmlformats.org/officeDocument/2006/relationships/diagramLayout" Target="../diagrams/layout15.xml"/><Relationship Id="rId42" Type="http://schemas.microsoft.com/office/2007/relationships/diagramDrawing" Target="../diagrams/drawing16.xml"/><Relationship Id="rId47" Type="http://schemas.microsoft.com/office/2007/relationships/diagramDrawing" Target="../diagrams/drawing17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11.xml"/><Relationship Id="rId29" Type="http://schemas.openxmlformats.org/officeDocument/2006/relationships/diagramLayout" Target="../diagrams/layout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24" Type="http://schemas.openxmlformats.org/officeDocument/2006/relationships/diagramLayout" Target="../diagrams/layout13.xml"/><Relationship Id="rId32" Type="http://schemas.microsoft.com/office/2007/relationships/diagramDrawing" Target="../diagrams/drawing14.xml"/><Relationship Id="rId37" Type="http://schemas.microsoft.com/office/2007/relationships/diagramDrawing" Target="../diagrams/drawing15.xml"/><Relationship Id="rId40" Type="http://schemas.openxmlformats.org/officeDocument/2006/relationships/diagramQuickStyle" Target="../diagrams/quickStyle16.xml"/><Relationship Id="rId45" Type="http://schemas.openxmlformats.org/officeDocument/2006/relationships/diagramQuickStyle" Target="../diagrams/quickStyle17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23" Type="http://schemas.openxmlformats.org/officeDocument/2006/relationships/diagramData" Target="../diagrams/data13.xml"/><Relationship Id="rId28" Type="http://schemas.openxmlformats.org/officeDocument/2006/relationships/diagramData" Target="../diagrams/data14.xml"/><Relationship Id="rId36" Type="http://schemas.openxmlformats.org/officeDocument/2006/relationships/diagramColors" Target="../diagrams/colors15.xml"/><Relationship Id="rId10" Type="http://schemas.openxmlformats.org/officeDocument/2006/relationships/diagramQuickStyle" Target="../diagrams/quickStyle10.xml"/><Relationship Id="rId19" Type="http://schemas.openxmlformats.org/officeDocument/2006/relationships/diagramLayout" Target="../diagrams/layout12.xml"/><Relationship Id="rId31" Type="http://schemas.openxmlformats.org/officeDocument/2006/relationships/diagramColors" Target="../diagrams/colors14.xml"/><Relationship Id="rId44" Type="http://schemas.openxmlformats.org/officeDocument/2006/relationships/diagramLayout" Target="../diagrams/layout17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Relationship Id="rId22" Type="http://schemas.microsoft.com/office/2007/relationships/diagramDrawing" Target="../diagrams/drawing12.xml"/><Relationship Id="rId27" Type="http://schemas.microsoft.com/office/2007/relationships/diagramDrawing" Target="../diagrams/drawing13.xml"/><Relationship Id="rId30" Type="http://schemas.openxmlformats.org/officeDocument/2006/relationships/diagramQuickStyle" Target="../diagrams/quickStyle14.xml"/><Relationship Id="rId35" Type="http://schemas.openxmlformats.org/officeDocument/2006/relationships/diagramQuickStyle" Target="../diagrams/quickStyle15.xml"/><Relationship Id="rId43" Type="http://schemas.openxmlformats.org/officeDocument/2006/relationships/diagramData" Target="../diagrams/data17.xml"/><Relationship Id="rId48" Type="http://schemas.openxmlformats.org/officeDocument/2006/relationships/image" Target="../media/image18.png"/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5" Type="http://schemas.openxmlformats.org/officeDocument/2006/relationships/diagramQuickStyle" Target="../diagrams/quickStyle13.xml"/><Relationship Id="rId33" Type="http://schemas.openxmlformats.org/officeDocument/2006/relationships/diagramData" Target="../diagrams/data15.xml"/><Relationship Id="rId38" Type="http://schemas.openxmlformats.org/officeDocument/2006/relationships/diagramData" Target="../diagrams/data16.xml"/><Relationship Id="rId46" Type="http://schemas.openxmlformats.org/officeDocument/2006/relationships/diagramColors" Target="../diagrams/colors17.xml"/><Relationship Id="rId20" Type="http://schemas.openxmlformats.org/officeDocument/2006/relationships/diagramQuickStyle" Target="../diagrams/quickStyle12.xml"/><Relationship Id="rId41" Type="http://schemas.openxmlformats.org/officeDocument/2006/relationships/diagramColors" Target="../diagrams/colors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C65A-7D1C-46E6-88FA-4BE715869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31" y="2299570"/>
            <a:ext cx="11969261" cy="23876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 - accelerating coverage closure </a:t>
            </a:r>
            <a:b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intelligent stimulus generation </a:t>
            </a:r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6EC292F7-A3EA-4989-AA8A-441228AC7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809344"/>
            <a:ext cx="8534400" cy="1752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Jainender Kumar,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Ronak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Bhatt,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Garima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Srivastava,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Ashutosh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Sinha, Prashant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Teotia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Cadence Logo, symbol, meaning, history ...">
            <a:extLst>
              <a:ext uri="{FF2B5EF4-FFF2-40B4-BE49-F238E27FC236}">
                <a16:creationId xmlns:a16="http://schemas.microsoft.com/office/drawing/2014/main" id="{F462F14B-2CAB-C782-6242-5A1FC1587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730" y="5825133"/>
            <a:ext cx="1152000" cy="64512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3CC7BB-6F29-E978-D7B4-4C468C9ABF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02" y="5527704"/>
            <a:ext cx="1517312" cy="85592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91A0DD-00DD-EF29-56E8-D7C79A5B4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58" y="6073411"/>
            <a:ext cx="4176000" cy="62042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5087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582DD-49D7-6D25-32E6-42F927C09934}"/>
              </a:ext>
            </a:extLst>
          </p:cNvPr>
          <p:cNvSpPr txBox="1">
            <a:spLocks/>
          </p:cNvSpPr>
          <p:nvPr/>
        </p:nvSpPr>
        <p:spPr>
          <a:xfrm>
            <a:off x="228600" y="190896"/>
            <a:ext cx="11734800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SimAI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Introduction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32">
            <a:extLst>
              <a:ext uri="{FF2B5EF4-FFF2-40B4-BE49-F238E27FC236}">
                <a16:creationId xmlns:a16="http://schemas.microsoft.com/office/drawing/2014/main" id="{69730C49-30E6-532C-D1EB-2937DD42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3019" y="6301979"/>
            <a:ext cx="2743200" cy="365125"/>
          </a:xfrm>
        </p:spPr>
        <p:txBody>
          <a:bodyPr/>
          <a:lstStyle/>
          <a:p>
            <a:fld id="{C7BAF4EE-95D0-48EF-ABF0-9C40F69B6281}" type="slidenum">
              <a:rPr lang="en-IN" smtClean="0">
                <a:solidFill>
                  <a:schemeClr val="bg1"/>
                </a:solidFill>
              </a:rPr>
              <a:t>10</a:t>
            </a:fld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14466F-B4D9-F5E9-4D6E-4B62B255F6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412495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FAF0B2-4A29-1480-4BC6-6BE62AEE7F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6170" y="412495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3017" y="1628235"/>
            <a:ext cx="11771510" cy="2904004"/>
            <a:chOff x="319817" y="998315"/>
            <a:chExt cx="11771510" cy="290400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67EB66D-1ABB-4492-B55D-AEA790363BD6}"/>
                </a:ext>
              </a:extLst>
            </p:cNvPr>
            <p:cNvGrpSpPr/>
            <p:nvPr/>
          </p:nvGrpSpPr>
          <p:grpSpPr>
            <a:xfrm>
              <a:off x="2892144" y="2289061"/>
              <a:ext cx="1211943" cy="824223"/>
              <a:chOff x="545284" y="1266738"/>
              <a:chExt cx="1202421" cy="987106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9C701A1-7738-484A-A97F-A17810541035}"/>
                  </a:ext>
                </a:extLst>
              </p:cNvPr>
              <p:cNvSpPr/>
              <p:nvPr/>
            </p:nvSpPr>
            <p:spPr>
              <a:xfrm>
                <a:off x="545284" y="1266738"/>
                <a:ext cx="1057013" cy="796954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Jasper Formal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C3B19F7-E870-4243-B7AB-3F1A5F1D3E46}"/>
                  </a:ext>
                </a:extLst>
              </p:cNvPr>
              <p:cNvSpPr/>
              <p:nvPr/>
            </p:nvSpPr>
            <p:spPr>
              <a:xfrm>
                <a:off x="605405" y="1361814"/>
                <a:ext cx="1057013" cy="796954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Jasper Formal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0CC2C5B-F0B1-4C02-A2CB-CB9FFB1D1AD1}"/>
                  </a:ext>
                </a:extLst>
              </p:cNvPr>
              <p:cNvSpPr/>
              <p:nvPr/>
            </p:nvSpPr>
            <p:spPr>
              <a:xfrm>
                <a:off x="690692" y="1456890"/>
                <a:ext cx="1057013" cy="796954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Xcelium</a:t>
                </a: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4481392-C7BD-4F01-8C42-2CCBDB4F11F8}"/>
                </a:ext>
              </a:extLst>
            </p:cNvPr>
            <p:cNvSpPr/>
            <p:nvPr/>
          </p:nvSpPr>
          <p:spPr>
            <a:xfrm>
              <a:off x="4606078" y="1677997"/>
              <a:ext cx="2036748" cy="1877938"/>
            </a:xfrm>
            <a:prstGeom prst="rect">
              <a:avLst/>
            </a:prstGeom>
            <a:gradFill>
              <a:gsLst>
                <a:gs pos="0">
                  <a:srgbClr val="377D71"/>
                </a:gs>
                <a:gs pos="85000">
                  <a:srgbClr val="01A276"/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2400" b="1" kern="0">
                  <a:solidFill>
                    <a:srgbClr val="00A376">
                      <a:lumMod val="60000"/>
                      <a:lumOff val="40000"/>
                    </a:srgbClr>
                  </a:solidFill>
                </a:rPr>
                <a:t>Verisium</a:t>
              </a:r>
            </a:p>
            <a:p>
              <a:pPr algn="ctr">
                <a:defRPr/>
              </a:pPr>
              <a:r>
                <a:rPr lang="en-US" sz="2400" b="1" kern="0">
                  <a:solidFill>
                    <a:schemeClr val="bg1"/>
                  </a:solidFill>
                </a:rPr>
                <a:t>SimAI</a:t>
              </a:r>
            </a:p>
          </p:txBody>
        </p:sp>
        <p:sp>
          <p:nvSpPr>
            <p:cNvPr id="46" name="Arrow: Down 11">
              <a:extLst>
                <a:ext uri="{FF2B5EF4-FFF2-40B4-BE49-F238E27FC236}">
                  <a16:creationId xmlns:a16="http://schemas.microsoft.com/office/drawing/2014/main" id="{36727B45-30CB-4C86-B810-A16D5ABB1824}"/>
                </a:ext>
              </a:extLst>
            </p:cNvPr>
            <p:cNvSpPr/>
            <p:nvPr/>
          </p:nvSpPr>
          <p:spPr>
            <a:xfrm rot="16200000">
              <a:off x="4107962" y="2551942"/>
              <a:ext cx="485192" cy="426043"/>
            </a:xfrm>
            <a:prstGeom prst="downArrow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row: Down 12">
              <a:extLst>
                <a:ext uri="{FF2B5EF4-FFF2-40B4-BE49-F238E27FC236}">
                  <a16:creationId xmlns:a16="http://schemas.microsoft.com/office/drawing/2014/main" id="{CF9F91E1-2DE2-447E-BE05-893DDD913B1A}"/>
                </a:ext>
              </a:extLst>
            </p:cNvPr>
            <p:cNvSpPr/>
            <p:nvPr/>
          </p:nvSpPr>
          <p:spPr>
            <a:xfrm rot="16200000">
              <a:off x="6704126" y="2599143"/>
              <a:ext cx="485192" cy="426043"/>
            </a:xfrm>
            <a:prstGeom prst="downArrow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28FE5E1-7723-4991-BA9E-2DE35659CCD2}"/>
                </a:ext>
              </a:extLst>
            </p:cNvPr>
            <p:cNvSpPr txBox="1"/>
            <p:nvPr/>
          </p:nvSpPr>
          <p:spPr>
            <a:xfrm>
              <a:off x="3458478" y="1182334"/>
              <a:ext cx="4426071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400" b="1" dirty="0">
                  <a:solidFill>
                    <a:srgbClr val="57802A"/>
                  </a:solidFill>
                </a:rPr>
                <a:t>AI Optimized Randomization</a:t>
              </a:r>
            </a:p>
          </p:txBody>
        </p:sp>
        <p:pic>
          <p:nvPicPr>
            <p:cNvPr id="49" name="Picture 4" descr="Ml Model Icons - Free SVG &amp; PNG Ml Model Images - Noun Project">
              <a:extLst>
                <a:ext uri="{FF2B5EF4-FFF2-40B4-BE49-F238E27FC236}">
                  <a16:creationId xmlns:a16="http://schemas.microsoft.com/office/drawing/2014/main" id="{0D182D5A-325F-4521-8C02-8961A3B77A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313" y="2562899"/>
              <a:ext cx="839886" cy="839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C15A277-3995-4FFA-B8AC-FD579E4F89A6}"/>
                </a:ext>
              </a:extLst>
            </p:cNvPr>
            <p:cNvSpPr txBox="1"/>
            <p:nvPr/>
          </p:nvSpPr>
          <p:spPr>
            <a:xfrm>
              <a:off x="4667930" y="2457187"/>
              <a:ext cx="84811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LT Std 45 Book"/>
                  <a:ea typeface="Avenir LT Std 45 Book"/>
                  <a:cs typeface="Avenir LT Std 45 Book"/>
                  <a:sym typeface="Avenir LT Std 45 Book"/>
                </a:rPr>
                <a:t>Stimulus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4628BE0-E842-460F-BF9C-29301A89195A}"/>
                </a:ext>
              </a:extLst>
            </p:cNvPr>
            <p:cNvSpPr txBox="1"/>
            <p:nvPr/>
          </p:nvSpPr>
          <p:spPr>
            <a:xfrm>
              <a:off x="5724840" y="3184330"/>
              <a:ext cx="945339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LT Std 45 Book"/>
                  <a:ea typeface="Avenir LT Std 45 Book"/>
                  <a:cs typeface="Avenir LT Std 45 Book"/>
                  <a:sym typeface="Avenir LT Std 45 Book"/>
                </a:rPr>
                <a:t>Coverage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677DC23-3210-410B-8DAB-EAD0CD0EF428}"/>
                </a:ext>
              </a:extLst>
            </p:cNvPr>
            <p:cNvGrpSpPr/>
            <p:nvPr/>
          </p:nvGrpSpPr>
          <p:grpSpPr>
            <a:xfrm>
              <a:off x="7234119" y="2400052"/>
              <a:ext cx="1211943" cy="824223"/>
              <a:chOff x="545284" y="1266738"/>
              <a:chExt cx="1202421" cy="987106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A555C5E-105C-4531-A3A5-F4D6B58E5644}"/>
                  </a:ext>
                </a:extLst>
              </p:cNvPr>
              <p:cNvSpPr/>
              <p:nvPr/>
            </p:nvSpPr>
            <p:spPr>
              <a:xfrm>
                <a:off x="545284" y="1266738"/>
                <a:ext cx="1057013" cy="796954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Jasper Formal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E551195-C576-4695-925B-2FDED1C5D1A6}"/>
                  </a:ext>
                </a:extLst>
              </p:cNvPr>
              <p:cNvSpPr/>
              <p:nvPr/>
            </p:nvSpPr>
            <p:spPr>
              <a:xfrm>
                <a:off x="605405" y="1361814"/>
                <a:ext cx="1057013" cy="796954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Jasper Formal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00EB33F-848D-444C-BA74-F00640D8D8CA}"/>
                  </a:ext>
                </a:extLst>
              </p:cNvPr>
              <p:cNvSpPr/>
              <p:nvPr/>
            </p:nvSpPr>
            <p:spPr>
              <a:xfrm>
                <a:off x="690692" y="1456890"/>
                <a:ext cx="1057013" cy="796954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Xcelium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408429B-7D4C-4147-BEBB-7437426077FA}"/>
                </a:ext>
              </a:extLst>
            </p:cNvPr>
            <p:cNvGrpSpPr/>
            <p:nvPr/>
          </p:nvGrpSpPr>
          <p:grpSpPr>
            <a:xfrm>
              <a:off x="319817" y="998315"/>
              <a:ext cx="3446590" cy="2557620"/>
              <a:chOff x="319713" y="480240"/>
              <a:chExt cx="3446590" cy="2557620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7FB5DE6-12D1-4607-819C-3EDCCA005306}"/>
                  </a:ext>
                </a:extLst>
              </p:cNvPr>
              <p:cNvSpPr txBox="1"/>
              <p:nvPr/>
            </p:nvSpPr>
            <p:spPr>
              <a:xfrm>
                <a:off x="319713" y="480240"/>
                <a:ext cx="34465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Regression</a:t>
                </a:r>
                <a:br>
                  <a:rPr lang="en-US" sz="2000" b="1" dirty="0"/>
                </a:br>
                <a:r>
                  <a:rPr lang="en-US" sz="2000" b="1" dirty="0"/>
                  <a:t>Efficiency</a:t>
                </a:r>
              </a:p>
            </p:txBody>
          </p: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8EAB59EB-6965-4405-A34E-5BFECBE9E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298" y="1267514"/>
                <a:ext cx="1817071" cy="1770346"/>
              </a:xfrm>
              <a:prstGeom prst="rect">
                <a:avLst/>
              </a:prstGeom>
            </p:spPr>
          </p:pic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A102F20-FF2B-472E-A6EF-A07B2386015B}"/>
                </a:ext>
              </a:extLst>
            </p:cNvPr>
            <p:cNvGrpSpPr/>
            <p:nvPr/>
          </p:nvGrpSpPr>
          <p:grpSpPr>
            <a:xfrm>
              <a:off x="8622401" y="1341250"/>
              <a:ext cx="3468926" cy="2561069"/>
              <a:chOff x="42231" y="1226276"/>
              <a:chExt cx="3468926" cy="2561069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2A18545-2617-4E40-8A20-462B1CE1BCEA}"/>
                  </a:ext>
                </a:extLst>
              </p:cNvPr>
              <p:cNvSpPr txBox="1"/>
              <p:nvPr/>
            </p:nvSpPr>
            <p:spPr>
              <a:xfrm>
                <a:off x="446440" y="1226276"/>
                <a:ext cx="30647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Coverage </a:t>
                </a:r>
                <a:r>
                  <a:rPr lang="en-US" sz="2000" b="1" dirty="0" smtClean="0"/>
                  <a:t>Hit Ratio</a:t>
                </a:r>
                <a:endParaRPr lang="en-US" sz="2000" b="1" dirty="0"/>
              </a:p>
            </p:txBody>
          </p: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8297461C-C4AC-4248-B13A-74C672EF61F3}"/>
                  </a:ext>
                </a:extLst>
              </p:cNvPr>
              <p:cNvGrpSpPr/>
              <p:nvPr/>
            </p:nvGrpSpPr>
            <p:grpSpPr>
              <a:xfrm>
                <a:off x="534481" y="1681492"/>
                <a:ext cx="2075628" cy="1531642"/>
                <a:chOff x="6078537" y="4671483"/>
                <a:chExt cx="828146" cy="647701"/>
              </a:xfrm>
            </p:grpSpPr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AD6A75A8-1C01-4E10-BD1C-609BA6DC990E}"/>
                    </a:ext>
                  </a:extLst>
                </p:cNvPr>
                <p:cNvGrpSpPr/>
                <p:nvPr/>
              </p:nvGrpSpPr>
              <p:grpSpPr>
                <a:xfrm>
                  <a:off x="6078537" y="4671483"/>
                  <a:ext cx="828146" cy="647701"/>
                  <a:chOff x="6078537" y="4671483"/>
                  <a:chExt cx="828146" cy="647701"/>
                </a:xfrm>
              </p:grpSpPr>
              <p:grpSp>
                <p:nvGrpSpPr>
                  <p:cNvPr id="90" name="Group 89">
                    <a:extLst>
                      <a:ext uri="{FF2B5EF4-FFF2-40B4-BE49-F238E27FC236}">
                        <a16:creationId xmlns:a16="http://schemas.microsoft.com/office/drawing/2014/main" id="{42884F1E-4ED4-4F31-B8A4-5FCBA0D93891}"/>
                      </a:ext>
                    </a:extLst>
                  </p:cNvPr>
                  <p:cNvGrpSpPr/>
                  <p:nvPr/>
                </p:nvGrpSpPr>
                <p:grpSpPr>
                  <a:xfrm>
                    <a:off x="6078537" y="4676775"/>
                    <a:ext cx="828146" cy="640292"/>
                    <a:chOff x="6078537" y="4676775"/>
                    <a:chExt cx="828146" cy="640292"/>
                  </a:xfrm>
                </p:grpSpPr>
                <p:cxnSp>
                  <p:nvCxn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DEBDD92C-B1FC-4415-B3C6-AB9423ED47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146800" y="4676775"/>
                      <a:ext cx="0" cy="63182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Connector 95">
                      <a:extLst>
                        <a:ext uri="{FF2B5EF4-FFF2-40B4-BE49-F238E27FC236}">
                          <a16:creationId xmlns:a16="http://schemas.microsoft.com/office/drawing/2014/main" id="{8C079AD4-C445-41D8-BC6D-8131B7BE500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210300" y="4676775"/>
                      <a:ext cx="0" cy="63182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Connector 96">
                      <a:extLst>
                        <a:ext uri="{FF2B5EF4-FFF2-40B4-BE49-F238E27FC236}">
                          <a16:creationId xmlns:a16="http://schemas.microsoft.com/office/drawing/2014/main" id="{B06EED72-E6DA-4F15-9D94-56DAAB41E5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273800" y="4676775"/>
                      <a:ext cx="0" cy="63182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Straight Connector 97">
                      <a:extLst>
                        <a:ext uri="{FF2B5EF4-FFF2-40B4-BE49-F238E27FC236}">
                          <a16:creationId xmlns:a16="http://schemas.microsoft.com/office/drawing/2014/main" id="{F5477338-00B7-4813-90E2-001F57A0E4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337300" y="4676775"/>
                      <a:ext cx="0" cy="63182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Straight Connector 98">
                      <a:extLst>
                        <a:ext uri="{FF2B5EF4-FFF2-40B4-BE49-F238E27FC236}">
                          <a16:creationId xmlns:a16="http://schemas.microsoft.com/office/drawing/2014/main" id="{A1B7F164-DF79-4219-AF2B-31FFFE23009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400800" y="4676775"/>
                      <a:ext cx="0" cy="63182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Straight Connector 99">
                      <a:extLst>
                        <a:ext uri="{FF2B5EF4-FFF2-40B4-BE49-F238E27FC236}">
                          <a16:creationId xmlns:a16="http://schemas.microsoft.com/office/drawing/2014/main" id="{D78FE01D-0ED0-4445-B618-BF05D1B5CD5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464300" y="4676775"/>
                      <a:ext cx="0" cy="63182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Straight Connector 100">
                      <a:extLst>
                        <a:ext uri="{FF2B5EF4-FFF2-40B4-BE49-F238E27FC236}">
                          <a16:creationId xmlns:a16="http://schemas.microsoft.com/office/drawing/2014/main" id="{ED293E44-6DFB-45ED-A354-EC503AA9F89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527800" y="4676775"/>
                      <a:ext cx="0" cy="63182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Straight Connector 101">
                      <a:extLst>
                        <a:ext uri="{FF2B5EF4-FFF2-40B4-BE49-F238E27FC236}">
                          <a16:creationId xmlns:a16="http://schemas.microsoft.com/office/drawing/2014/main" id="{459999D3-CE9E-4347-B652-C458AC1ECB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591300" y="4676775"/>
                      <a:ext cx="0" cy="63182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Straight Connector 102">
                      <a:extLst>
                        <a:ext uri="{FF2B5EF4-FFF2-40B4-BE49-F238E27FC236}">
                          <a16:creationId xmlns:a16="http://schemas.microsoft.com/office/drawing/2014/main" id="{E24238AA-214B-4E0E-90B9-516EA1AECE8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654800" y="4676775"/>
                      <a:ext cx="0" cy="63182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103">
                      <a:extLst>
                        <a:ext uri="{FF2B5EF4-FFF2-40B4-BE49-F238E27FC236}">
                          <a16:creationId xmlns:a16="http://schemas.microsoft.com/office/drawing/2014/main" id="{23008690-6D2E-4EB8-A70D-1701B9A7BB4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718300" y="4676775"/>
                      <a:ext cx="0" cy="63182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Straight Connector 104">
                      <a:extLst>
                        <a:ext uri="{FF2B5EF4-FFF2-40B4-BE49-F238E27FC236}">
                          <a16:creationId xmlns:a16="http://schemas.microsoft.com/office/drawing/2014/main" id="{0CB13CD4-58F5-43CD-9A0F-B4E7AE694C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781800" y="4676775"/>
                      <a:ext cx="0" cy="63182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Straight Connector 105">
                      <a:extLst>
                        <a:ext uri="{FF2B5EF4-FFF2-40B4-BE49-F238E27FC236}">
                          <a16:creationId xmlns:a16="http://schemas.microsoft.com/office/drawing/2014/main" id="{B9E35ED6-BE19-4E1F-9BC2-68154DDB9A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845300" y="4676775"/>
                      <a:ext cx="0" cy="63182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Straight Connector 106">
                      <a:extLst>
                        <a:ext uri="{FF2B5EF4-FFF2-40B4-BE49-F238E27FC236}">
                          <a16:creationId xmlns:a16="http://schemas.microsoft.com/office/drawing/2014/main" id="{4515793D-838D-4E2D-A530-DA2BE836361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6492081" y="4325145"/>
                      <a:ext cx="0" cy="827087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107">
                      <a:extLst>
                        <a:ext uri="{FF2B5EF4-FFF2-40B4-BE49-F238E27FC236}">
                          <a16:creationId xmlns:a16="http://schemas.microsoft.com/office/drawing/2014/main" id="{3993C6E4-775D-4095-ABE2-8F74D7C0C3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6492081" y="4388645"/>
                      <a:ext cx="0" cy="827087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>
                      <a:extLst>
                        <a:ext uri="{FF2B5EF4-FFF2-40B4-BE49-F238E27FC236}">
                          <a16:creationId xmlns:a16="http://schemas.microsoft.com/office/drawing/2014/main" id="{20DAF48B-CC7B-4EA6-A719-EF3F480DEED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6492081" y="4452145"/>
                      <a:ext cx="0" cy="827087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Straight Connector 109">
                      <a:extLst>
                        <a:ext uri="{FF2B5EF4-FFF2-40B4-BE49-F238E27FC236}">
                          <a16:creationId xmlns:a16="http://schemas.microsoft.com/office/drawing/2014/main" id="{7EECB318-D429-4DE6-B31C-2F1A5883F6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6492081" y="4515645"/>
                      <a:ext cx="0" cy="827087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Straight Connector 110">
                      <a:extLst>
                        <a:ext uri="{FF2B5EF4-FFF2-40B4-BE49-F238E27FC236}">
                          <a16:creationId xmlns:a16="http://schemas.microsoft.com/office/drawing/2014/main" id="{D210CF22-0B5C-4CBD-9DF6-936D12CE78D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6492081" y="4579145"/>
                      <a:ext cx="0" cy="827087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Straight Connector 111">
                      <a:extLst>
                        <a:ext uri="{FF2B5EF4-FFF2-40B4-BE49-F238E27FC236}">
                          <a16:creationId xmlns:a16="http://schemas.microsoft.com/office/drawing/2014/main" id="{4284EEA7-4687-492C-9E89-4DEA72E22BA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6492081" y="4642645"/>
                      <a:ext cx="0" cy="827087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Straight Connector 112">
                      <a:extLst>
                        <a:ext uri="{FF2B5EF4-FFF2-40B4-BE49-F238E27FC236}">
                          <a16:creationId xmlns:a16="http://schemas.microsoft.com/office/drawing/2014/main" id="{B1F678D6-5170-4017-A207-067601C7D5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6492081" y="4706145"/>
                      <a:ext cx="0" cy="827087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Straight Connector 113">
                      <a:extLst>
                        <a:ext uri="{FF2B5EF4-FFF2-40B4-BE49-F238E27FC236}">
                          <a16:creationId xmlns:a16="http://schemas.microsoft.com/office/drawing/2014/main" id="{E29D238E-5274-45C5-B179-5C6E358002B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6492081" y="4769645"/>
                      <a:ext cx="0" cy="827087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Straight Connector 114">
                      <a:extLst>
                        <a:ext uri="{FF2B5EF4-FFF2-40B4-BE49-F238E27FC236}">
                          <a16:creationId xmlns:a16="http://schemas.microsoft.com/office/drawing/2014/main" id="{81EEA74A-5C40-41EE-8A5B-70AF442AF52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6492081" y="4833145"/>
                      <a:ext cx="0" cy="827087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6" name="Rectangle 115">
                      <a:extLst>
                        <a:ext uri="{FF2B5EF4-FFF2-40B4-BE49-F238E27FC236}">
                          <a16:creationId xmlns:a16="http://schemas.microsoft.com/office/drawing/2014/main" id="{398EC0D4-EDCD-4377-B368-B7846A89D9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9067" y="4677833"/>
                      <a:ext cx="827616" cy="639234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1FC8EAD4-AE8A-488F-9AA1-F951DB4C5075}"/>
                      </a:ext>
                    </a:extLst>
                  </p:cNvPr>
                  <p:cNvSpPr/>
                  <p:nvPr/>
                </p:nvSpPr>
                <p:spPr>
                  <a:xfrm>
                    <a:off x="6081183" y="4671483"/>
                    <a:ext cx="823384" cy="258234"/>
                  </a:xfrm>
                  <a:prstGeom prst="rect">
                    <a:avLst/>
                  </a:prstGeom>
                  <a:solidFill>
                    <a:schemeClr val="bg2">
                      <a:alpha val="3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4743BF83-34E0-4D0B-894A-9EA69E2326D8}"/>
                      </a:ext>
                    </a:extLst>
                  </p:cNvPr>
                  <p:cNvSpPr/>
                  <p:nvPr/>
                </p:nvSpPr>
                <p:spPr>
                  <a:xfrm>
                    <a:off x="6079066" y="4993217"/>
                    <a:ext cx="823384" cy="325967"/>
                  </a:xfrm>
                  <a:prstGeom prst="rect">
                    <a:avLst/>
                  </a:prstGeom>
                  <a:solidFill>
                    <a:schemeClr val="bg2">
                      <a:alpha val="3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91EB9618-9B3D-4245-B0D5-BD110654E215}"/>
                      </a:ext>
                    </a:extLst>
                  </p:cNvPr>
                  <p:cNvSpPr/>
                  <p:nvPr/>
                </p:nvSpPr>
                <p:spPr>
                  <a:xfrm>
                    <a:off x="6468532" y="4931835"/>
                    <a:ext cx="436035" cy="57148"/>
                  </a:xfrm>
                  <a:prstGeom prst="rect">
                    <a:avLst/>
                  </a:prstGeom>
                  <a:solidFill>
                    <a:schemeClr val="bg2">
                      <a:alpha val="3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CF8F29E6-38AC-42A5-BA72-734318F95FF9}"/>
                      </a:ext>
                    </a:extLst>
                  </p:cNvPr>
                  <p:cNvSpPr/>
                  <p:nvPr/>
                </p:nvSpPr>
                <p:spPr>
                  <a:xfrm>
                    <a:off x="6085417" y="4931834"/>
                    <a:ext cx="319617" cy="59265"/>
                  </a:xfrm>
                  <a:prstGeom prst="rect">
                    <a:avLst/>
                  </a:prstGeom>
                  <a:solidFill>
                    <a:schemeClr val="bg2">
                      <a:alpha val="3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50A2490E-367B-47E8-811F-7DA8EEAD5D3E}"/>
                    </a:ext>
                  </a:extLst>
                </p:cNvPr>
                <p:cNvSpPr/>
                <p:nvPr/>
              </p:nvSpPr>
              <p:spPr>
                <a:xfrm>
                  <a:off x="6464300" y="4806950"/>
                  <a:ext cx="61383" cy="67733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AFBE7076-0CEC-4335-90E6-2F5EF72AEFA6}"/>
                    </a:ext>
                  </a:extLst>
                </p:cNvPr>
                <p:cNvSpPr/>
                <p:nvPr/>
              </p:nvSpPr>
              <p:spPr>
                <a:xfrm>
                  <a:off x="6527800" y="4866217"/>
                  <a:ext cx="61383" cy="67733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9BB746DF-9C09-45B4-9097-3B81CF500A1F}"/>
                    </a:ext>
                  </a:extLst>
                </p:cNvPr>
                <p:cNvSpPr/>
                <p:nvPr/>
              </p:nvSpPr>
              <p:spPr>
                <a:xfrm>
                  <a:off x="6593416" y="4866217"/>
                  <a:ext cx="61383" cy="67733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5BF1643B-8784-44B4-A390-EA6B4311BC96}"/>
                    </a:ext>
                  </a:extLst>
                </p:cNvPr>
                <p:cNvSpPr/>
                <p:nvPr/>
              </p:nvSpPr>
              <p:spPr>
                <a:xfrm>
                  <a:off x="6273800" y="5122333"/>
                  <a:ext cx="61383" cy="67733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B87D9906-A208-4431-89F9-FEF78238D747}"/>
                    </a:ext>
                  </a:extLst>
                </p:cNvPr>
                <p:cNvSpPr/>
                <p:nvPr/>
              </p:nvSpPr>
              <p:spPr>
                <a:xfrm>
                  <a:off x="6146800" y="5181600"/>
                  <a:ext cx="61383" cy="67733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C3AA19A0-E1D2-4FAB-9323-A5C71134EBDE}"/>
                    </a:ext>
                  </a:extLst>
                </p:cNvPr>
                <p:cNvSpPr/>
                <p:nvPr/>
              </p:nvSpPr>
              <p:spPr>
                <a:xfrm>
                  <a:off x="6402916" y="4929717"/>
                  <a:ext cx="61383" cy="677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8FC6FF0-6E30-456A-945D-97507B705BD2}"/>
                  </a:ext>
                </a:extLst>
              </p:cNvPr>
              <p:cNvSpPr txBox="1"/>
              <p:nvPr/>
            </p:nvSpPr>
            <p:spPr>
              <a:xfrm>
                <a:off x="42231" y="1819505"/>
                <a:ext cx="571499" cy="215444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tIns="0" bIns="0" rtlCol="0">
                <a:spAutoFit/>
              </a:bodyPr>
              <a:lstStyle/>
              <a:p>
                <a:r>
                  <a:rPr lang="en-US" sz="1400">
                    <a:solidFill>
                      <a:schemeClr val="accent6"/>
                    </a:solidFill>
                  </a:rPr>
                  <a:t>Hole</a:t>
                </a:r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37A6B7F1-3D28-4C5F-B4F6-09F3FE5E91F3}"/>
                  </a:ext>
                </a:extLst>
              </p:cNvPr>
              <p:cNvCxnSpPr>
                <a:cxnSpLocks/>
                <a:stCxn id="76" idx="3"/>
                <a:endCxn id="89" idx="0"/>
              </p:cNvCxnSpPr>
              <p:nvPr/>
            </p:nvCxnSpPr>
            <p:spPr>
              <a:xfrm>
                <a:off x="613730" y="1927227"/>
                <a:ext cx="810684" cy="364920"/>
              </a:xfrm>
              <a:prstGeom prst="straightConnector1">
                <a:avLst/>
              </a:prstGeom>
              <a:ln w="12700">
                <a:solidFill>
                  <a:schemeClr val="accent6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6209C1A-0783-4DD4-85BD-E5EB5AF54A8B}"/>
                  </a:ext>
                </a:extLst>
              </p:cNvPr>
              <p:cNvSpPr txBox="1"/>
              <p:nvPr/>
            </p:nvSpPr>
            <p:spPr>
              <a:xfrm>
                <a:off x="1488878" y="3356458"/>
                <a:ext cx="1176867" cy="430887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tIns="0" bIns="0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2"/>
                    </a:solidFill>
                  </a:rPr>
                  <a:t>Related hits to target</a:t>
                </a:r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9832D605-1451-4EEB-A5C6-AD38D1681610}"/>
                  </a:ext>
                </a:extLst>
              </p:cNvPr>
              <p:cNvCxnSpPr>
                <a:cxnSpLocks/>
                <a:stCxn id="78" idx="1"/>
                <a:endCxn id="88" idx="3"/>
              </p:cNvCxnSpPr>
              <p:nvPr/>
            </p:nvCxnSpPr>
            <p:spPr>
              <a:xfrm flipH="1" flipV="1">
                <a:off x="859420" y="2967870"/>
                <a:ext cx="629458" cy="604032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F30D450D-5C20-4279-9DC6-B0EA03D26A93}"/>
                  </a:ext>
                </a:extLst>
              </p:cNvPr>
              <p:cNvCxnSpPr>
                <a:cxnSpLocks/>
                <a:stCxn id="78" idx="1"/>
              </p:cNvCxnSpPr>
              <p:nvPr/>
            </p:nvCxnSpPr>
            <p:spPr>
              <a:xfrm flipH="1" flipV="1">
                <a:off x="1114754" y="2916123"/>
                <a:ext cx="374124" cy="655779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9998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582DD-49D7-6D25-32E6-42F927C09934}"/>
              </a:ext>
            </a:extLst>
          </p:cNvPr>
          <p:cNvSpPr txBox="1">
            <a:spLocks/>
          </p:cNvSpPr>
          <p:nvPr/>
        </p:nvSpPr>
        <p:spPr>
          <a:xfrm>
            <a:off x="228600" y="190896"/>
            <a:ext cx="11734800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simAI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Input Bias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32">
            <a:extLst>
              <a:ext uri="{FF2B5EF4-FFF2-40B4-BE49-F238E27FC236}">
                <a16:creationId xmlns:a16="http://schemas.microsoft.com/office/drawing/2014/main" id="{69730C49-30E6-532C-D1EB-2937DD42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3019" y="6301979"/>
            <a:ext cx="2743200" cy="365125"/>
          </a:xfrm>
        </p:spPr>
        <p:txBody>
          <a:bodyPr/>
          <a:lstStyle/>
          <a:p>
            <a:fld id="{C7BAF4EE-95D0-48EF-ABF0-9C40F69B6281}" type="slidenum">
              <a:rPr lang="en-IN" smtClean="0">
                <a:solidFill>
                  <a:schemeClr val="bg1"/>
                </a:solidFill>
              </a:rPr>
              <a:t>11</a:t>
            </a:fld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14466F-B4D9-F5E9-4D6E-4B62B255F6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412495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FAF0B2-4A29-1480-4BC6-6BE62AEE7F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6170" y="412495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EC5A9AD8-1893-45D9-AAD2-1F791C6C0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25" y="684022"/>
            <a:ext cx="11756570" cy="1484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Input Bias maximizes coverage by stressing user-specified random variables</a:t>
            </a:r>
            <a:r>
              <a:rPr lang="en-US" dirty="0"/>
              <a:t>.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It fills efficiency gap of the autonomous coverage maximization of </a:t>
            </a:r>
            <a:r>
              <a:rPr lang="en-US" sz="2000" dirty="0" err="1"/>
              <a:t>SimAI</a:t>
            </a:r>
            <a:r>
              <a:rPr lang="en-US" sz="2000" dirty="0"/>
              <a:t>.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000" dirty="0"/>
              <a:t>It targets “hard-to-hit” coverage bins that have strong correlations to random variables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409924" y="2727785"/>
            <a:ext cx="5118878" cy="2656783"/>
            <a:chOff x="3436927" y="3297221"/>
            <a:chExt cx="5118878" cy="2656783"/>
          </a:xfrm>
        </p:grpSpPr>
        <p:sp>
          <p:nvSpPr>
            <p:cNvPr id="38" name="Rectangle: Rounded Corners 54">
              <a:extLst>
                <a:ext uri="{FF2B5EF4-FFF2-40B4-BE49-F238E27FC236}">
                  <a16:creationId xmlns:a16="http://schemas.microsoft.com/office/drawing/2014/main" id="{99FCB4D5-ABE7-4A38-9898-845882A69E47}"/>
                </a:ext>
              </a:extLst>
            </p:cNvPr>
            <p:cNvSpPr/>
            <p:nvPr/>
          </p:nvSpPr>
          <p:spPr>
            <a:xfrm>
              <a:off x="7549965" y="4791513"/>
              <a:ext cx="1005840" cy="365760"/>
            </a:xfrm>
            <a:prstGeom prst="roundRect">
              <a:avLst>
                <a:gd name="adj" fmla="val 842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: Rounded Corners 15">
              <a:extLst>
                <a:ext uri="{FF2B5EF4-FFF2-40B4-BE49-F238E27FC236}">
                  <a16:creationId xmlns:a16="http://schemas.microsoft.com/office/drawing/2014/main" id="{DB261A84-E68E-4DD3-9EB0-39E3E0768383}"/>
                </a:ext>
              </a:extLst>
            </p:cNvPr>
            <p:cNvSpPr/>
            <p:nvPr/>
          </p:nvSpPr>
          <p:spPr>
            <a:xfrm>
              <a:off x="3707204" y="4714528"/>
              <a:ext cx="1280160" cy="365760"/>
            </a:xfrm>
            <a:prstGeom prst="roundRect">
              <a:avLst>
                <a:gd name="adj" fmla="val 8420"/>
              </a:avLst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Coverage</a:t>
              </a:r>
            </a:p>
          </p:txBody>
        </p:sp>
        <p:sp>
          <p:nvSpPr>
            <p:cNvPr id="46" name="Rectangle: Rounded Corners 16">
              <a:extLst>
                <a:ext uri="{FF2B5EF4-FFF2-40B4-BE49-F238E27FC236}">
                  <a16:creationId xmlns:a16="http://schemas.microsoft.com/office/drawing/2014/main" id="{A8D241C9-6B28-4311-A870-945E6945F30A}"/>
                </a:ext>
              </a:extLst>
            </p:cNvPr>
            <p:cNvSpPr/>
            <p:nvPr/>
          </p:nvSpPr>
          <p:spPr>
            <a:xfrm>
              <a:off x="5364480" y="4531648"/>
              <a:ext cx="1463040" cy="731520"/>
            </a:xfrm>
            <a:prstGeom prst="roundRect">
              <a:avLst>
                <a:gd name="adj" fmla="val 8420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SimAI</a:t>
              </a:r>
              <a:endParaRPr lang="en-US" dirty="0"/>
            </a:p>
            <a:p>
              <a:pPr algn="ctr"/>
              <a:r>
                <a:rPr lang="en-US" dirty="0"/>
                <a:t>Input Bias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FDF1B9A-4A26-4E07-8F69-0F1228984E84}"/>
                </a:ext>
              </a:extLst>
            </p:cNvPr>
            <p:cNvCxnSpPr>
              <a:cxnSpLocks/>
              <a:stCxn id="45" idx="3"/>
              <a:endCxn id="46" idx="1"/>
            </p:cNvCxnSpPr>
            <p:nvPr/>
          </p:nvCxnSpPr>
          <p:spPr>
            <a:xfrm>
              <a:off x="4987364" y="4897408"/>
              <a:ext cx="37711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: Rounded Corners 18">
              <a:extLst>
                <a:ext uri="{FF2B5EF4-FFF2-40B4-BE49-F238E27FC236}">
                  <a16:creationId xmlns:a16="http://schemas.microsoft.com/office/drawing/2014/main" id="{E8419C44-2A01-4BDC-855D-349AD7A8F8E5}"/>
                </a:ext>
              </a:extLst>
            </p:cNvPr>
            <p:cNvSpPr/>
            <p:nvPr/>
          </p:nvSpPr>
          <p:spPr>
            <a:xfrm>
              <a:off x="3436927" y="5268481"/>
              <a:ext cx="1572739" cy="685523"/>
            </a:xfrm>
            <a:prstGeom prst="roundRect">
              <a:avLst>
                <a:gd name="adj" fmla="val 8935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Randomization</a:t>
              </a:r>
            </a:p>
            <a:p>
              <a:pPr algn="ctr"/>
              <a:r>
                <a:rPr lang="en-US" sz="1600" dirty="0"/>
                <a:t>Trace</a:t>
              </a:r>
            </a:p>
          </p:txBody>
        </p:sp>
        <p:cxnSp>
          <p:nvCxnSpPr>
            <p:cNvPr id="49" name="Connector: Elbow 19">
              <a:extLst>
                <a:ext uri="{FF2B5EF4-FFF2-40B4-BE49-F238E27FC236}">
                  <a16:creationId xmlns:a16="http://schemas.microsoft.com/office/drawing/2014/main" id="{123CDAA9-A04C-4D6F-93D0-81E488AA3EEC}"/>
                </a:ext>
              </a:extLst>
            </p:cNvPr>
            <p:cNvCxnSpPr>
              <a:cxnSpLocks/>
              <a:endCxn id="46" idx="2"/>
            </p:cNvCxnSpPr>
            <p:nvPr/>
          </p:nvCxnSpPr>
          <p:spPr>
            <a:xfrm flipV="1">
              <a:off x="4987364" y="5263168"/>
              <a:ext cx="1108636" cy="299704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: Rounded Corners 20">
              <a:extLst>
                <a:ext uri="{FF2B5EF4-FFF2-40B4-BE49-F238E27FC236}">
                  <a16:creationId xmlns:a16="http://schemas.microsoft.com/office/drawing/2014/main" id="{37CA03F4-ADBC-4DB1-85A7-4FFA91082553}"/>
                </a:ext>
              </a:extLst>
            </p:cNvPr>
            <p:cNvSpPr/>
            <p:nvPr/>
          </p:nvSpPr>
          <p:spPr>
            <a:xfrm>
              <a:off x="7482408" y="4714529"/>
              <a:ext cx="1005840" cy="365760"/>
            </a:xfrm>
            <a:prstGeom prst="roundRect">
              <a:avLst>
                <a:gd name="adj" fmla="val 842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Test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F80F424-C088-40B1-ABDF-99FE8E8657C5}"/>
                </a:ext>
              </a:extLst>
            </p:cNvPr>
            <p:cNvGrpSpPr/>
            <p:nvPr/>
          </p:nvGrpSpPr>
          <p:grpSpPr>
            <a:xfrm>
              <a:off x="7116648" y="3800129"/>
              <a:ext cx="1371600" cy="731520"/>
              <a:chOff x="652333" y="3996957"/>
              <a:chExt cx="1371600" cy="731520"/>
            </a:xfrm>
          </p:grpSpPr>
          <p:sp>
            <p:nvSpPr>
              <p:cNvPr id="52" name="Speech Bubble: Rectangle 22">
                <a:extLst>
                  <a:ext uri="{FF2B5EF4-FFF2-40B4-BE49-F238E27FC236}">
                    <a16:creationId xmlns:a16="http://schemas.microsoft.com/office/drawing/2014/main" id="{95A1BE67-DCD9-40FE-80C9-574C6759C880}"/>
                  </a:ext>
                </a:extLst>
              </p:cNvPr>
              <p:cNvSpPr/>
              <p:nvPr/>
            </p:nvSpPr>
            <p:spPr>
              <a:xfrm>
                <a:off x="652333" y="3996957"/>
                <a:ext cx="1371600" cy="731520"/>
              </a:xfrm>
              <a:prstGeom prst="wedgeRectCallout">
                <a:avLst>
                  <a:gd name="adj1" fmla="val 20105"/>
                  <a:gd name="adj2" fmla="val 84913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BB8650-0A6C-417C-8C62-E0476121107A}"/>
                  </a:ext>
                </a:extLst>
              </p:cNvPr>
              <p:cNvSpPr txBox="1"/>
              <p:nvPr/>
            </p:nvSpPr>
            <p:spPr>
              <a:xfrm>
                <a:off x="1007547" y="4076928"/>
                <a:ext cx="10050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Random</a:t>
                </a:r>
              </a:p>
              <a:p>
                <a:pPr algn="ctr"/>
                <a:r>
                  <a:rPr lang="en-US" sz="1600" dirty="0"/>
                  <a:t>points</a:t>
                </a:r>
              </a:p>
            </p:txBody>
          </p:sp>
          <p:sp>
            <p:nvSpPr>
              <p:cNvPr id="54" name="Double Brace 53">
                <a:extLst>
                  <a:ext uri="{FF2B5EF4-FFF2-40B4-BE49-F238E27FC236}">
                    <a16:creationId xmlns:a16="http://schemas.microsoft.com/office/drawing/2014/main" id="{5D5F59BB-0CF6-49AD-AD38-6E71F933DFAE}"/>
                  </a:ext>
                </a:extLst>
              </p:cNvPr>
              <p:cNvSpPr/>
              <p:nvPr/>
            </p:nvSpPr>
            <p:spPr>
              <a:xfrm>
                <a:off x="731280" y="4233627"/>
                <a:ext cx="320511" cy="271375"/>
              </a:xfrm>
              <a:prstGeom prst="bracePair">
                <a:avLst>
                  <a:gd name="adj" fmla="val 2112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AFC0D04-DF5C-4D3F-BEB0-9B92620C4CE9}"/>
                </a:ext>
              </a:extLst>
            </p:cNvPr>
            <p:cNvGrpSpPr/>
            <p:nvPr/>
          </p:nvGrpSpPr>
          <p:grpSpPr>
            <a:xfrm>
              <a:off x="7116648" y="3297221"/>
              <a:ext cx="1371600" cy="368742"/>
              <a:chOff x="8124819" y="3594722"/>
              <a:chExt cx="1371600" cy="368742"/>
            </a:xfrm>
          </p:grpSpPr>
          <p:sp>
            <p:nvSpPr>
              <p:cNvPr id="56" name="Speech Bubble: Rectangle 26">
                <a:extLst>
                  <a:ext uri="{FF2B5EF4-FFF2-40B4-BE49-F238E27FC236}">
                    <a16:creationId xmlns:a16="http://schemas.microsoft.com/office/drawing/2014/main" id="{1E2D954E-0A2D-4FF4-805A-0B778E8E35FF}"/>
                  </a:ext>
                </a:extLst>
              </p:cNvPr>
              <p:cNvSpPr/>
              <p:nvPr/>
            </p:nvSpPr>
            <p:spPr>
              <a:xfrm>
                <a:off x="8124819" y="3594722"/>
                <a:ext cx="1371600" cy="368742"/>
              </a:xfrm>
              <a:prstGeom prst="wedgeRectCallout">
                <a:avLst>
                  <a:gd name="adj1" fmla="val 20792"/>
                  <a:gd name="adj2" fmla="val 118147"/>
                </a:avLst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780BC29-614B-4382-89D6-61CD6FFD5E93}"/>
                  </a:ext>
                </a:extLst>
              </p:cNvPr>
              <p:cNvSpPr txBox="1"/>
              <p:nvPr/>
            </p:nvSpPr>
            <p:spPr>
              <a:xfrm>
                <a:off x="8169971" y="3609816"/>
                <a:ext cx="12812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Constraints</a:t>
                </a:r>
              </a:p>
            </p:txBody>
          </p:sp>
        </p:grp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4CA1B69-D6F1-4469-91B7-7C4519CE6E8D}"/>
                </a:ext>
              </a:extLst>
            </p:cNvPr>
            <p:cNvCxnSpPr>
              <a:cxnSpLocks/>
              <a:stCxn id="46" idx="3"/>
              <a:endCxn id="50" idx="1"/>
            </p:cNvCxnSpPr>
            <p:nvPr/>
          </p:nvCxnSpPr>
          <p:spPr>
            <a:xfrm>
              <a:off x="6827520" y="4897408"/>
              <a:ext cx="65488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: Rounded Corners 31">
              <a:extLst>
                <a:ext uri="{FF2B5EF4-FFF2-40B4-BE49-F238E27FC236}">
                  <a16:creationId xmlns:a16="http://schemas.microsoft.com/office/drawing/2014/main" id="{292F951E-4C69-4D52-A267-768149B09339}"/>
                </a:ext>
              </a:extLst>
            </p:cNvPr>
            <p:cNvSpPr/>
            <p:nvPr/>
          </p:nvSpPr>
          <p:spPr>
            <a:xfrm>
              <a:off x="3707204" y="3683305"/>
              <a:ext cx="1280160" cy="731520"/>
            </a:xfrm>
            <a:prstGeom prst="roundRect">
              <a:avLst>
                <a:gd name="adj" fmla="val 842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Variable File</a:t>
              </a:r>
            </a:p>
          </p:txBody>
        </p:sp>
        <p:cxnSp>
          <p:nvCxnSpPr>
            <p:cNvPr id="60" name="Connector: Elbow 32">
              <a:extLst>
                <a:ext uri="{FF2B5EF4-FFF2-40B4-BE49-F238E27FC236}">
                  <a16:creationId xmlns:a16="http://schemas.microsoft.com/office/drawing/2014/main" id="{14C56B5E-437E-48AB-90B1-5B1BB12968FD}"/>
                </a:ext>
              </a:extLst>
            </p:cNvPr>
            <p:cNvCxnSpPr>
              <a:cxnSpLocks/>
              <a:stCxn id="59" idx="3"/>
              <a:endCxn id="46" idx="0"/>
            </p:cNvCxnSpPr>
            <p:nvPr/>
          </p:nvCxnSpPr>
          <p:spPr>
            <a:xfrm>
              <a:off x="4987364" y="4049065"/>
              <a:ext cx="1108636" cy="482583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255094" y="2327675"/>
            <a:ext cx="3452110" cy="1932447"/>
            <a:chOff x="255094" y="2586148"/>
            <a:chExt cx="3452110" cy="193244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BF89E3B-5468-0678-A4EF-5AD57958350B}"/>
                </a:ext>
              </a:extLst>
            </p:cNvPr>
            <p:cNvSpPr/>
            <p:nvPr/>
          </p:nvSpPr>
          <p:spPr>
            <a:xfrm>
              <a:off x="255094" y="2586148"/>
              <a:ext cx="3392416" cy="1932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B3C923-DEFC-4BC9-813A-E08214DB8533}"/>
                </a:ext>
              </a:extLst>
            </p:cNvPr>
            <p:cNvSpPr txBox="1"/>
            <p:nvPr/>
          </p:nvSpPr>
          <p:spPr>
            <a:xfrm>
              <a:off x="1124214" y="2586148"/>
              <a:ext cx="15938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u="sng" dirty="0"/>
                <a:t>Variable File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C047281-1D0D-41FE-9BB8-7B0277EF2F3D}"/>
                </a:ext>
              </a:extLst>
            </p:cNvPr>
            <p:cNvSpPr txBox="1"/>
            <p:nvPr/>
          </p:nvSpPr>
          <p:spPr>
            <a:xfrm>
              <a:off x="300095" y="2998854"/>
              <a:ext cx="340710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−"/>
              </a:pPr>
              <a:r>
                <a:rPr lang="en-US" sz="1600" dirty="0"/>
                <a:t>Users specify random variables and value ranges to stress</a:t>
              </a:r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−"/>
              </a:pPr>
              <a:r>
                <a:rPr lang="en-US" sz="1600" dirty="0"/>
                <a:t>Users may specify groups of variables and values that should be assigned together.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596359" y="2044169"/>
            <a:ext cx="3441562" cy="3702540"/>
            <a:chOff x="8728230" y="2502315"/>
            <a:chExt cx="3441562" cy="3702540"/>
          </a:xfrm>
        </p:grpSpPr>
        <p:grpSp>
          <p:nvGrpSpPr>
            <p:cNvPr id="35" name="Group 34"/>
            <p:cNvGrpSpPr/>
            <p:nvPr/>
          </p:nvGrpSpPr>
          <p:grpSpPr>
            <a:xfrm>
              <a:off x="8777376" y="2502315"/>
              <a:ext cx="3392416" cy="3702540"/>
              <a:chOff x="8777376" y="2502315"/>
              <a:chExt cx="3392416" cy="370254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6DF247E-E3DE-ADCD-63F7-F8381F3CA70C}"/>
                  </a:ext>
                </a:extLst>
              </p:cNvPr>
              <p:cNvSpPr/>
              <p:nvPr/>
            </p:nvSpPr>
            <p:spPr>
              <a:xfrm>
                <a:off x="8777376" y="2502315"/>
                <a:ext cx="3392416" cy="37025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0F091E5-9C3C-480C-867E-DD64B6998182}"/>
                  </a:ext>
                </a:extLst>
              </p:cNvPr>
              <p:cNvSpPr txBox="1"/>
              <p:nvPr/>
            </p:nvSpPr>
            <p:spPr>
              <a:xfrm>
                <a:off x="9380121" y="2533894"/>
                <a:ext cx="1938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u="sng" dirty="0"/>
                  <a:t>Input Bias Flow</a:t>
                </a: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E6A5649-F5D2-4AC1-B63B-8AD8D6868AA6}"/>
                </a:ext>
              </a:extLst>
            </p:cNvPr>
            <p:cNvSpPr txBox="1"/>
            <p:nvPr/>
          </p:nvSpPr>
          <p:spPr>
            <a:xfrm>
              <a:off x="8728230" y="2998854"/>
              <a:ext cx="3407109" cy="303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194310">
                <a:spcBef>
                  <a:spcPts val="600"/>
                </a:spcBef>
                <a:buFont typeface="Arial" panose="020B0604020202020204" pitchFamily="34" charset="0"/>
                <a:buChar char="−"/>
              </a:pPr>
              <a:r>
                <a:rPr lang="en-US" sz="1600" dirty="0"/>
                <a:t>Reads the Variable File as additional input in </a:t>
              </a:r>
              <a:r>
                <a:rPr lang="en-US" sz="1600" dirty="0" err="1"/>
                <a:t>SimAI</a:t>
              </a:r>
              <a:endParaRPr lang="en-US" sz="1600" dirty="0"/>
            </a:p>
            <a:p>
              <a:pPr marL="285750" indent="-194310">
                <a:spcBef>
                  <a:spcPts val="600"/>
                </a:spcBef>
                <a:buFont typeface="Arial" panose="020B0604020202020204" pitchFamily="34" charset="0"/>
                <a:buChar char="−"/>
              </a:pPr>
              <a:r>
                <a:rPr lang="en-US" sz="1600" dirty="0"/>
                <a:t>Evaluates how the variables in Variable File are assigned in user’s tests in the user’s regression</a:t>
              </a:r>
              <a:endParaRPr lang="en-US" sz="1400" dirty="0"/>
            </a:p>
            <a:p>
              <a:pPr marL="285750" indent="-194310">
                <a:spcBef>
                  <a:spcPts val="600"/>
                </a:spcBef>
                <a:buFont typeface="Arial" panose="020B0604020202020204" pitchFamily="34" charset="0"/>
                <a:buChar char="−"/>
              </a:pPr>
              <a:r>
                <a:rPr lang="en-US" sz="1600" dirty="0"/>
                <a:t>Generates a </a:t>
              </a:r>
              <a:r>
                <a:rPr lang="en-US" sz="1600" dirty="0" err="1"/>
                <a:t>SimAI</a:t>
              </a:r>
              <a:r>
                <a:rPr lang="en-US" sz="1600" dirty="0"/>
                <a:t> regression:</a:t>
              </a:r>
            </a:p>
            <a:p>
              <a:pPr marL="742950" lvl="1" indent="-194310">
                <a:spcBef>
                  <a:spcPts val="600"/>
                </a:spcBef>
                <a:buFont typeface="Arial" panose="020B0604020202020204" pitchFamily="34" charset="0"/>
                <a:buChar char="−"/>
              </a:pPr>
              <a:r>
                <a:rPr lang="en-US" sz="1600" dirty="0"/>
                <a:t>Constrains so that the variables and values in Variable File are assigned effectively in user’s tests.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915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582DD-49D7-6D25-32E6-42F927C09934}"/>
              </a:ext>
            </a:extLst>
          </p:cNvPr>
          <p:cNvSpPr txBox="1">
            <a:spLocks/>
          </p:cNvSpPr>
          <p:nvPr/>
        </p:nvSpPr>
        <p:spPr>
          <a:xfrm>
            <a:off x="228600" y="190896"/>
            <a:ext cx="11734800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32">
            <a:extLst>
              <a:ext uri="{FF2B5EF4-FFF2-40B4-BE49-F238E27FC236}">
                <a16:creationId xmlns:a16="http://schemas.microsoft.com/office/drawing/2014/main" id="{69730C49-30E6-532C-D1EB-2937DD42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3019" y="6301979"/>
            <a:ext cx="2743200" cy="365125"/>
          </a:xfrm>
        </p:spPr>
        <p:txBody>
          <a:bodyPr/>
          <a:lstStyle/>
          <a:p>
            <a:fld id="{C7BAF4EE-95D0-48EF-ABF0-9C40F69B6281}" type="slidenum">
              <a:rPr lang="en-IN" smtClean="0">
                <a:solidFill>
                  <a:schemeClr val="bg1"/>
                </a:solidFill>
              </a:rPr>
              <a:t>12</a:t>
            </a:fld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14466F-B4D9-F5E9-4D6E-4B62B255F6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412495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FAF0B2-4A29-1480-4BC6-6BE62AEE7F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6170" y="412495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2710E36-D3ED-DDDE-EC2D-77082B01C1C0}"/>
              </a:ext>
            </a:extLst>
          </p:cNvPr>
          <p:cNvGraphicFramePr/>
          <p:nvPr>
            <p:extLst/>
          </p:nvPr>
        </p:nvGraphicFramePr>
        <p:xfrm>
          <a:off x="228600" y="360013"/>
          <a:ext cx="1442719" cy="1329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AE85FE3-90F1-F0B2-155E-88B8109FCF6C}"/>
              </a:ext>
            </a:extLst>
          </p:cNvPr>
          <p:cNvGraphicFramePr/>
          <p:nvPr>
            <p:extLst/>
          </p:nvPr>
        </p:nvGraphicFramePr>
        <p:xfrm>
          <a:off x="228599" y="1277327"/>
          <a:ext cx="1442719" cy="1329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B35B210-2010-1E4A-73EB-519615BA5B6B}"/>
              </a:ext>
            </a:extLst>
          </p:cNvPr>
          <p:cNvGraphicFramePr/>
          <p:nvPr>
            <p:extLst/>
          </p:nvPr>
        </p:nvGraphicFramePr>
        <p:xfrm>
          <a:off x="228599" y="2401465"/>
          <a:ext cx="1442719" cy="1329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0" name="Arrow: Right 9">
            <a:extLst>
              <a:ext uri="{FF2B5EF4-FFF2-40B4-BE49-F238E27FC236}">
                <a16:creationId xmlns:a16="http://schemas.microsoft.com/office/drawing/2014/main" id="{E0C5B3DB-9F36-3115-C801-441383B7CDD1}"/>
              </a:ext>
            </a:extLst>
          </p:cNvPr>
          <p:cNvSpPr/>
          <p:nvPr/>
        </p:nvSpPr>
        <p:spPr>
          <a:xfrm>
            <a:off x="1722007" y="1991530"/>
            <a:ext cx="365760" cy="18288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38C4D5D8-4DE6-9503-7051-EE46A541FF9E}"/>
              </a:ext>
            </a:extLst>
          </p:cNvPr>
          <p:cNvSpPr/>
          <p:nvPr/>
        </p:nvSpPr>
        <p:spPr>
          <a:xfrm>
            <a:off x="2138455" y="1700105"/>
            <a:ext cx="1295857" cy="711993"/>
          </a:xfrm>
          <a:prstGeom prst="flowChartDocumen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Automation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64B3103-FFD3-6043-C24F-16F4D464CE99}"/>
              </a:ext>
            </a:extLst>
          </p:cNvPr>
          <p:cNvSpPr/>
          <p:nvPr/>
        </p:nvSpPr>
        <p:spPr>
          <a:xfrm>
            <a:off x="3529071" y="1991530"/>
            <a:ext cx="365760" cy="18288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7FFB6980-66C6-237B-621F-E430CBAEFE99}"/>
              </a:ext>
            </a:extLst>
          </p:cNvPr>
          <p:cNvGraphicFramePr/>
          <p:nvPr>
            <p:extLst/>
          </p:nvPr>
        </p:nvGraphicFramePr>
        <p:xfrm>
          <a:off x="3936425" y="800296"/>
          <a:ext cx="1442719" cy="1329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DE153F14-3754-8D13-4393-D4070B68EE19}"/>
              </a:ext>
            </a:extLst>
          </p:cNvPr>
          <p:cNvGraphicFramePr/>
          <p:nvPr>
            <p:extLst/>
          </p:nvPr>
        </p:nvGraphicFramePr>
        <p:xfrm>
          <a:off x="3936425" y="1821042"/>
          <a:ext cx="1442719" cy="1329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6" name="Arrow: Right 15">
            <a:extLst>
              <a:ext uri="{FF2B5EF4-FFF2-40B4-BE49-F238E27FC236}">
                <a16:creationId xmlns:a16="http://schemas.microsoft.com/office/drawing/2014/main" id="{2E556C50-BD2A-F815-2D5A-0C2A2AF9DBCB}"/>
              </a:ext>
            </a:extLst>
          </p:cNvPr>
          <p:cNvSpPr/>
          <p:nvPr/>
        </p:nvSpPr>
        <p:spPr>
          <a:xfrm>
            <a:off x="5486762" y="1991530"/>
            <a:ext cx="1280160" cy="18288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E1D481-E1EA-043C-0D73-A17BB2597B8F}"/>
              </a:ext>
            </a:extLst>
          </p:cNvPr>
          <p:cNvSpPr txBox="1"/>
          <p:nvPr/>
        </p:nvSpPr>
        <p:spPr>
          <a:xfrm>
            <a:off x="5214270" y="1436639"/>
            <a:ext cx="171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Devise 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Plan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B4361-0402-0102-3BE9-19F38DC2AFB8}"/>
              </a:ext>
            </a:extLst>
          </p:cNvPr>
          <p:cNvSpPr txBox="1"/>
          <p:nvPr/>
        </p:nvSpPr>
        <p:spPr>
          <a:xfrm>
            <a:off x="5267677" y="2103225"/>
            <a:ext cx="171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Randomized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Stimulus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BAD7A4DC-6E88-A749-EF89-B80D4654DBD3}"/>
              </a:ext>
            </a:extLst>
          </p:cNvPr>
          <p:cNvGraphicFramePr/>
          <p:nvPr>
            <p:extLst/>
          </p:nvPr>
        </p:nvGraphicFramePr>
        <p:xfrm>
          <a:off x="6828876" y="1277326"/>
          <a:ext cx="1442719" cy="1329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20" name="Arrow: Right 19">
            <a:extLst>
              <a:ext uri="{FF2B5EF4-FFF2-40B4-BE49-F238E27FC236}">
                <a16:creationId xmlns:a16="http://schemas.microsoft.com/office/drawing/2014/main" id="{6296C667-2482-A3C2-5B32-9B541A561C46}"/>
              </a:ext>
            </a:extLst>
          </p:cNvPr>
          <p:cNvSpPr/>
          <p:nvPr/>
        </p:nvSpPr>
        <p:spPr>
          <a:xfrm>
            <a:off x="8327890" y="1964661"/>
            <a:ext cx="365760" cy="18288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C80F229E-0107-C2BC-9587-7E99907078A2}"/>
              </a:ext>
            </a:extLst>
          </p:cNvPr>
          <p:cNvGraphicFramePr/>
          <p:nvPr>
            <p:extLst/>
          </p:nvPr>
        </p:nvGraphicFramePr>
        <p:xfrm>
          <a:off x="8749945" y="1277325"/>
          <a:ext cx="1442719" cy="1329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sp>
        <p:nvSpPr>
          <p:cNvPr id="22" name="Arrow: Right 21">
            <a:extLst>
              <a:ext uri="{FF2B5EF4-FFF2-40B4-BE49-F238E27FC236}">
                <a16:creationId xmlns:a16="http://schemas.microsoft.com/office/drawing/2014/main" id="{510B6642-37AC-CD4F-6AB4-30FF08706378}"/>
              </a:ext>
            </a:extLst>
          </p:cNvPr>
          <p:cNvSpPr/>
          <p:nvPr/>
        </p:nvSpPr>
        <p:spPr>
          <a:xfrm rot="5400000">
            <a:off x="9288424" y="2745067"/>
            <a:ext cx="365760" cy="18288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71D00645-6E4D-293D-39CC-6B3399F0738F}"/>
              </a:ext>
            </a:extLst>
          </p:cNvPr>
          <p:cNvGraphicFramePr/>
          <p:nvPr>
            <p:extLst/>
          </p:nvPr>
        </p:nvGraphicFramePr>
        <p:xfrm>
          <a:off x="8510770" y="3055031"/>
          <a:ext cx="2116414" cy="1196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sp>
        <p:nvSpPr>
          <p:cNvPr id="24" name="Arrow: Right 23">
            <a:extLst>
              <a:ext uri="{FF2B5EF4-FFF2-40B4-BE49-F238E27FC236}">
                <a16:creationId xmlns:a16="http://schemas.microsoft.com/office/drawing/2014/main" id="{5C16CC87-1109-05C3-AFA8-8581B331463B}"/>
              </a:ext>
            </a:extLst>
          </p:cNvPr>
          <p:cNvSpPr/>
          <p:nvPr/>
        </p:nvSpPr>
        <p:spPr>
          <a:xfrm>
            <a:off x="10247007" y="3561684"/>
            <a:ext cx="365760" cy="18288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015FE7EF-699E-919D-6059-904A19B02533}"/>
              </a:ext>
            </a:extLst>
          </p:cNvPr>
          <p:cNvGraphicFramePr/>
          <p:nvPr>
            <p:extLst/>
          </p:nvPr>
        </p:nvGraphicFramePr>
        <p:xfrm>
          <a:off x="10642287" y="3079801"/>
          <a:ext cx="1058212" cy="904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sp>
        <p:nvSpPr>
          <p:cNvPr id="26" name="Arrow: Right 25">
            <a:extLst>
              <a:ext uri="{FF2B5EF4-FFF2-40B4-BE49-F238E27FC236}">
                <a16:creationId xmlns:a16="http://schemas.microsoft.com/office/drawing/2014/main" id="{F81D876E-CE24-C096-A420-3956B7D495B8}"/>
              </a:ext>
            </a:extLst>
          </p:cNvPr>
          <p:cNvSpPr/>
          <p:nvPr/>
        </p:nvSpPr>
        <p:spPr>
          <a:xfrm rot="5400000">
            <a:off x="9335246" y="4425144"/>
            <a:ext cx="365760" cy="18288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8" name="Picture 4" descr="Ml Model Icons - Free SVG &amp; PNG Ml Model Images - Noun Project">
            <a:extLst>
              <a:ext uri="{FF2B5EF4-FFF2-40B4-BE49-F238E27FC236}">
                <a16:creationId xmlns:a16="http://schemas.microsoft.com/office/drawing/2014/main" id="{7C86BD64-3B07-C54D-64FD-7A5B52080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801" y="4727294"/>
            <a:ext cx="839886" cy="8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42C48CB-595F-E0D0-798C-AE13DAAB9AED}"/>
              </a:ext>
            </a:extLst>
          </p:cNvPr>
          <p:cNvSpPr txBox="1"/>
          <p:nvPr/>
        </p:nvSpPr>
        <p:spPr>
          <a:xfrm>
            <a:off x="9210889" y="5455529"/>
            <a:ext cx="83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SimAI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1F93BBE4-6BC1-3CC7-46E5-8C999DC7053F}"/>
              </a:ext>
            </a:extLst>
          </p:cNvPr>
          <p:cNvSpPr/>
          <p:nvPr/>
        </p:nvSpPr>
        <p:spPr>
          <a:xfrm rot="10800000">
            <a:off x="8434220" y="5067267"/>
            <a:ext cx="548640" cy="18288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A73E2C2-05DE-6D4B-8E72-7E0E490B74F5}"/>
              </a:ext>
            </a:extLst>
          </p:cNvPr>
          <p:cNvGrpSpPr/>
          <p:nvPr/>
        </p:nvGrpSpPr>
        <p:grpSpPr>
          <a:xfrm>
            <a:off x="6807610" y="4664996"/>
            <a:ext cx="1442719" cy="946784"/>
            <a:chOff x="0" y="305386"/>
            <a:chExt cx="1442719" cy="946784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1BC95C8-E441-DBA1-4784-5D9E558EC7D1}"/>
                </a:ext>
              </a:extLst>
            </p:cNvPr>
            <p:cNvSpPr/>
            <p:nvPr/>
          </p:nvSpPr>
          <p:spPr>
            <a:xfrm>
              <a:off x="0" y="305386"/>
              <a:ext cx="1442719" cy="946784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angle: Rounded Corners 4">
              <a:extLst>
                <a:ext uri="{FF2B5EF4-FFF2-40B4-BE49-F238E27FC236}">
                  <a16:creationId xmlns:a16="http://schemas.microsoft.com/office/drawing/2014/main" id="{B675C7DF-7FA1-9A37-DE9E-EAF94F78ACC7}"/>
                </a:ext>
              </a:extLst>
            </p:cNvPr>
            <p:cNvSpPr txBox="1"/>
            <p:nvPr/>
          </p:nvSpPr>
          <p:spPr>
            <a:xfrm>
              <a:off x="27730" y="333116"/>
              <a:ext cx="1387259" cy="891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generated test suite</a:t>
              </a:r>
            </a:p>
          </p:txBody>
        </p:sp>
      </p:grp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516BB428-93E6-862A-5DA7-882D560D47A6}"/>
              </a:ext>
            </a:extLst>
          </p:cNvPr>
          <p:cNvSpPr/>
          <p:nvPr/>
        </p:nvSpPr>
        <p:spPr>
          <a:xfrm rot="16200000">
            <a:off x="6751729" y="3481721"/>
            <a:ext cx="1554480" cy="18288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FB3489-A6F1-DDC4-09D4-70827CEBEF36}"/>
              </a:ext>
            </a:extLst>
          </p:cNvPr>
          <p:cNvSpPr txBox="1"/>
          <p:nvPr/>
        </p:nvSpPr>
        <p:spPr>
          <a:xfrm>
            <a:off x="6028455" y="3208665"/>
            <a:ext cx="171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2-6x seed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A166E4-A33A-F9D8-6B63-36CE0FD9F94D}"/>
              </a:ext>
            </a:extLst>
          </p:cNvPr>
          <p:cNvSpPr txBox="1"/>
          <p:nvPr/>
        </p:nvSpPr>
        <p:spPr>
          <a:xfrm>
            <a:off x="7340936" y="3208665"/>
            <a:ext cx="171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Maximized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coverage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E1E805-7B6D-9FD8-7A79-5AC9063290AC}"/>
              </a:ext>
            </a:extLst>
          </p:cNvPr>
          <p:cNvSpPr txBox="1"/>
          <p:nvPr/>
        </p:nvSpPr>
        <p:spPr>
          <a:xfrm>
            <a:off x="10121308" y="3208665"/>
            <a:ext cx="52097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D7549DE-74DE-8C7B-38A7-778BCF4620E0}"/>
              </a:ext>
            </a:extLst>
          </p:cNvPr>
          <p:cNvSpPr txBox="1"/>
          <p:nvPr/>
        </p:nvSpPr>
        <p:spPr>
          <a:xfrm>
            <a:off x="9600329" y="4309224"/>
            <a:ext cx="52097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3159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0576" y="728441"/>
            <a:ext cx="4544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 of AI on coverage efficiency</a:t>
            </a:r>
            <a:endParaRPr lang="en-IN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32">
            <a:extLst>
              <a:ext uri="{FF2B5EF4-FFF2-40B4-BE49-F238E27FC236}">
                <a16:creationId xmlns:a16="http://schemas.microsoft.com/office/drawing/2014/main" id="{15D8EB8B-53E9-498B-FD63-6D23257EF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3019" y="6301979"/>
            <a:ext cx="2743200" cy="365125"/>
          </a:xfrm>
        </p:spPr>
        <p:txBody>
          <a:bodyPr/>
          <a:lstStyle/>
          <a:p>
            <a:fld id="{C7BAF4EE-95D0-48EF-ABF0-9C40F69B6281}" type="slidenum">
              <a:rPr lang="en-IN" smtClean="0">
                <a:solidFill>
                  <a:schemeClr val="bg1"/>
                </a:solidFill>
              </a:rPr>
              <a:t>13</a:t>
            </a:fld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AE5A0A-982A-E359-F4B8-63B03440BA86}"/>
              </a:ext>
            </a:extLst>
          </p:cNvPr>
          <p:cNvSpPr txBox="1">
            <a:spLocks/>
          </p:cNvSpPr>
          <p:nvPr/>
        </p:nvSpPr>
        <p:spPr>
          <a:xfrm>
            <a:off x="228600" y="190896"/>
            <a:ext cx="11734800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 and Key Metrics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D8DA48-25E7-F6F2-EE87-9E74FCF945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412495"/>
            <a:ext cx="36576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3E6CF1-3832-1CF7-EC8C-0AD1AE9CD3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466268" y="412495"/>
            <a:ext cx="372573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2C64EF4-E483-8D60-C610-FC402DC6C0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5086309"/>
              </p:ext>
            </p:extLst>
          </p:nvPr>
        </p:nvGraphicFramePr>
        <p:xfrm>
          <a:off x="228600" y="1421821"/>
          <a:ext cx="4981353" cy="3496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540" y="728441"/>
            <a:ext cx="5689600" cy="3815347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6FBB31-1A8B-DE72-B19F-BE13EF75CB2E}"/>
              </a:ext>
            </a:extLst>
          </p:cNvPr>
          <p:cNvSpPr txBox="1"/>
          <p:nvPr/>
        </p:nvSpPr>
        <p:spPr>
          <a:xfrm>
            <a:off x="5559592" y="4529560"/>
            <a:ext cx="6248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 6. </a:t>
            </a:r>
            <a:r>
              <a:rPr lang="en-IN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simAI</a:t>
            </a:r>
            <a:r>
              <a:rPr lang="en-IN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tool generated coverage vs normal regression coverage after applying ML at 88%.</a:t>
            </a:r>
            <a:endParaRPr lang="en-IN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20000" y="2657714"/>
            <a:ext cx="151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Without input-bias</a:t>
            </a:r>
            <a:endParaRPr lang="en-IN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745934" y="2972584"/>
            <a:ext cx="151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With input bias</a:t>
            </a:r>
            <a:endParaRPr lang="en-IN" sz="1200" b="1" dirty="0"/>
          </a:p>
        </p:txBody>
      </p:sp>
    </p:spTree>
    <p:extLst>
      <p:ext uri="{BB962C8B-B14F-4D97-AF65-F5344CB8AC3E}">
        <p14:creationId xmlns:p14="http://schemas.microsoft.com/office/powerpoint/2010/main" val="250345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2">
            <a:extLst>
              <a:ext uri="{FF2B5EF4-FFF2-40B4-BE49-F238E27FC236}">
                <a16:creationId xmlns:a16="http://schemas.microsoft.com/office/drawing/2014/main" id="{D8BE03E5-B059-8253-1D0F-4D5A12BC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3019" y="6301979"/>
            <a:ext cx="2743200" cy="365125"/>
          </a:xfrm>
        </p:spPr>
        <p:txBody>
          <a:bodyPr/>
          <a:lstStyle/>
          <a:p>
            <a:fld id="{C7BAF4EE-95D0-48EF-ABF0-9C40F69B6281}" type="slidenum">
              <a:rPr lang="en-IN" smtClean="0">
                <a:solidFill>
                  <a:schemeClr val="bg1"/>
                </a:solidFill>
              </a:rPr>
              <a:t>14</a:t>
            </a:fld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5F3EDCB-3D3D-AA79-197B-A0E959CB1200}"/>
              </a:ext>
            </a:extLst>
          </p:cNvPr>
          <p:cNvSpPr txBox="1">
            <a:spLocks/>
          </p:cNvSpPr>
          <p:nvPr/>
        </p:nvSpPr>
        <p:spPr>
          <a:xfrm>
            <a:off x="228600" y="190896"/>
            <a:ext cx="11734800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 and Key Metrics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F5512B-B746-1D07-7A44-1D5DE6AA10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412495"/>
            <a:ext cx="36576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730D37-71A0-8C8C-5D0A-D7B5559D02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466268" y="412495"/>
            <a:ext cx="372573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/>
          <a:stretch>
            <a:fillRect/>
          </a:stretch>
        </p:blipFill>
        <p:spPr bwMode="auto">
          <a:xfrm>
            <a:off x="174942" y="797877"/>
            <a:ext cx="5212398" cy="4558983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3300" r="2625" b="8032"/>
          <a:stretch>
            <a:fillRect/>
          </a:stretch>
        </p:blipFill>
        <p:spPr bwMode="auto">
          <a:xfrm>
            <a:off x="5387340" y="797877"/>
            <a:ext cx="6263640" cy="4558983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609793-4772-DC59-63AA-D8E05A8E13FE}"/>
              </a:ext>
            </a:extLst>
          </p:cNvPr>
          <p:cNvSpPr txBox="1"/>
          <p:nvPr/>
        </p:nvSpPr>
        <p:spPr>
          <a:xfrm>
            <a:off x="710885" y="5356860"/>
            <a:ext cx="45513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 6. </a:t>
            </a:r>
            <a:r>
              <a:rPr lang="en-IN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simAI</a:t>
            </a:r>
            <a:r>
              <a:rPr lang="en-IN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tool generated coverage vs normal regression coverage after applying ML at </a:t>
            </a:r>
            <a:r>
              <a:rPr lang="en-IN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46%</a:t>
            </a:r>
            <a:r>
              <a:rPr lang="en-IN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IN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B8A032-A0A4-0ED7-3E3B-249F6F0254EF}"/>
              </a:ext>
            </a:extLst>
          </p:cNvPr>
          <p:cNvSpPr txBox="1"/>
          <p:nvPr/>
        </p:nvSpPr>
        <p:spPr>
          <a:xfrm>
            <a:off x="6203576" y="5334896"/>
            <a:ext cx="484094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 7. AI-generated coverage vs normal regression coverage applied on the same regression with different base regression</a:t>
            </a:r>
            <a:endParaRPr lang="en-IN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68538" y="2769591"/>
            <a:ext cx="17986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input-bias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0400" y="3692391"/>
            <a:ext cx="179866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input-bias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441600" y="4039199"/>
            <a:ext cx="252000" cy="79200"/>
            <a:chOff x="3470400" y="4053599"/>
            <a:chExt cx="252000" cy="792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470400" y="4089600"/>
              <a:ext cx="252000" cy="0"/>
            </a:xfrm>
            <a:prstGeom prst="line">
              <a:avLst/>
            </a:prstGeom>
            <a:ln w="57150">
              <a:solidFill>
                <a:srgbClr val="7332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3571200" y="4053599"/>
              <a:ext cx="79200" cy="79200"/>
            </a:xfrm>
            <a:prstGeom prst="ellipse">
              <a:avLst/>
            </a:prstGeom>
            <a:solidFill>
              <a:srgbClr val="7332A3"/>
            </a:solidFill>
            <a:ln>
              <a:solidFill>
                <a:srgbClr val="7332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77139" y="3936700"/>
            <a:ext cx="179866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input-bias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4520848"/>
              </p:ext>
            </p:extLst>
          </p:nvPr>
        </p:nvGraphicFramePr>
        <p:xfrm>
          <a:off x="365559" y="1496520"/>
          <a:ext cx="10417157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292994" y="926169"/>
            <a:ext cx="640643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AI/ML in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NOC Coverage Closure Stands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 ?</a:t>
            </a:r>
            <a:endParaRPr lang="en-IN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32">
            <a:extLst>
              <a:ext uri="{FF2B5EF4-FFF2-40B4-BE49-F238E27FC236}">
                <a16:creationId xmlns:a16="http://schemas.microsoft.com/office/drawing/2014/main" id="{C9599604-DF8F-641C-2208-784DF9DD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3019" y="6301979"/>
            <a:ext cx="2743200" cy="365125"/>
          </a:xfrm>
        </p:spPr>
        <p:txBody>
          <a:bodyPr/>
          <a:lstStyle/>
          <a:p>
            <a:fld id="{C7BAF4EE-95D0-48EF-ABF0-9C40F69B6281}" type="slidenum">
              <a:rPr lang="en-IN" smtClean="0">
                <a:solidFill>
                  <a:schemeClr val="bg1"/>
                </a:solidFill>
              </a:rPr>
              <a:t>15</a:t>
            </a:fld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954F07-23DA-3B68-816C-0E3B1289E0FD}"/>
              </a:ext>
            </a:extLst>
          </p:cNvPr>
          <p:cNvSpPr txBox="1">
            <a:spLocks/>
          </p:cNvSpPr>
          <p:nvPr/>
        </p:nvSpPr>
        <p:spPr>
          <a:xfrm>
            <a:off x="228600" y="190896"/>
            <a:ext cx="11734800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Advantages and Features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CA4B91-4C86-1799-9B07-CF713874CC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412495"/>
            <a:ext cx="36576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3E69C7-ADC7-3689-9441-A2CEE10C4C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466268" y="412495"/>
            <a:ext cx="372573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37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527" y="833836"/>
            <a:ext cx="66928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Leveraging AI/ML for Enhanced Functional Coverage</a:t>
            </a:r>
            <a:endParaRPr lang="en-IN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12659453"/>
              </p:ext>
            </p:extLst>
          </p:nvPr>
        </p:nvGraphicFramePr>
        <p:xfrm>
          <a:off x="401619" y="1544398"/>
          <a:ext cx="7978293" cy="3247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32">
            <a:extLst>
              <a:ext uri="{FF2B5EF4-FFF2-40B4-BE49-F238E27FC236}">
                <a16:creationId xmlns:a16="http://schemas.microsoft.com/office/drawing/2014/main" id="{1CBFC748-B1DD-2352-31F2-BD7A143E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3019" y="6301979"/>
            <a:ext cx="2743200" cy="365125"/>
          </a:xfrm>
        </p:spPr>
        <p:txBody>
          <a:bodyPr/>
          <a:lstStyle/>
          <a:p>
            <a:fld id="{C7BAF4EE-95D0-48EF-ABF0-9C40F69B6281}" type="slidenum">
              <a:rPr lang="en-IN" smtClean="0">
                <a:solidFill>
                  <a:schemeClr val="bg1"/>
                </a:solidFill>
              </a:rPr>
              <a:t>16</a:t>
            </a:fld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154746-F3C2-FCC1-9CF4-B676E06816EE}"/>
              </a:ext>
            </a:extLst>
          </p:cNvPr>
          <p:cNvSpPr txBox="1">
            <a:spLocks/>
          </p:cNvSpPr>
          <p:nvPr/>
        </p:nvSpPr>
        <p:spPr>
          <a:xfrm>
            <a:off x="228600" y="190896"/>
            <a:ext cx="11734800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2BB71A-C059-0933-9D22-7E57712C97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412495"/>
            <a:ext cx="36576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68F24A-0B66-EDDC-E32A-70CDB058FF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466268" y="412495"/>
            <a:ext cx="372573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91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FEEA5500-0BBA-8078-41B6-9A972D2DD701}"/>
              </a:ext>
            </a:extLst>
          </p:cNvPr>
          <p:cNvSpPr/>
          <p:nvPr/>
        </p:nvSpPr>
        <p:spPr>
          <a:xfrm>
            <a:off x="0" y="1435961"/>
            <a:ext cx="12191999" cy="3340434"/>
          </a:xfrm>
          <a:prstGeom prst="roundRect">
            <a:avLst/>
          </a:prstGeom>
          <a:blipFill dpi="0" rotWithShape="1">
            <a:blip r:embed="rId2">
              <a:alphaModFix amt="11000"/>
            </a:blip>
            <a:srcRect/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/>
            <a:endParaRPr lang="en-IN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6D132336-62AA-CF22-C541-E45C7B046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972" y="2516899"/>
            <a:ext cx="12433944" cy="1186144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rgbClr val="1121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lang="en-IN" b="1" i="1" dirty="0">
              <a:solidFill>
                <a:srgbClr val="11217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32">
            <a:extLst>
              <a:ext uri="{FF2B5EF4-FFF2-40B4-BE49-F238E27FC236}">
                <a16:creationId xmlns:a16="http://schemas.microsoft.com/office/drawing/2014/main" id="{56F4A677-58F4-362E-25EB-FD9B04E3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3019" y="6301979"/>
            <a:ext cx="2743200" cy="365125"/>
          </a:xfrm>
        </p:spPr>
        <p:txBody>
          <a:bodyPr/>
          <a:lstStyle/>
          <a:p>
            <a:fld id="{C7BAF4EE-95D0-48EF-ABF0-9C40F69B6281}" type="slidenum">
              <a:rPr lang="en-IN" smtClean="0">
                <a:solidFill>
                  <a:schemeClr val="bg1"/>
                </a:solidFill>
              </a:rPr>
              <a:t>17</a:t>
            </a:fld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6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7BAF4EE-95D0-48EF-ABF0-9C40F69B6281}" type="slidenum">
              <a:rPr lang="en-IN" smtClean="0">
                <a:solidFill>
                  <a:schemeClr val="bg1"/>
                </a:solidFill>
              </a:rPr>
              <a:t>2</a:t>
            </a:fld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C442C5-EAD3-8C3F-6C20-AC412F39F3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412495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17F6BB40-0FC4-75E7-0911-61A6A6F8F523}"/>
              </a:ext>
            </a:extLst>
          </p:cNvPr>
          <p:cNvSpPr txBox="1">
            <a:spLocks/>
          </p:cNvSpPr>
          <p:nvPr/>
        </p:nvSpPr>
        <p:spPr>
          <a:xfrm>
            <a:off x="228600" y="208577"/>
            <a:ext cx="11734800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E88B74-6A87-D387-9614-5B3886D8FE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430176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32">
            <a:extLst>
              <a:ext uri="{FF2B5EF4-FFF2-40B4-BE49-F238E27FC236}">
                <a16:creationId xmlns:a16="http://schemas.microsoft.com/office/drawing/2014/main" id="{5F2DF576-02C7-E5F9-BD7F-5A5978D59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3019" y="6301979"/>
            <a:ext cx="2743200" cy="365125"/>
          </a:xfrm>
        </p:spPr>
        <p:txBody>
          <a:bodyPr/>
          <a:lstStyle/>
          <a:p>
            <a:fld id="{C7BAF4EE-95D0-48EF-ABF0-9C40F69B6281}" type="slidenum">
              <a:rPr lang="en-IN" smtClean="0">
                <a:solidFill>
                  <a:schemeClr val="bg1"/>
                </a:solidFill>
              </a:rPr>
              <a:t>2</a:t>
            </a:fld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75939" y="731520"/>
            <a:ext cx="7200000" cy="648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ysClr val="windowText" lastClr="000000"/>
                </a:solidFill>
              </a:rPr>
              <a:t>System on Chip (</a:t>
            </a:r>
            <a:r>
              <a:rPr lang="en-US" sz="2000" dirty="0" err="1" smtClean="0">
                <a:solidFill>
                  <a:sysClr val="windowText" lastClr="000000"/>
                </a:solidFill>
              </a:rPr>
              <a:t>SoC</a:t>
            </a:r>
            <a:r>
              <a:rPr lang="en-US" sz="2000" dirty="0" smtClean="0">
                <a:solidFill>
                  <a:sysClr val="windowText" lastClr="000000"/>
                </a:solidFill>
              </a:rPr>
              <a:t>)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67455" y="2428588"/>
            <a:ext cx="7200000" cy="648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ysClr val="windowText" lastClr="000000"/>
                </a:solidFill>
              </a:rPr>
              <a:t>Proposed AI/ML Solution with </a:t>
            </a:r>
            <a:r>
              <a:rPr lang="en-US" sz="2000" dirty="0" err="1" smtClean="0">
                <a:solidFill>
                  <a:sysClr val="windowText" lastClr="000000"/>
                </a:solidFill>
              </a:rPr>
              <a:t>SimAI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70283" y="3277122"/>
            <a:ext cx="7200000" cy="648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ysClr val="windowText" lastClr="000000"/>
                </a:solidFill>
              </a:rPr>
              <a:t>How </a:t>
            </a:r>
            <a:r>
              <a:rPr lang="en-US" sz="2000" dirty="0" err="1">
                <a:solidFill>
                  <a:sysClr val="windowText" lastClr="000000"/>
                </a:solidFill>
              </a:rPr>
              <a:t>SimAI</a:t>
            </a:r>
            <a:r>
              <a:rPr lang="en-US" sz="2000" dirty="0">
                <a:solidFill>
                  <a:sysClr val="windowText" lastClr="000000"/>
                </a:solidFill>
              </a:rPr>
              <a:t> Helps in </a:t>
            </a:r>
            <a:r>
              <a:rPr lang="en-US" sz="2000" dirty="0" smtClean="0">
                <a:solidFill>
                  <a:sysClr val="windowText" lastClr="000000"/>
                </a:solidFill>
              </a:rPr>
              <a:t>Coverage Closure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73111" y="4125656"/>
            <a:ext cx="7200000" cy="648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Result and Key Metrics</a:t>
            </a:r>
            <a:endParaRPr lang="en-IN" sz="2000" dirty="0">
              <a:solidFill>
                <a:sysClr val="windowText" lastClr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78766" y="4974191"/>
            <a:ext cx="7200000" cy="648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ysClr val="windowText" lastClr="000000"/>
                </a:solidFill>
              </a:rPr>
              <a:t>Conclusion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364627" y="1580054"/>
            <a:ext cx="7200000" cy="648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ysClr val="windowText" lastClr="000000"/>
                </a:solidFill>
              </a:rPr>
              <a:t>Coverage and its Challenges in </a:t>
            </a:r>
            <a:r>
              <a:rPr lang="en-US" sz="2000" dirty="0" err="1" smtClean="0">
                <a:solidFill>
                  <a:sysClr val="windowText" lastClr="000000"/>
                </a:solidFill>
              </a:rPr>
              <a:t>SoC</a:t>
            </a:r>
            <a:r>
              <a:rPr lang="en-US" sz="2000" dirty="0" smtClean="0">
                <a:solidFill>
                  <a:sysClr val="windowText" lastClr="000000"/>
                </a:solidFill>
              </a:rPr>
              <a:t> NOC Interconnect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15" name="Arrow: Pentagon 4">
            <a:extLst>
              <a:ext uri="{FF2B5EF4-FFF2-40B4-BE49-F238E27FC236}">
                <a16:creationId xmlns:a16="http://schemas.microsoft.com/office/drawing/2014/main" id="{8AAB3A20-3961-8421-1EE0-37AEB0A59969}"/>
              </a:ext>
            </a:extLst>
          </p:cNvPr>
          <p:cNvSpPr/>
          <p:nvPr/>
        </p:nvSpPr>
        <p:spPr>
          <a:xfrm>
            <a:off x="514087" y="781833"/>
            <a:ext cx="663388" cy="480000"/>
          </a:xfrm>
          <a:prstGeom prst="homePlate">
            <a:avLst/>
          </a:prstGeom>
          <a:solidFill>
            <a:srgbClr val="81879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Arrow: Pentagon 5">
            <a:extLst>
              <a:ext uri="{FF2B5EF4-FFF2-40B4-BE49-F238E27FC236}">
                <a16:creationId xmlns:a16="http://schemas.microsoft.com/office/drawing/2014/main" id="{2340F6AE-A7DB-F621-BB46-CFCF90726F47}"/>
              </a:ext>
            </a:extLst>
          </p:cNvPr>
          <p:cNvSpPr/>
          <p:nvPr/>
        </p:nvSpPr>
        <p:spPr>
          <a:xfrm>
            <a:off x="510989" y="1618300"/>
            <a:ext cx="663388" cy="480000"/>
          </a:xfrm>
          <a:prstGeom prst="homePlate">
            <a:avLst/>
          </a:prstGeom>
          <a:solidFill>
            <a:srgbClr val="81879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7" name="Arrow: Pentagon 6">
            <a:extLst>
              <a:ext uri="{FF2B5EF4-FFF2-40B4-BE49-F238E27FC236}">
                <a16:creationId xmlns:a16="http://schemas.microsoft.com/office/drawing/2014/main" id="{8B6DD83A-B776-3DC5-AA9F-37B429895C95}"/>
              </a:ext>
            </a:extLst>
          </p:cNvPr>
          <p:cNvSpPr/>
          <p:nvPr/>
        </p:nvSpPr>
        <p:spPr>
          <a:xfrm>
            <a:off x="510989" y="2492648"/>
            <a:ext cx="663388" cy="480000"/>
          </a:xfrm>
          <a:prstGeom prst="homePlate">
            <a:avLst/>
          </a:prstGeom>
          <a:solidFill>
            <a:srgbClr val="81879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Arrow: Pentagon 12">
            <a:extLst>
              <a:ext uri="{FF2B5EF4-FFF2-40B4-BE49-F238E27FC236}">
                <a16:creationId xmlns:a16="http://schemas.microsoft.com/office/drawing/2014/main" id="{50937EE2-3FAE-A0FD-3432-42C3739BF920}"/>
              </a:ext>
            </a:extLst>
          </p:cNvPr>
          <p:cNvSpPr/>
          <p:nvPr/>
        </p:nvSpPr>
        <p:spPr>
          <a:xfrm>
            <a:off x="510989" y="3369305"/>
            <a:ext cx="663388" cy="480000"/>
          </a:xfrm>
          <a:prstGeom prst="homePlate">
            <a:avLst/>
          </a:prstGeom>
          <a:solidFill>
            <a:srgbClr val="81879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Arrow: Pentagon 13">
            <a:extLst>
              <a:ext uri="{FF2B5EF4-FFF2-40B4-BE49-F238E27FC236}">
                <a16:creationId xmlns:a16="http://schemas.microsoft.com/office/drawing/2014/main" id="{43CA5202-64B7-DE58-17C2-D50E36119ECC}"/>
              </a:ext>
            </a:extLst>
          </p:cNvPr>
          <p:cNvSpPr/>
          <p:nvPr/>
        </p:nvSpPr>
        <p:spPr>
          <a:xfrm>
            <a:off x="510989" y="4208051"/>
            <a:ext cx="663388" cy="480000"/>
          </a:xfrm>
          <a:prstGeom prst="homePlate">
            <a:avLst/>
          </a:prstGeom>
          <a:solidFill>
            <a:srgbClr val="81879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Arrow: Pentagon 14">
            <a:extLst>
              <a:ext uri="{FF2B5EF4-FFF2-40B4-BE49-F238E27FC236}">
                <a16:creationId xmlns:a16="http://schemas.microsoft.com/office/drawing/2014/main" id="{E0C527BC-22E4-A76E-26B4-8989F5A1F070}"/>
              </a:ext>
            </a:extLst>
          </p:cNvPr>
          <p:cNvSpPr/>
          <p:nvPr/>
        </p:nvSpPr>
        <p:spPr>
          <a:xfrm>
            <a:off x="510989" y="4974191"/>
            <a:ext cx="663388" cy="480000"/>
          </a:xfrm>
          <a:prstGeom prst="homePlate">
            <a:avLst/>
          </a:prstGeom>
          <a:solidFill>
            <a:srgbClr val="81879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382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7BAF4EE-95D0-48EF-ABF0-9C40F69B6281}" type="slidenum">
              <a:rPr lang="en-IN" smtClean="0">
                <a:solidFill>
                  <a:schemeClr val="bg1"/>
                </a:solidFill>
              </a:rPr>
              <a:t>3</a:t>
            </a:fld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C442C5-EAD3-8C3F-6C20-AC412F39F3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412495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17F6BB40-0FC4-75E7-0911-61A6A6F8F523}"/>
              </a:ext>
            </a:extLst>
          </p:cNvPr>
          <p:cNvSpPr txBox="1">
            <a:spLocks/>
          </p:cNvSpPr>
          <p:nvPr/>
        </p:nvSpPr>
        <p:spPr>
          <a:xfrm>
            <a:off x="228600" y="208577"/>
            <a:ext cx="11734800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E88B74-6A87-D387-9614-5B3886D8FE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430176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4FF8E6A-94DB-5EEA-990A-94FBADE1F47A}"/>
              </a:ext>
            </a:extLst>
          </p:cNvPr>
          <p:cNvSpPr txBox="1"/>
          <p:nvPr/>
        </p:nvSpPr>
        <p:spPr>
          <a:xfrm>
            <a:off x="262295" y="1110720"/>
            <a:ext cx="11701105" cy="6876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r>
              <a:rPr lang="en-I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a growing consumer market in AI, IOT &amp; mobile applications, the design of SOC is becoming more complex than ever</a:t>
            </a:r>
          </a:p>
        </p:txBody>
      </p:sp>
      <p:sp>
        <p:nvSpPr>
          <p:cNvPr id="7" name="Slide Number Placeholder 32">
            <a:extLst>
              <a:ext uri="{FF2B5EF4-FFF2-40B4-BE49-F238E27FC236}">
                <a16:creationId xmlns:a16="http://schemas.microsoft.com/office/drawing/2014/main" id="{32FE795A-BEC4-A822-EB48-1A0EDF9FC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3019" y="6301979"/>
            <a:ext cx="2743200" cy="365125"/>
          </a:xfrm>
        </p:spPr>
        <p:txBody>
          <a:bodyPr/>
          <a:lstStyle/>
          <a:p>
            <a:fld id="{C7BAF4EE-95D0-48EF-ABF0-9C40F69B6281}" type="slidenum">
              <a:rPr lang="en-IN" smtClean="0">
                <a:solidFill>
                  <a:schemeClr val="bg1"/>
                </a:solidFill>
              </a:rPr>
              <a:t>3</a:t>
            </a:fld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r="24657"/>
          <a:stretch/>
        </p:blipFill>
        <p:spPr>
          <a:xfrm>
            <a:off x="2680074" y="1603670"/>
            <a:ext cx="5848783" cy="40491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39438" y="5585004"/>
            <a:ext cx="23711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www.grandviewresearch.com</a:t>
            </a:r>
            <a:endParaRPr lang="en-IN" sz="1100" dirty="0"/>
          </a:p>
        </p:txBody>
      </p:sp>
    </p:spTree>
    <p:extLst>
      <p:ext uri="{BB962C8B-B14F-4D97-AF65-F5344CB8AC3E}">
        <p14:creationId xmlns:p14="http://schemas.microsoft.com/office/powerpoint/2010/main" val="105109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7BAF4EE-95D0-48EF-ABF0-9C40F69B6281}" type="slidenum">
              <a:rPr lang="en-IN" smtClean="0">
                <a:solidFill>
                  <a:schemeClr val="bg1"/>
                </a:solidFill>
              </a:rPr>
              <a:t>4</a:t>
            </a:fld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C442C5-EAD3-8C3F-6C20-AC412F39F3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412495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17F6BB40-0FC4-75E7-0911-61A6A6F8F523}"/>
              </a:ext>
            </a:extLst>
          </p:cNvPr>
          <p:cNvSpPr txBox="1">
            <a:spLocks/>
          </p:cNvSpPr>
          <p:nvPr/>
        </p:nvSpPr>
        <p:spPr>
          <a:xfrm>
            <a:off x="228600" y="208577"/>
            <a:ext cx="11734800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Complex SOC System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E88B74-6A87-D387-9614-5B3886D8FE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430176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4FF8E6A-94DB-5EEA-990A-94FBADE1F47A}"/>
              </a:ext>
            </a:extLst>
          </p:cNvPr>
          <p:cNvSpPr txBox="1"/>
          <p:nvPr/>
        </p:nvSpPr>
        <p:spPr>
          <a:xfrm>
            <a:off x="262295" y="1110720"/>
            <a:ext cx="11701105" cy="6876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r>
              <a:rPr lang="en-I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customers have come to experience sophisticated applications, which is possible with the advent of complex SOC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6E62FC-4A7E-8AA0-121B-06E592754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10" y="2257352"/>
            <a:ext cx="5213323" cy="3261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76E858-41ED-73E8-C3A9-33C1007CF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918" y="2257352"/>
            <a:ext cx="4371687" cy="3413833"/>
          </a:xfrm>
          <a:prstGeom prst="rect">
            <a:avLst/>
          </a:prstGeom>
        </p:spPr>
      </p:pic>
      <p:sp>
        <p:nvSpPr>
          <p:cNvPr id="7" name="Slide Number Placeholder 32">
            <a:extLst>
              <a:ext uri="{FF2B5EF4-FFF2-40B4-BE49-F238E27FC236}">
                <a16:creationId xmlns:a16="http://schemas.microsoft.com/office/drawing/2014/main" id="{EDCD148A-55C7-457D-C4EB-38010E724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3019" y="6301979"/>
            <a:ext cx="2743200" cy="365125"/>
          </a:xfrm>
        </p:spPr>
        <p:txBody>
          <a:bodyPr/>
          <a:lstStyle/>
          <a:p>
            <a:fld id="{C7BAF4EE-95D0-48EF-ABF0-9C40F69B6281}" type="slidenum">
              <a:rPr lang="en-IN" smtClean="0">
                <a:solidFill>
                  <a:schemeClr val="bg1"/>
                </a:solidFill>
              </a:rPr>
              <a:t>4</a:t>
            </a:fld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4589" y="5518874"/>
            <a:ext cx="1236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</a:t>
            </a:r>
            <a:r>
              <a:rPr lang="en-US" sz="1100" dirty="0" err="1" smtClean="0"/>
              <a:t>slideshare</a:t>
            </a:r>
            <a:endParaRPr lang="en-IN" sz="1100" dirty="0"/>
          </a:p>
        </p:txBody>
      </p:sp>
    </p:spTree>
    <p:extLst>
      <p:ext uri="{BB962C8B-B14F-4D97-AF65-F5344CB8AC3E}">
        <p14:creationId xmlns:p14="http://schemas.microsoft.com/office/powerpoint/2010/main" val="204332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AE02E0-C2DB-951D-3010-196B7E1D6DA5}"/>
              </a:ext>
            </a:extLst>
          </p:cNvPr>
          <p:cNvSpPr txBox="1">
            <a:spLocks/>
          </p:cNvSpPr>
          <p:nvPr/>
        </p:nvSpPr>
        <p:spPr>
          <a:xfrm>
            <a:off x="228798" y="190896"/>
            <a:ext cx="11734800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NOC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D8570F-76D2-A583-10BE-7911A93C26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412495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95CE55-9E5D-DAD8-7D7B-892DC541A8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6170" y="412495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47D3FE4-75F9-AFEE-B67F-E0933411ACDB}"/>
              </a:ext>
            </a:extLst>
          </p:cNvPr>
          <p:cNvSpPr txBox="1"/>
          <p:nvPr/>
        </p:nvSpPr>
        <p:spPr>
          <a:xfrm>
            <a:off x="485741" y="589471"/>
            <a:ext cx="10659000" cy="3799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r>
              <a:rPr lang="en-I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Interconnects allows for the connection and communication between all the IPs in the SOC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71ED9F1-5BD4-3B70-5D7B-10D6C85D1672}"/>
              </a:ext>
            </a:extLst>
          </p:cNvPr>
          <p:cNvGraphicFramePr/>
          <p:nvPr>
            <p:extLst/>
          </p:nvPr>
        </p:nvGraphicFramePr>
        <p:xfrm>
          <a:off x="-449884" y="1146356"/>
          <a:ext cx="5805655" cy="3696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24667929-3051-B67C-5D7C-22CE1C7976E9}"/>
              </a:ext>
            </a:extLst>
          </p:cNvPr>
          <p:cNvSpPr/>
          <p:nvPr/>
        </p:nvSpPr>
        <p:spPr>
          <a:xfrm>
            <a:off x="5904491" y="981682"/>
            <a:ext cx="1651817" cy="386274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12700" cap="flat">
            <a:solidFill>
              <a:schemeClr val="tx1">
                <a:lumMod val="95000"/>
                <a:lumOff val="5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 latinLnBrk="1" hangingPunct="0"/>
            <a:r>
              <a:rPr lang="en-IN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Simplified NOC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3F89AF-B661-72C1-E3D1-C389EE62BA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7291" y="1356448"/>
            <a:ext cx="3437874" cy="18231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24E967-F3AC-26E8-7BF9-1EAE9CB649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1" r="511" b="-95"/>
          <a:stretch/>
        </p:blipFill>
        <p:spPr>
          <a:xfrm>
            <a:off x="4681388" y="3605329"/>
            <a:ext cx="4309679" cy="22277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594D4A6-93A8-A843-D069-C0C69E885E3C}"/>
              </a:ext>
            </a:extLst>
          </p:cNvPr>
          <p:cNvSpPr txBox="1"/>
          <p:nvPr/>
        </p:nvSpPr>
        <p:spPr>
          <a:xfrm>
            <a:off x="9184820" y="3605329"/>
            <a:ext cx="2604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can be 100s of masters and ~1000 slaves in the real system.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005570-BC07-8A72-0C47-4216C65431BC}"/>
              </a:ext>
            </a:extLst>
          </p:cNvPr>
          <p:cNvSpPr txBox="1"/>
          <p:nvPr/>
        </p:nvSpPr>
        <p:spPr>
          <a:xfrm>
            <a:off x="9184821" y="1391113"/>
            <a:ext cx="26044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SOCs have evolved from single processors connected to a few IP blocks to multimode networks that connect to hundreds of IP blocks</a:t>
            </a:r>
          </a:p>
          <a:p>
            <a:endParaRPr lang="en-IN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B375D3E4-3CE3-C276-CC64-D1F74D9B79BD}"/>
              </a:ext>
            </a:extLst>
          </p:cNvPr>
          <p:cNvSpPr/>
          <p:nvPr/>
        </p:nvSpPr>
        <p:spPr>
          <a:xfrm>
            <a:off x="5904490" y="3219055"/>
            <a:ext cx="1651817" cy="386274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12700" cap="flat">
            <a:solidFill>
              <a:schemeClr val="tx1">
                <a:lumMod val="95000"/>
                <a:lumOff val="5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 latinLnBrk="1" hangingPunct="0"/>
            <a:r>
              <a:rPr lang="en-IN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Nested NOC</a:t>
            </a:r>
          </a:p>
        </p:txBody>
      </p:sp>
      <p:sp>
        <p:nvSpPr>
          <p:cNvPr id="2" name="Slide Number Placeholder 32">
            <a:extLst>
              <a:ext uri="{FF2B5EF4-FFF2-40B4-BE49-F238E27FC236}">
                <a16:creationId xmlns:a16="http://schemas.microsoft.com/office/drawing/2014/main" id="{5B328DBB-A4DA-BE92-15D1-10B09C095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3019" y="6301979"/>
            <a:ext cx="2743200" cy="365125"/>
          </a:xfrm>
        </p:spPr>
        <p:txBody>
          <a:bodyPr/>
          <a:lstStyle/>
          <a:p>
            <a:fld id="{C7BAF4EE-95D0-48EF-ABF0-9C40F69B6281}" type="slidenum">
              <a:rPr lang="en-IN" smtClean="0">
                <a:solidFill>
                  <a:schemeClr val="bg1"/>
                </a:solidFill>
              </a:rPr>
              <a:t>5</a:t>
            </a:fld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2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993C08-1CF5-47FC-9885-C4AFFB248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1071D0-9A1B-46EB-B4FA-5C2E2A7C4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96F5638-0D6F-4237-B0CF-3F12639A8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187C87-32D2-4091-80BD-0ED822BA9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1DD3FB-4F11-4462-8F4D-5CAFEC734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9A5001-8620-47CF-933E-25DD57C30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E233F6-40A7-4CCE-9DA7-B14D943C6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2DCDD6-12CB-414D-8EBB-F390B3741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B5BB277-2845-45DA-973D-477494C8D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9" grpId="0" animBg="1"/>
      <p:bldP spid="16" grpId="0"/>
      <p:bldP spid="17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>
          <a:xfrm>
            <a:off x="-192699" y="1121995"/>
            <a:ext cx="11281389" cy="265424"/>
          </a:xfrm>
          <a:custGeom>
            <a:avLst/>
            <a:gdLst>
              <a:gd name="connsiteX0" fmla="*/ 0 w 7186574"/>
              <a:gd name="connsiteY0" fmla="*/ 0 h 199068"/>
              <a:gd name="connsiteX1" fmla="*/ 7186574 w 7186574"/>
              <a:gd name="connsiteY1" fmla="*/ 0 h 199068"/>
              <a:gd name="connsiteX2" fmla="*/ 7186574 w 7186574"/>
              <a:gd name="connsiteY2" fmla="*/ 199068 h 199068"/>
              <a:gd name="connsiteX3" fmla="*/ 0 w 7186574"/>
              <a:gd name="connsiteY3" fmla="*/ 199068 h 199068"/>
              <a:gd name="connsiteX4" fmla="*/ 0 w 7186574"/>
              <a:gd name="connsiteY4" fmla="*/ 0 h 19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6574" h="199068">
                <a:moveTo>
                  <a:pt x="0" y="0"/>
                </a:moveTo>
                <a:lnTo>
                  <a:pt x="7186574" y="0"/>
                </a:lnTo>
                <a:lnTo>
                  <a:pt x="7186574" y="199068"/>
                </a:lnTo>
                <a:lnTo>
                  <a:pt x="0" y="1990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3840" tIns="243840" rIns="243840" bIns="243840" numCol="1" spcCol="1270" anchor="b" anchorCtr="0">
            <a:noAutofit/>
          </a:bodyPr>
          <a:lstStyle/>
          <a:p>
            <a:pPr defTabSz="28447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7793019" y="6301979"/>
            <a:ext cx="2743200" cy="365125"/>
          </a:xfrm>
        </p:spPr>
        <p:txBody>
          <a:bodyPr/>
          <a:lstStyle/>
          <a:p>
            <a:fld id="{C7BAF4EE-95D0-48EF-ABF0-9C40F69B6281}" type="slidenum">
              <a:rPr lang="en-IN" smtClean="0">
                <a:solidFill>
                  <a:schemeClr val="bg1"/>
                </a:solidFill>
              </a:rPr>
              <a:t>6</a:t>
            </a:fld>
            <a:endParaRPr lang="en-IN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42914" y="-116608"/>
            <a:ext cx="8106567" cy="5771931"/>
            <a:chOff x="1394711" y="660881"/>
            <a:chExt cx="8106567" cy="5771931"/>
          </a:xfrm>
        </p:grpSpPr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3858332218"/>
                </p:ext>
              </p:extLst>
            </p:nvPr>
          </p:nvGraphicFramePr>
          <p:xfrm>
            <a:off x="1394711" y="660881"/>
            <a:ext cx="8106567" cy="577193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1572" y="4555478"/>
              <a:ext cx="983412" cy="69892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5674" y="4587791"/>
              <a:ext cx="720000" cy="63429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9979" y="4475087"/>
              <a:ext cx="720000" cy="768968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711DFB16-9B55-54FC-BCDC-5CE42BE21F59}"/>
              </a:ext>
            </a:extLst>
          </p:cNvPr>
          <p:cNvSpPr txBox="1">
            <a:spLocks/>
          </p:cNvSpPr>
          <p:nvPr/>
        </p:nvSpPr>
        <p:spPr>
          <a:xfrm>
            <a:off x="228798" y="190896"/>
            <a:ext cx="11734800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NOC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Verification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FF73C2-AE0B-8EFD-3CCF-46090ECF79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412495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1EB779-02A5-A9B2-62C6-135C268B0E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6170" y="412495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1FD70D5-F272-2EBF-1100-0C463F35CAFF}"/>
              </a:ext>
            </a:extLst>
          </p:cNvPr>
          <p:cNvSpPr/>
          <p:nvPr/>
        </p:nvSpPr>
        <p:spPr>
          <a:xfrm>
            <a:off x="481253" y="4795574"/>
            <a:ext cx="11550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Coverage is crucial for verification as it ensures all scenarios, edge cases, and requirements are exercised for comprehensive validation.</a:t>
            </a:r>
            <a:endParaRPr lang="en-IN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51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55D72C6-D7E7-01BB-C410-E261CFEF6C73}"/>
              </a:ext>
            </a:extLst>
          </p:cNvPr>
          <p:cNvCxnSpPr>
            <a:cxnSpLocks/>
          </p:cNvCxnSpPr>
          <p:nvPr/>
        </p:nvCxnSpPr>
        <p:spPr>
          <a:xfrm>
            <a:off x="9574635" y="2507577"/>
            <a:ext cx="0" cy="180762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55907" y="516770"/>
            <a:ext cx="11665296" cy="5237420"/>
          </a:xfrm>
          <a:prstGeom prst="roundRect">
            <a:avLst/>
          </a:prstGeom>
          <a:blipFill dpi="0" rotWithShape="1">
            <a:blip r:embed="rId2">
              <a:alphaModFix amt="11000"/>
            </a:blip>
            <a:srcRect/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/>
            <a:endParaRPr lang="en-IN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00327" y="4860175"/>
            <a:ext cx="9431372" cy="414717"/>
            <a:chOff x="1725245" y="3645134"/>
            <a:chExt cx="7073529" cy="31103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8" name="Freeform 17"/>
            <p:cNvSpPr/>
            <p:nvPr/>
          </p:nvSpPr>
          <p:spPr>
            <a:xfrm>
              <a:off x="1725245" y="3646185"/>
              <a:ext cx="7073529" cy="309987"/>
            </a:xfrm>
            <a:custGeom>
              <a:avLst/>
              <a:gdLst>
                <a:gd name="connsiteX0" fmla="*/ 135341 w 812030"/>
                <a:gd name="connsiteY0" fmla="*/ 0 h 4752723"/>
                <a:gd name="connsiteX1" fmla="*/ 676689 w 812030"/>
                <a:gd name="connsiteY1" fmla="*/ 0 h 4752723"/>
                <a:gd name="connsiteX2" fmla="*/ 812030 w 812030"/>
                <a:gd name="connsiteY2" fmla="*/ 135341 h 4752723"/>
                <a:gd name="connsiteX3" fmla="*/ 812030 w 812030"/>
                <a:gd name="connsiteY3" fmla="*/ 4752723 h 4752723"/>
                <a:gd name="connsiteX4" fmla="*/ 812030 w 812030"/>
                <a:gd name="connsiteY4" fmla="*/ 4752723 h 4752723"/>
                <a:gd name="connsiteX5" fmla="*/ 0 w 812030"/>
                <a:gd name="connsiteY5" fmla="*/ 4752723 h 4752723"/>
                <a:gd name="connsiteX6" fmla="*/ 0 w 812030"/>
                <a:gd name="connsiteY6" fmla="*/ 4752723 h 4752723"/>
                <a:gd name="connsiteX7" fmla="*/ 0 w 812030"/>
                <a:gd name="connsiteY7" fmla="*/ 135341 h 4752723"/>
                <a:gd name="connsiteX8" fmla="*/ 135341 w 812030"/>
                <a:gd name="connsiteY8" fmla="*/ 0 h 475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030" h="4752723">
                  <a:moveTo>
                    <a:pt x="812030" y="792138"/>
                  </a:moveTo>
                  <a:lnTo>
                    <a:pt x="812030" y="3960585"/>
                  </a:lnTo>
                  <a:cubicBezTo>
                    <a:pt x="812030" y="4398070"/>
                    <a:pt x="801677" y="4752720"/>
                    <a:pt x="788906" y="4752720"/>
                  </a:cubicBezTo>
                  <a:lnTo>
                    <a:pt x="0" y="4752720"/>
                  </a:lnTo>
                  <a:lnTo>
                    <a:pt x="0" y="4752720"/>
                  </a:lnTo>
                  <a:lnTo>
                    <a:pt x="0" y="3"/>
                  </a:lnTo>
                  <a:lnTo>
                    <a:pt x="0" y="3"/>
                  </a:lnTo>
                  <a:lnTo>
                    <a:pt x="788906" y="3"/>
                  </a:lnTo>
                  <a:cubicBezTo>
                    <a:pt x="801677" y="3"/>
                    <a:pt x="812030" y="354653"/>
                    <a:pt x="812030" y="792138"/>
                  </a:cubicBezTo>
                  <a:close/>
                </a:path>
              </a:pathLst>
            </a:custGeom>
            <a:grpFill/>
          </p:spPr>
          <p:style>
            <a:lnRef idx="2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lnRef>
            <a:fillRef idx="1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1" tIns="217953" rIns="383053" bIns="217955" numCol="1" spcCol="1270" anchor="ctr" anchorCtr="0">
              <a:noAutofit/>
            </a:bodyPr>
            <a:lstStyle/>
            <a:p>
              <a:pPr marL="152396" lvl="1" indent="-152396" defTabSz="88897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0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67852" y="3645134"/>
              <a:ext cx="7030921" cy="25391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/>
              <a:r>
                <a: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Random stimulus reaches a plateau, leading to diminishing returns in verification progress.</a:t>
              </a:r>
            </a:p>
          </p:txBody>
        </p:sp>
      </p:grpSp>
      <p:sp>
        <p:nvSpPr>
          <p:cNvPr id="11" name="Freeform 10"/>
          <p:cNvSpPr/>
          <p:nvPr/>
        </p:nvSpPr>
        <p:spPr>
          <a:xfrm>
            <a:off x="2111558" y="1221544"/>
            <a:ext cx="9620139" cy="379768"/>
          </a:xfrm>
          <a:custGeom>
            <a:avLst/>
            <a:gdLst>
              <a:gd name="connsiteX0" fmla="*/ 136918 w 821491"/>
              <a:gd name="connsiteY0" fmla="*/ 0 h 4752723"/>
              <a:gd name="connsiteX1" fmla="*/ 684573 w 821491"/>
              <a:gd name="connsiteY1" fmla="*/ 0 h 4752723"/>
              <a:gd name="connsiteX2" fmla="*/ 821491 w 821491"/>
              <a:gd name="connsiteY2" fmla="*/ 136918 h 4752723"/>
              <a:gd name="connsiteX3" fmla="*/ 821491 w 821491"/>
              <a:gd name="connsiteY3" fmla="*/ 4752723 h 4752723"/>
              <a:gd name="connsiteX4" fmla="*/ 821491 w 821491"/>
              <a:gd name="connsiteY4" fmla="*/ 4752723 h 4752723"/>
              <a:gd name="connsiteX5" fmla="*/ 0 w 821491"/>
              <a:gd name="connsiteY5" fmla="*/ 4752723 h 4752723"/>
              <a:gd name="connsiteX6" fmla="*/ 0 w 821491"/>
              <a:gd name="connsiteY6" fmla="*/ 4752723 h 4752723"/>
              <a:gd name="connsiteX7" fmla="*/ 0 w 821491"/>
              <a:gd name="connsiteY7" fmla="*/ 136918 h 4752723"/>
              <a:gd name="connsiteX8" fmla="*/ 136918 w 821491"/>
              <a:gd name="connsiteY8" fmla="*/ 0 h 4752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1491" h="4752723">
                <a:moveTo>
                  <a:pt x="821491" y="792137"/>
                </a:moveTo>
                <a:lnTo>
                  <a:pt x="821491" y="3960586"/>
                </a:lnTo>
                <a:cubicBezTo>
                  <a:pt x="821491" y="4398073"/>
                  <a:pt x="810896" y="4752723"/>
                  <a:pt x="797825" y="4752723"/>
                </a:cubicBezTo>
                <a:lnTo>
                  <a:pt x="0" y="4752723"/>
                </a:lnTo>
                <a:lnTo>
                  <a:pt x="0" y="4752723"/>
                </a:lnTo>
                <a:lnTo>
                  <a:pt x="0" y="0"/>
                </a:lnTo>
                <a:lnTo>
                  <a:pt x="0" y="0"/>
                </a:lnTo>
                <a:lnTo>
                  <a:pt x="797825" y="0"/>
                </a:lnTo>
                <a:cubicBezTo>
                  <a:pt x="810896" y="0"/>
                  <a:pt x="821491" y="354650"/>
                  <a:pt x="821491" y="792137"/>
                </a:cubicBez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0" tIns="218569" rIns="383669" bIns="218569" numCol="1" spcCol="1270" anchor="ctr" anchorCtr="0">
            <a:noAutofit/>
          </a:bodyPr>
          <a:lstStyle/>
          <a:p>
            <a:pPr marL="152396" lvl="1" indent="-152396" defTabSz="88897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000" dirty="0"/>
          </a:p>
        </p:txBody>
      </p:sp>
      <p:sp>
        <p:nvSpPr>
          <p:cNvPr id="15" name="Freeform 14"/>
          <p:cNvSpPr/>
          <p:nvPr/>
        </p:nvSpPr>
        <p:spPr>
          <a:xfrm>
            <a:off x="640187" y="1179071"/>
            <a:ext cx="1663392" cy="1214359"/>
          </a:xfrm>
          <a:custGeom>
            <a:avLst/>
            <a:gdLst>
              <a:gd name="connsiteX0" fmla="*/ 0 w 1440004"/>
              <a:gd name="connsiteY0" fmla="*/ 151798 h 910769"/>
              <a:gd name="connsiteX1" fmla="*/ 151798 w 1440004"/>
              <a:gd name="connsiteY1" fmla="*/ 0 h 910769"/>
              <a:gd name="connsiteX2" fmla="*/ 1288206 w 1440004"/>
              <a:gd name="connsiteY2" fmla="*/ 0 h 910769"/>
              <a:gd name="connsiteX3" fmla="*/ 1440004 w 1440004"/>
              <a:gd name="connsiteY3" fmla="*/ 151798 h 910769"/>
              <a:gd name="connsiteX4" fmla="*/ 1440004 w 1440004"/>
              <a:gd name="connsiteY4" fmla="*/ 758971 h 910769"/>
              <a:gd name="connsiteX5" fmla="*/ 1288206 w 1440004"/>
              <a:gd name="connsiteY5" fmla="*/ 910769 h 910769"/>
              <a:gd name="connsiteX6" fmla="*/ 151798 w 1440004"/>
              <a:gd name="connsiteY6" fmla="*/ 910769 h 910769"/>
              <a:gd name="connsiteX7" fmla="*/ 0 w 1440004"/>
              <a:gd name="connsiteY7" fmla="*/ 758971 h 910769"/>
              <a:gd name="connsiteX8" fmla="*/ 0 w 1440004"/>
              <a:gd name="connsiteY8" fmla="*/ 151798 h 91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004" h="910769">
                <a:moveTo>
                  <a:pt x="0" y="151798"/>
                </a:moveTo>
                <a:cubicBezTo>
                  <a:pt x="0" y="67962"/>
                  <a:pt x="67962" y="0"/>
                  <a:pt x="151798" y="0"/>
                </a:cubicBezTo>
                <a:lnTo>
                  <a:pt x="1288206" y="0"/>
                </a:lnTo>
                <a:cubicBezTo>
                  <a:pt x="1372042" y="0"/>
                  <a:pt x="1440004" y="67962"/>
                  <a:pt x="1440004" y="151798"/>
                </a:cubicBezTo>
                <a:lnTo>
                  <a:pt x="1440004" y="758971"/>
                </a:lnTo>
                <a:cubicBezTo>
                  <a:pt x="1440004" y="842807"/>
                  <a:pt x="1372042" y="910769"/>
                  <a:pt x="1288206" y="910769"/>
                </a:cubicBezTo>
                <a:lnTo>
                  <a:pt x="151798" y="910769"/>
                </a:lnTo>
                <a:cubicBezTo>
                  <a:pt x="67962" y="910769"/>
                  <a:pt x="0" y="842807"/>
                  <a:pt x="0" y="758971"/>
                </a:cubicBezTo>
                <a:lnTo>
                  <a:pt x="0" y="15179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560" tIns="99920" rIns="140560" bIns="99920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33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Coverage Complexity</a:t>
            </a:r>
          </a:p>
        </p:txBody>
      </p:sp>
      <p:sp>
        <p:nvSpPr>
          <p:cNvPr id="16" name="Freeform 15"/>
          <p:cNvSpPr/>
          <p:nvPr/>
        </p:nvSpPr>
        <p:spPr>
          <a:xfrm>
            <a:off x="2313084" y="3541172"/>
            <a:ext cx="9418616" cy="361477"/>
          </a:xfrm>
          <a:custGeom>
            <a:avLst/>
            <a:gdLst>
              <a:gd name="connsiteX0" fmla="*/ 136300 w 817781"/>
              <a:gd name="connsiteY0" fmla="*/ 0 h 4752723"/>
              <a:gd name="connsiteX1" fmla="*/ 681481 w 817781"/>
              <a:gd name="connsiteY1" fmla="*/ 0 h 4752723"/>
              <a:gd name="connsiteX2" fmla="*/ 817781 w 817781"/>
              <a:gd name="connsiteY2" fmla="*/ 136300 h 4752723"/>
              <a:gd name="connsiteX3" fmla="*/ 817781 w 817781"/>
              <a:gd name="connsiteY3" fmla="*/ 4752723 h 4752723"/>
              <a:gd name="connsiteX4" fmla="*/ 817781 w 817781"/>
              <a:gd name="connsiteY4" fmla="*/ 4752723 h 4752723"/>
              <a:gd name="connsiteX5" fmla="*/ 0 w 817781"/>
              <a:gd name="connsiteY5" fmla="*/ 4752723 h 4752723"/>
              <a:gd name="connsiteX6" fmla="*/ 0 w 817781"/>
              <a:gd name="connsiteY6" fmla="*/ 4752723 h 4752723"/>
              <a:gd name="connsiteX7" fmla="*/ 0 w 817781"/>
              <a:gd name="connsiteY7" fmla="*/ 136300 h 4752723"/>
              <a:gd name="connsiteX8" fmla="*/ 136300 w 817781"/>
              <a:gd name="connsiteY8" fmla="*/ 0 h 4752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781" h="4752723">
                <a:moveTo>
                  <a:pt x="817781" y="792139"/>
                </a:moveTo>
                <a:lnTo>
                  <a:pt x="817781" y="3960584"/>
                </a:lnTo>
                <a:cubicBezTo>
                  <a:pt x="817781" y="4398068"/>
                  <a:pt x="807281" y="4752723"/>
                  <a:pt x="794328" y="4752723"/>
                </a:cubicBezTo>
                <a:lnTo>
                  <a:pt x="0" y="4752723"/>
                </a:lnTo>
                <a:lnTo>
                  <a:pt x="0" y="4752723"/>
                </a:lnTo>
                <a:lnTo>
                  <a:pt x="0" y="0"/>
                </a:lnTo>
                <a:lnTo>
                  <a:pt x="0" y="0"/>
                </a:lnTo>
                <a:lnTo>
                  <a:pt x="794328" y="0"/>
                </a:lnTo>
                <a:cubicBezTo>
                  <a:pt x="807281" y="0"/>
                  <a:pt x="817781" y="354655"/>
                  <a:pt x="817781" y="79213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lnRef>
          <a:fillRef idx="1"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fillRef>
          <a:effectRef idx="0"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1" tIns="218327" rIns="383427" bIns="218329" numCol="1" spcCol="1270" anchor="ctr" anchorCtr="0">
            <a:noAutofit/>
          </a:bodyPr>
          <a:lstStyle/>
          <a:p>
            <a:pPr marL="152396" lvl="1" indent="-152396" defTabSz="88897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000" dirty="0"/>
          </a:p>
        </p:txBody>
      </p:sp>
      <p:sp>
        <p:nvSpPr>
          <p:cNvPr id="17" name="Freeform 16"/>
          <p:cNvSpPr/>
          <p:nvPr/>
        </p:nvSpPr>
        <p:spPr>
          <a:xfrm>
            <a:off x="640188" y="2785643"/>
            <a:ext cx="1775641" cy="1214359"/>
          </a:xfrm>
          <a:custGeom>
            <a:avLst/>
            <a:gdLst>
              <a:gd name="connsiteX0" fmla="*/ 0 w 1440004"/>
              <a:gd name="connsiteY0" fmla="*/ 151798 h 910769"/>
              <a:gd name="connsiteX1" fmla="*/ 151798 w 1440004"/>
              <a:gd name="connsiteY1" fmla="*/ 0 h 910769"/>
              <a:gd name="connsiteX2" fmla="*/ 1288206 w 1440004"/>
              <a:gd name="connsiteY2" fmla="*/ 0 h 910769"/>
              <a:gd name="connsiteX3" fmla="*/ 1440004 w 1440004"/>
              <a:gd name="connsiteY3" fmla="*/ 151798 h 910769"/>
              <a:gd name="connsiteX4" fmla="*/ 1440004 w 1440004"/>
              <a:gd name="connsiteY4" fmla="*/ 758971 h 910769"/>
              <a:gd name="connsiteX5" fmla="*/ 1288206 w 1440004"/>
              <a:gd name="connsiteY5" fmla="*/ 910769 h 910769"/>
              <a:gd name="connsiteX6" fmla="*/ 151798 w 1440004"/>
              <a:gd name="connsiteY6" fmla="*/ 910769 h 910769"/>
              <a:gd name="connsiteX7" fmla="*/ 0 w 1440004"/>
              <a:gd name="connsiteY7" fmla="*/ 758971 h 910769"/>
              <a:gd name="connsiteX8" fmla="*/ 0 w 1440004"/>
              <a:gd name="connsiteY8" fmla="*/ 151798 h 91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004" h="910769">
                <a:moveTo>
                  <a:pt x="0" y="151798"/>
                </a:moveTo>
                <a:cubicBezTo>
                  <a:pt x="0" y="67962"/>
                  <a:pt x="67962" y="0"/>
                  <a:pt x="151798" y="0"/>
                </a:cubicBezTo>
                <a:lnTo>
                  <a:pt x="1288206" y="0"/>
                </a:lnTo>
                <a:cubicBezTo>
                  <a:pt x="1372042" y="0"/>
                  <a:pt x="1440004" y="67962"/>
                  <a:pt x="1440004" y="151798"/>
                </a:cubicBezTo>
                <a:lnTo>
                  <a:pt x="1440004" y="758971"/>
                </a:lnTo>
                <a:cubicBezTo>
                  <a:pt x="1440004" y="842807"/>
                  <a:pt x="1372042" y="910769"/>
                  <a:pt x="1288206" y="910769"/>
                </a:cubicBezTo>
                <a:lnTo>
                  <a:pt x="151798" y="910769"/>
                </a:lnTo>
                <a:cubicBezTo>
                  <a:pt x="67962" y="910769"/>
                  <a:pt x="0" y="842807"/>
                  <a:pt x="0" y="758971"/>
                </a:cubicBezTo>
                <a:lnTo>
                  <a:pt x="0" y="151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0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560" tIns="99920" rIns="140560" bIns="99920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33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 </a:t>
            </a:r>
          </a:p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33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Bottlenecks</a:t>
            </a:r>
          </a:p>
        </p:txBody>
      </p:sp>
      <p:sp>
        <p:nvSpPr>
          <p:cNvPr id="19" name="Freeform 18"/>
          <p:cNvSpPr/>
          <p:nvPr/>
        </p:nvSpPr>
        <p:spPr>
          <a:xfrm>
            <a:off x="604003" y="4358038"/>
            <a:ext cx="1787159" cy="1214359"/>
          </a:xfrm>
          <a:custGeom>
            <a:avLst/>
            <a:gdLst>
              <a:gd name="connsiteX0" fmla="*/ 0 w 1440004"/>
              <a:gd name="connsiteY0" fmla="*/ 151798 h 910769"/>
              <a:gd name="connsiteX1" fmla="*/ 151798 w 1440004"/>
              <a:gd name="connsiteY1" fmla="*/ 0 h 910769"/>
              <a:gd name="connsiteX2" fmla="*/ 1288206 w 1440004"/>
              <a:gd name="connsiteY2" fmla="*/ 0 h 910769"/>
              <a:gd name="connsiteX3" fmla="*/ 1440004 w 1440004"/>
              <a:gd name="connsiteY3" fmla="*/ 151798 h 910769"/>
              <a:gd name="connsiteX4" fmla="*/ 1440004 w 1440004"/>
              <a:gd name="connsiteY4" fmla="*/ 758971 h 910769"/>
              <a:gd name="connsiteX5" fmla="*/ 1288206 w 1440004"/>
              <a:gd name="connsiteY5" fmla="*/ 910769 h 910769"/>
              <a:gd name="connsiteX6" fmla="*/ 151798 w 1440004"/>
              <a:gd name="connsiteY6" fmla="*/ 910769 h 910769"/>
              <a:gd name="connsiteX7" fmla="*/ 0 w 1440004"/>
              <a:gd name="connsiteY7" fmla="*/ 758971 h 910769"/>
              <a:gd name="connsiteX8" fmla="*/ 0 w 1440004"/>
              <a:gd name="connsiteY8" fmla="*/ 151798 h 91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004" h="910769">
                <a:moveTo>
                  <a:pt x="0" y="151798"/>
                </a:moveTo>
                <a:cubicBezTo>
                  <a:pt x="0" y="67962"/>
                  <a:pt x="67962" y="0"/>
                  <a:pt x="151798" y="0"/>
                </a:cubicBezTo>
                <a:lnTo>
                  <a:pt x="1288206" y="0"/>
                </a:lnTo>
                <a:cubicBezTo>
                  <a:pt x="1372042" y="0"/>
                  <a:pt x="1440004" y="67962"/>
                  <a:pt x="1440004" y="151798"/>
                </a:cubicBezTo>
                <a:lnTo>
                  <a:pt x="1440004" y="758971"/>
                </a:lnTo>
                <a:cubicBezTo>
                  <a:pt x="1440004" y="842807"/>
                  <a:pt x="1372042" y="910769"/>
                  <a:pt x="1288206" y="910769"/>
                </a:cubicBezTo>
                <a:lnTo>
                  <a:pt x="151798" y="910769"/>
                </a:lnTo>
                <a:cubicBezTo>
                  <a:pt x="67962" y="910769"/>
                  <a:pt x="0" y="842807"/>
                  <a:pt x="0" y="758971"/>
                </a:cubicBezTo>
                <a:lnTo>
                  <a:pt x="0" y="15179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560" tIns="99920" rIns="140560" bIns="99920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33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Coverage </a:t>
            </a:r>
          </a:p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33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Saturation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367389" y="3487932"/>
            <a:ext cx="93643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 demands exceed available computational and memory resources.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20402" y="1184115"/>
            <a:ext cx="9623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Massive numbers of parameters and cross-products create over a million bins in SOC verification.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6182978-3459-67FD-7BA1-58A1B4A43327}"/>
              </a:ext>
            </a:extLst>
          </p:cNvPr>
          <p:cNvSpPr txBox="1">
            <a:spLocks/>
          </p:cNvSpPr>
          <p:nvPr/>
        </p:nvSpPr>
        <p:spPr>
          <a:xfrm>
            <a:off x="231040" y="184925"/>
            <a:ext cx="11734800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 Coverage Challenges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369A85-6174-765D-28E8-3898AB036C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412495"/>
            <a:ext cx="3370729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765607-6DCF-FF70-538B-DF1497D1EC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762560" y="412495"/>
            <a:ext cx="342944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32">
            <a:extLst>
              <a:ext uri="{FF2B5EF4-FFF2-40B4-BE49-F238E27FC236}">
                <a16:creationId xmlns:a16="http://schemas.microsoft.com/office/drawing/2014/main" id="{B65085B7-911C-E41E-2269-BF0873A9E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3019" y="6301979"/>
            <a:ext cx="2743200" cy="365125"/>
          </a:xfrm>
        </p:spPr>
        <p:txBody>
          <a:bodyPr/>
          <a:lstStyle/>
          <a:p>
            <a:fld id="{C7BAF4EE-95D0-48EF-ABF0-9C40F69B6281}" type="slidenum">
              <a:rPr lang="en-IN" smtClean="0">
                <a:solidFill>
                  <a:schemeClr val="bg1"/>
                </a:solidFill>
              </a:rPr>
              <a:t>7</a:t>
            </a:fld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55D72C6-D7E7-01BB-C410-E261CFEF6C73}"/>
              </a:ext>
            </a:extLst>
          </p:cNvPr>
          <p:cNvCxnSpPr>
            <a:cxnSpLocks/>
          </p:cNvCxnSpPr>
          <p:nvPr/>
        </p:nvCxnSpPr>
        <p:spPr>
          <a:xfrm>
            <a:off x="10950588" y="2533701"/>
            <a:ext cx="0" cy="180762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367389" y="1794856"/>
            <a:ext cx="796693" cy="3309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AXI</a:t>
            </a:r>
          </a:p>
          <a:p>
            <a:pPr algn="ctr"/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(Master)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31159" y="1794856"/>
            <a:ext cx="796693" cy="3309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Len 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31159" y="2202745"/>
            <a:ext cx="796693" cy="3309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Len 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631159" y="2767402"/>
            <a:ext cx="796693" cy="3309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Len 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91643" y="1794856"/>
            <a:ext cx="796693" cy="3309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Size 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91643" y="2202745"/>
            <a:ext cx="796693" cy="3309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Size 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04037" y="2767402"/>
            <a:ext cx="796693" cy="3309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Size N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730886" y="1794856"/>
            <a:ext cx="796693" cy="3309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Kind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730886" y="2202745"/>
            <a:ext cx="796693" cy="3309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Kind 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743280" y="2767402"/>
            <a:ext cx="796693" cy="3309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Kind-N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641212" y="1794856"/>
            <a:ext cx="796693" cy="3309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41212" y="2202745"/>
            <a:ext cx="796693" cy="3309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WRITE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69829" y="1794856"/>
            <a:ext cx="796693" cy="3309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ID 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669829" y="2202745"/>
            <a:ext cx="796693" cy="3309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ID 2</a:t>
            </a:r>
          </a:p>
        </p:txBody>
      </p:sp>
      <p:cxnSp>
        <p:nvCxnSpPr>
          <p:cNvPr id="37" name="Straight Arrow Connector 36"/>
          <p:cNvCxnSpPr>
            <a:stCxn id="22" idx="3"/>
            <a:endCxn id="33" idx="1"/>
          </p:cNvCxnSpPr>
          <p:nvPr/>
        </p:nvCxnSpPr>
        <p:spPr>
          <a:xfrm>
            <a:off x="3164082" y="1960334"/>
            <a:ext cx="47713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3" idx="3"/>
            <a:endCxn id="35" idx="1"/>
          </p:cNvCxnSpPr>
          <p:nvPr/>
        </p:nvCxnSpPr>
        <p:spPr>
          <a:xfrm>
            <a:off x="4437905" y="1960334"/>
            <a:ext cx="23192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5" idx="3"/>
            <a:endCxn id="23" idx="1"/>
          </p:cNvCxnSpPr>
          <p:nvPr/>
        </p:nvCxnSpPr>
        <p:spPr>
          <a:xfrm>
            <a:off x="5466522" y="1960334"/>
            <a:ext cx="1646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3" idx="3"/>
            <a:endCxn id="28" idx="1"/>
          </p:cNvCxnSpPr>
          <p:nvPr/>
        </p:nvCxnSpPr>
        <p:spPr>
          <a:xfrm>
            <a:off x="6427852" y="1960334"/>
            <a:ext cx="263791" cy="4078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3"/>
            <a:endCxn id="32" idx="1"/>
          </p:cNvCxnSpPr>
          <p:nvPr/>
        </p:nvCxnSpPr>
        <p:spPr>
          <a:xfrm>
            <a:off x="7488336" y="2368222"/>
            <a:ext cx="254944" cy="5646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3" idx="3"/>
            <a:endCxn id="36" idx="1"/>
          </p:cNvCxnSpPr>
          <p:nvPr/>
        </p:nvCxnSpPr>
        <p:spPr>
          <a:xfrm>
            <a:off x="4437905" y="1960334"/>
            <a:ext cx="231923" cy="4078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6" idx="3"/>
            <a:endCxn id="24" idx="1"/>
          </p:cNvCxnSpPr>
          <p:nvPr/>
        </p:nvCxnSpPr>
        <p:spPr>
          <a:xfrm>
            <a:off x="5466522" y="2368222"/>
            <a:ext cx="1646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4" idx="3"/>
            <a:endCxn id="27" idx="1"/>
          </p:cNvCxnSpPr>
          <p:nvPr/>
        </p:nvCxnSpPr>
        <p:spPr>
          <a:xfrm flipV="1">
            <a:off x="6427852" y="1960334"/>
            <a:ext cx="263791" cy="4078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7" idx="3"/>
            <a:endCxn id="30" idx="1"/>
          </p:cNvCxnSpPr>
          <p:nvPr/>
        </p:nvCxnSpPr>
        <p:spPr>
          <a:xfrm>
            <a:off x="7488336" y="1960334"/>
            <a:ext cx="2425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2" idx="3"/>
            <a:endCxn id="34" idx="1"/>
          </p:cNvCxnSpPr>
          <p:nvPr/>
        </p:nvCxnSpPr>
        <p:spPr>
          <a:xfrm>
            <a:off x="3164082" y="1960334"/>
            <a:ext cx="477130" cy="4078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4" idx="3"/>
            <a:endCxn id="36" idx="1"/>
          </p:cNvCxnSpPr>
          <p:nvPr/>
        </p:nvCxnSpPr>
        <p:spPr>
          <a:xfrm>
            <a:off x="4437905" y="2368222"/>
            <a:ext cx="23192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6" idx="3"/>
            <a:endCxn id="26" idx="1"/>
          </p:cNvCxnSpPr>
          <p:nvPr/>
        </p:nvCxnSpPr>
        <p:spPr>
          <a:xfrm>
            <a:off x="5466522" y="2368222"/>
            <a:ext cx="164638" cy="5646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6" idx="3"/>
            <a:endCxn id="29" idx="1"/>
          </p:cNvCxnSpPr>
          <p:nvPr/>
        </p:nvCxnSpPr>
        <p:spPr>
          <a:xfrm>
            <a:off x="6427852" y="2932880"/>
            <a:ext cx="27618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32" idx="1"/>
          </p:cNvCxnSpPr>
          <p:nvPr/>
        </p:nvCxnSpPr>
        <p:spPr>
          <a:xfrm>
            <a:off x="7500730" y="2932880"/>
            <a:ext cx="2425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10388302" y="1758556"/>
            <a:ext cx="1136615" cy="4078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0420169" y="2070641"/>
            <a:ext cx="1136615" cy="4078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417912" y="1846004"/>
            <a:ext cx="95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Cover group -1</a:t>
            </a:r>
            <a:endParaRPr lang="en-IN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417912" y="2166445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Cover group -2 </a:t>
            </a:r>
            <a:endParaRPr lang="en-IN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10445393" y="2690469"/>
            <a:ext cx="1136615" cy="4078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475003" y="2786273"/>
            <a:ext cx="10038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Cover group -N </a:t>
            </a:r>
            <a:endParaRPr lang="en-IN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170698" y="1794856"/>
            <a:ext cx="796693" cy="3309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Slave-1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9170698" y="2202745"/>
            <a:ext cx="796693" cy="3309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Slave-2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183091" y="2767402"/>
            <a:ext cx="796693" cy="3309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Slave-N</a:t>
            </a:r>
          </a:p>
        </p:txBody>
      </p:sp>
      <p:cxnSp>
        <p:nvCxnSpPr>
          <p:cNvPr id="60" name="Straight Arrow Connector 59"/>
          <p:cNvCxnSpPr>
            <a:stCxn id="30" idx="3"/>
            <a:endCxn id="57" idx="1"/>
          </p:cNvCxnSpPr>
          <p:nvPr/>
        </p:nvCxnSpPr>
        <p:spPr>
          <a:xfrm>
            <a:off x="8527579" y="1960334"/>
            <a:ext cx="64311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2" idx="3"/>
            <a:endCxn id="57" idx="1"/>
          </p:cNvCxnSpPr>
          <p:nvPr/>
        </p:nvCxnSpPr>
        <p:spPr>
          <a:xfrm flipV="1">
            <a:off x="8539973" y="1960334"/>
            <a:ext cx="630725" cy="972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2" idx="3"/>
            <a:endCxn id="59" idx="1"/>
          </p:cNvCxnSpPr>
          <p:nvPr/>
        </p:nvCxnSpPr>
        <p:spPr>
          <a:xfrm>
            <a:off x="8539973" y="2932880"/>
            <a:ext cx="64311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45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60826F5-A40E-2B0D-C1A5-74CF72DF4A2D}"/>
              </a:ext>
            </a:extLst>
          </p:cNvPr>
          <p:cNvSpPr txBox="1">
            <a:spLocks/>
          </p:cNvSpPr>
          <p:nvPr/>
        </p:nvSpPr>
        <p:spPr>
          <a:xfrm>
            <a:off x="228798" y="190896"/>
            <a:ext cx="11734800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NOC Coverage Traditional Approach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A83C29-CAAF-B4D7-96F2-733A6479A5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412495"/>
            <a:ext cx="258483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D30E7D-FAEC-32D3-C7E7-3D4B8413DF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731141" y="412495"/>
            <a:ext cx="246125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F7F7A74-0622-F5C8-8654-D154F15399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1121995"/>
              </p:ext>
            </p:extLst>
          </p:nvPr>
        </p:nvGraphicFramePr>
        <p:xfrm>
          <a:off x="119809" y="1348854"/>
          <a:ext cx="1442719" cy="1329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Arrow: Right 13">
            <a:extLst>
              <a:ext uri="{FF2B5EF4-FFF2-40B4-BE49-F238E27FC236}">
                <a16:creationId xmlns:a16="http://schemas.microsoft.com/office/drawing/2014/main" id="{BDAD4194-8452-6F1F-BC59-BF3586A574E8}"/>
              </a:ext>
            </a:extLst>
          </p:cNvPr>
          <p:cNvSpPr/>
          <p:nvPr/>
        </p:nvSpPr>
        <p:spPr>
          <a:xfrm>
            <a:off x="1593807" y="2013582"/>
            <a:ext cx="1280160" cy="18288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B98407BD-2F1F-3D5A-141D-5B7BE49F5CB6}"/>
              </a:ext>
            </a:extLst>
          </p:cNvPr>
          <p:cNvGraphicFramePr/>
          <p:nvPr/>
        </p:nvGraphicFramePr>
        <p:xfrm>
          <a:off x="2924953" y="1348854"/>
          <a:ext cx="1442719" cy="1329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58AAFBC7-1C53-06C0-E892-BD41370B87FF}"/>
              </a:ext>
            </a:extLst>
          </p:cNvPr>
          <p:cNvSpPr/>
          <p:nvPr/>
        </p:nvSpPr>
        <p:spPr>
          <a:xfrm>
            <a:off x="5203750" y="747658"/>
            <a:ext cx="934950" cy="6678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Bug Fixes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A3D2D3-4E65-1B98-09B4-074B0E076141}"/>
              </a:ext>
            </a:extLst>
          </p:cNvPr>
          <p:cNvSpPr/>
          <p:nvPr/>
        </p:nvSpPr>
        <p:spPr>
          <a:xfrm>
            <a:off x="3096048" y="755163"/>
            <a:ext cx="1013901" cy="6678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bench Fixes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644207-D3CA-172F-D0C0-0ABA5793C42E}"/>
              </a:ext>
            </a:extLst>
          </p:cNvPr>
          <p:cNvSpPr/>
          <p:nvPr/>
        </p:nvSpPr>
        <p:spPr>
          <a:xfrm>
            <a:off x="4144835" y="755163"/>
            <a:ext cx="995466" cy="6678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Constraint  Fixes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636A15BE-1F7C-6D45-409A-02C61E38C8ED}"/>
              </a:ext>
            </a:extLst>
          </p:cNvPr>
          <p:cNvSpPr/>
          <p:nvPr/>
        </p:nvSpPr>
        <p:spPr>
          <a:xfrm>
            <a:off x="4401159" y="2013582"/>
            <a:ext cx="1280160" cy="18288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2FEE09AC-4787-FB2D-F2BE-5948FDE99F2B}"/>
              </a:ext>
            </a:extLst>
          </p:cNvPr>
          <p:cNvGraphicFramePr/>
          <p:nvPr/>
        </p:nvGraphicFramePr>
        <p:xfrm>
          <a:off x="5744768" y="1351753"/>
          <a:ext cx="1442719" cy="1329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257C5B5A-6A92-414E-5823-88669B8197EF}"/>
              </a:ext>
            </a:extLst>
          </p:cNvPr>
          <p:cNvSpPr txBox="1"/>
          <p:nvPr/>
        </p:nvSpPr>
        <p:spPr>
          <a:xfrm>
            <a:off x="4348421" y="1681316"/>
            <a:ext cx="144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Huge time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2D25F0-1CB1-A92D-55C2-433255525614}"/>
              </a:ext>
            </a:extLst>
          </p:cNvPr>
          <p:cNvSpPr txBox="1"/>
          <p:nvPr/>
        </p:nvSpPr>
        <p:spPr>
          <a:xfrm>
            <a:off x="4348148" y="2147398"/>
            <a:ext cx="1442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resources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B1B3E97F-FC35-A4CC-FCBD-76A51F12A507}"/>
              </a:ext>
            </a:extLst>
          </p:cNvPr>
          <p:cNvSpPr/>
          <p:nvPr/>
        </p:nvSpPr>
        <p:spPr>
          <a:xfrm rot="5400000">
            <a:off x="6312827" y="2769753"/>
            <a:ext cx="365760" cy="18288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A4ACE483-F6FE-D683-0B4F-6C7EDAE1002B}"/>
              </a:ext>
            </a:extLst>
          </p:cNvPr>
          <p:cNvGraphicFramePr/>
          <p:nvPr/>
        </p:nvGraphicFramePr>
        <p:xfrm>
          <a:off x="5242587" y="3097870"/>
          <a:ext cx="2689119" cy="1280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7" name="Arrow: Right 36">
            <a:extLst>
              <a:ext uri="{FF2B5EF4-FFF2-40B4-BE49-F238E27FC236}">
                <a16:creationId xmlns:a16="http://schemas.microsoft.com/office/drawing/2014/main" id="{BDBE8E72-E697-A6D5-ED3C-2B7A926A999D}"/>
              </a:ext>
            </a:extLst>
          </p:cNvPr>
          <p:cNvSpPr/>
          <p:nvPr/>
        </p:nvSpPr>
        <p:spPr>
          <a:xfrm rot="5400000">
            <a:off x="6312826" y="4577515"/>
            <a:ext cx="365760" cy="18288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38" name="Diagram 37">
            <a:extLst>
              <a:ext uri="{FF2B5EF4-FFF2-40B4-BE49-F238E27FC236}">
                <a16:creationId xmlns:a16="http://schemas.microsoft.com/office/drawing/2014/main" id="{8D2122F1-D90C-0022-5557-EBEFC55B3944}"/>
              </a:ext>
            </a:extLst>
          </p:cNvPr>
          <p:cNvGraphicFramePr/>
          <p:nvPr/>
        </p:nvGraphicFramePr>
        <p:xfrm>
          <a:off x="5999750" y="4724813"/>
          <a:ext cx="1058212" cy="904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39" name="Arrow: Right 38">
            <a:extLst>
              <a:ext uri="{FF2B5EF4-FFF2-40B4-BE49-F238E27FC236}">
                <a16:creationId xmlns:a16="http://schemas.microsoft.com/office/drawing/2014/main" id="{21102457-BA22-E6CD-D0ED-3FF18280093A}"/>
              </a:ext>
            </a:extLst>
          </p:cNvPr>
          <p:cNvSpPr/>
          <p:nvPr/>
        </p:nvSpPr>
        <p:spPr>
          <a:xfrm rot="10800000">
            <a:off x="4401159" y="3667035"/>
            <a:ext cx="1280160" cy="18288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40" name="Diagram 39">
            <a:extLst>
              <a:ext uri="{FF2B5EF4-FFF2-40B4-BE49-F238E27FC236}">
                <a16:creationId xmlns:a16="http://schemas.microsoft.com/office/drawing/2014/main" id="{F2A55CB9-5E40-6568-BF43-6AA37D6C9FA2}"/>
              </a:ext>
            </a:extLst>
          </p:cNvPr>
          <p:cNvGraphicFramePr/>
          <p:nvPr/>
        </p:nvGraphicFramePr>
        <p:xfrm>
          <a:off x="2905429" y="3007876"/>
          <a:ext cx="1442719" cy="1329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42" name="Arrow: Right 41">
            <a:extLst>
              <a:ext uri="{FF2B5EF4-FFF2-40B4-BE49-F238E27FC236}">
                <a16:creationId xmlns:a16="http://schemas.microsoft.com/office/drawing/2014/main" id="{BCBB13E3-8EDA-F2CE-BFD1-33046E775849}"/>
              </a:ext>
            </a:extLst>
          </p:cNvPr>
          <p:cNvSpPr/>
          <p:nvPr/>
        </p:nvSpPr>
        <p:spPr>
          <a:xfrm rot="16200000">
            <a:off x="3444045" y="2850959"/>
            <a:ext cx="365760" cy="18288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F9EC05-3B9E-72B7-0881-0FC47DDB4933}"/>
              </a:ext>
            </a:extLst>
          </p:cNvPr>
          <p:cNvSpPr txBox="1"/>
          <p:nvPr/>
        </p:nvSpPr>
        <p:spPr>
          <a:xfrm>
            <a:off x="2584830" y="2823210"/>
            <a:ext cx="104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BE469FA-028A-0C06-CFCE-D7A660DDB73D}"/>
              </a:ext>
            </a:extLst>
          </p:cNvPr>
          <p:cNvSpPr txBox="1"/>
          <p:nvPr/>
        </p:nvSpPr>
        <p:spPr>
          <a:xfrm>
            <a:off x="3697582" y="2816425"/>
            <a:ext cx="144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Stimulus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C67961-6DDE-42B5-1D45-DB02198E084A}"/>
              </a:ext>
            </a:extLst>
          </p:cNvPr>
          <p:cNvSpPr txBox="1"/>
          <p:nvPr/>
        </p:nvSpPr>
        <p:spPr>
          <a:xfrm>
            <a:off x="6647257" y="4443093"/>
            <a:ext cx="52097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BD38801-8C3C-5B8B-0554-0CAB1437714E}"/>
              </a:ext>
            </a:extLst>
          </p:cNvPr>
          <p:cNvSpPr txBox="1"/>
          <p:nvPr/>
        </p:nvSpPr>
        <p:spPr>
          <a:xfrm>
            <a:off x="4879811" y="3320207"/>
            <a:ext cx="52097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</a:p>
        </p:txBody>
      </p:sp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D2ECF61A-BF95-6AB6-A07A-E998B37FF656}"/>
              </a:ext>
            </a:extLst>
          </p:cNvPr>
          <p:cNvGraphicFramePr/>
          <p:nvPr/>
        </p:nvGraphicFramePr>
        <p:xfrm>
          <a:off x="7291084" y="1441236"/>
          <a:ext cx="4873112" cy="3081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62" name="Slide Number Placeholder 32">
            <a:extLst>
              <a:ext uri="{FF2B5EF4-FFF2-40B4-BE49-F238E27FC236}">
                <a16:creationId xmlns:a16="http://schemas.microsoft.com/office/drawing/2014/main" id="{6B61712B-573A-007C-B24A-D5126C733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3019" y="6301979"/>
            <a:ext cx="2743200" cy="365125"/>
          </a:xfrm>
        </p:spPr>
        <p:txBody>
          <a:bodyPr/>
          <a:lstStyle/>
          <a:p>
            <a:fld id="{C7BAF4EE-95D0-48EF-ABF0-9C40F69B6281}" type="slidenum">
              <a:rPr lang="en-IN" smtClean="0">
                <a:solidFill>
                  <a:schemeClr val="bg1"/>
                </a:solidFill>
              </a:rPr>
              <a:t>8</a:t>
            </a:fld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4CCA0A3-13F2-1E71-C460-7F150602FEC9}"/>
              </a:ext>
            </a:extLst>
          </p:cNvPr>
          <p:cNvCxnSpPr/>
          <p:nvPr/>
        </p:nvCxnSpPr>
        <p:spPr>
          <a:xfrm>
            <a:off x="9886950" y="2196462"/>
            <a:ext cx="0" cy="1489505"/>
          </a:xfrm>
          <a:prstGeom prst="line">
            <a:avLst/>
          </a:prstGeom>
          <a:ln w="127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CF9821-75CE-1829-E76B-F433020C3A03}"/>
              </a:ext>
            </a:extLst>
          </p:cNvPr>
          <p:cNvCxnSpPr/>
          <p:nvPr/>
        </p:nvCxnSpPr>
        <p:spPr>
          <a:xfrm>
            <a:off x="8439150" y="3556000"/>
            <a:ext cx="1291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A049F4-9331-6517-2B54-A3289A03FF9C}"/>
              </a:ext>
            </a:extLst>
          </p:cNvPr>
          <p:cNvCxnSpPr/>
          <p:nvPr/>
        </p:nvCxnSpPr>
        <p:spPr>
          <a:xfrm>
            <a:off x="10034668" y="3568700"/>
            <a:ext cx="1854200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BF19717-7B90-BF38-3859-DBD553B31F90}"/>
              </a:ext>
            </a:extLst>
          </p:cNvPr>
          <p:cNvSpPr/>
          <p:nvPr/>
        </p:nvSpPr>
        <p:spPr>
          <a:xfrm>
            <a:off x="167747" y="2716609"/>
            <a:ext cx="1363670" cy="646331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Manual intervention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8524A6-DE1E-DE48-4643-D13B939E3720}"/>
              </a:ext>
            </a:extLst>
          </p:cNvPr>
          <p:cNvSpPr txBox="1"/>
          <p:nvPr/>
        </p:nvSpPr>
        <p:spPr>
          <a:xfrm>
            <a:off x="1539841" y="1596210"/>
            <a:ext cx="144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Randomized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F9339C-5129-D703-C553-C33A18A97EFA}"/>
              </a:ext>
            </a:extLst>
          </p:cNvPr>
          <p:cNvSpPr txBox="1"/>
          <p:nvPr/>
        </p:nvSpPr>
        <p:spPr>
          <a:xfrm>
            <a:off x="1625542" y="2196463"/>
            <a:ext cx="104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Stimulus</a:t>
            </a:r>
          </a:p>
        </p:txBody>
      </p:sp>
      <p:sp>
        <p:nvSpPr>
          <p:cNvPr id="41" name="TextBox 1">
            <a:extLst>
              <a:ext uri="{FF2B5EF4-FFF2-40B4-BE49-F238E27FC236}">
                <a16:creationId xmlns:a16="http://schemas.microsoft.com/office/drawing/2014/main" id="{BE6E78A2-4900-CE49-8243-DC7CA9E8EDBC}"/>
              </a:ext>
            </a:extLst>
          </p:cNvPr>
          <p:cNvSpPr txBox="1"/>
          <p:nvPr/>
        </p:nvSpPr>
        <p:spPr>
          <a:xfrm>
            <a:off x="9973663" y="2216003"/>
            <a:ext cx="2103820" cy="57772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iteration/cycle</a:t>
            </a:r>
          </a:p>
          <a:p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 improvement</a:t>
            </a:r>
          </a:p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 Directed test case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76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/>
          <p:cNvSpPr/>
          <p:nvPr/>
        </p:nvSpPr>
        <p:spPr>
          <a:xfrm>
            <a:off x="121919" y="568960"/>
            <a:ext cx="5335689" cy="3261360"/>
          </a:xfrm>
          <a:custGeom>
            <a:avLst/>
            <a:gdLst>
              <a:gd name="connsiteX0" fmla="*/ 10160 w 5344160"/>
              <a:gd name="connsiteY0" fmla="*/ 0 h 3251200"/>
              <a:gd name="connsiteX1" fmla="*/ 0 w 5344160"/>
              <a:gd name="connsiteY1" fmla="*/ 3251200 h 3251200"/>
              <a:gd name="connsiteX2" fmla="*/ 1676400 w 5344160"/>
              <a:gd name="connsiteY2" fmla="*/ 3241040 h 3251200"/>
              <a:gd name="connsiteX3" fmla="*/ 1676400 w 5344160"/>
              <a:gd name="connsiteY3" fmla="*/ 2641600 h 3251200"/>
              <a:gd name="connsiteX4" fmla="*/ 5344160 w 5344160"/>
              <a:gd name="connsiteY4" fmla="*/ 2611120 h 3251200"/>
              <a:gd name="connsiteX5" fmla="*/ 5334000 w 5344160"/>
              <a:gd name="connsiteY5" fmla="*/ 111760 h 3251200"/>
              <a:gd name="connsiteX6" fmla="*/ 5334000 w 5344160"/>
              <a:gd name="connsiteY6" fmla="*/ 50800 h 3251200"/>
              <a:gd name="connsiteX7" fmla="*/ 10160 w 5344160"/>
              <a:gd name="connsiteY7" fmla="*/ 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44160" h="3251200">
                <a:moveTo>
                  <a:pt x="10160" y="0"/>
                </a:moveTo>
                <a:cubicBezTo>
                  <a:pt x="6773" y="1083733"/>
                  <a:pt x="3387" y="2167467"/>
                  <a:pt x="0" y="3251200"/>
                </a:cubicBezTo>
                <a:lnTo>
                  <a:pt x="1676400" y="3241040"/>
                </a:lnTo>
                <a:lnTo>
                  <a:pt x="1676400" y="2641600"/>
                </a:lnTo>
                <a:lnTo>
                  <a:pt x="5344160" y="2611120"/>
                </a:lnTo>
                <a:cubicBezTo>
                  <a:pt x="5340773" y="1778000"/>
                  <a:pt x="5337387" y="944880"/>
                  <a:pt x="5334000" y="111760"/>
                </a:cubicBezTo>
                <a:lnTo>
                  <a:pt x="5334000" y="50800"/>
                </a:lnTo>
                <a:lnTo>
                  <a:pt x="1016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6582DD-49D7-6D25-32E6-42F927C09934}"/>
              </a:ext>
            </a:extLst>
          </p:cNvPr>
          <p:cNvSpPr txBox="1">
            <a:spLocks/>
          </p:cNvSpPr>
          <p:nvPr/>
        </p:nvSpPr>
        <p:spPr>
          <a:xfrm>
            <a:off x="228600" y="190896"/>
            <a:ext cx="11734800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32">
            <a:extLst>
              <a:ext uri="{FF2B5EF4-FFF2-40B4-BE49-F238E27FC236}">
                <a16:creationId xmlns:a16="http://schemas.microsoft.com/office/drawing/2014/main" id="{69730C49-30E6-532C-D1EB-2937DD42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3019" y="6301979"/>
            <a:ext cx="2743200" cy="365125"/>
          </a:xfrm>
        </p:spPr>
        <p:txBody>
          <a:bodyPr/>
          <a:lstStyle/>
          <a:p>
            <a:fld id="{C7BAF4EE-95D0-48EF-ABF0-9C40F69B6281}" type="slidenum">
              <a:rPr lang="en-IN" smtClean="0">
                <a:solidFill>
                  <a:schemeClr val="bg1"/>
                </a:solidFill>
              </a:rPr>
              <a:t>9</a:t>
            </a:fld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14466F-B4D9-F5E9-4D6E-4B62B255F6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412495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FAF0B2-4A29-1480-4BC6-6BE62AEE7F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6170" y="412495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2710E36-D3ED-DDDE-EC2D-77082B01C1C0}"/>
              </a:ext>
            </a:extLst>
          </p:cNvPr>
          <p:cNvGraphicFramePr/>
          <p:nvPr>
            <p:extLst/>
          </p:nvPr>
        </p:nvGraphicFramePr>
        <p:xfrm>
          <a:off x="228600" y="360013"/>
          <a:ext cx="1442719" cy="1329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AE85FE3-90F1-F0B2-155E-88B8109FCF6C}"/>
              </a:ext>
            </a:extLst>
          </p:cNvPr>
          <p:cNvGraphicFramePr/>
          <p:nvPr>
            <p:extLst/>
          </p:nvPr>
        </p:nvGraphicFramePr>
        <p:xfrm>
          <a:off x="228599" y="1277327"/>
          <a:ext cx="1442719" cy="1329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B35B210-2010-1E4A-73EB-519615BA5B6B}"/>
              </a:ext>
            </a:extLst>
          </p:cNvPr>
          <p:cNvGraphicFramePr/>
          <p:nvPr>
            <p:extLst/>
          </p:nvPr>
        </p:nvGraphicFramePr>
        <p:xfrm>
          <a:off x="228599" y="2401465"/>
          <a:ext cx="1442719" cy="1329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0" name="Arrow: Right 9">
            <a:extLst>
              <a:ext uri="{FF2B5EF4-FFF2-40B4-BE49-F238E27FC236}">
                <a16:creationId xmlns:a16="http://schemas.microsoft.com/office/drawing/2014/main" id="{E0C5B3DB-9F36-3115-C801-441383B7CDD1}"/>
              </a:ext>
            </a:extLst>
          </p:cNvPr>
          <p:cNvSpPr/>
          <p:nvPr/>
        </p:nvSpPr>
        <p:spPr>
          <a:xfrm>
            <a:off x="1722007" y="1991530"/>
            <a:ext cx="365760" cy="18288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38C4D5D8-4DE6-9503-7051-EE46A541FF9E}"/>
              </a:ext>
            </a:extLst>
          </p:cNvPr>
          <p:cNvSpPr/>
          <p:nvPr/>
        </p:nvSpPr>
        <p:spPr>
          <a:xfrm>
            <a:off x="2138455" y="1700105"/>
            <a:ext cx="1295857" cy="711993"/>
          </a:xfrm>
          <a:prstGeom prst="flowChartDocumen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Automation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64B3103-FFD3-6043-C24F-16F4D464CE99}"/>
              </a:ext>
            </a:extLst>
          </p:cNvPr>
          <p:cNvSpPr/>
          <p:nvPr/>
        </p:nvSpPr>
        <p:spPr>
          <a:xfrm>
            <a:off x="3529071" y="1991530"/>
            <a:ext cx="365760" cy="18288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7FFB6980-66C6-237B-621F-E430CBAEFE99}"/>
              </a:ext>
            </a:extLst>
          </p:cNvPr>
          <p:cNvGraphicFramePr/>
          <p:nvPr>
            <p:extLst/>
          </p:nvPr>
        </p:nvGraphicFramePr>
        <p:xfrm>
          <a:off x="3936425" y="800296"/>
          <a:ext cx="1442719" cy="1329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DE153F14-3754-8D13-4393-D4070B68EE19}"/>
              </a:ext>
            </a:extLst>
          </p:cNvPr>
          <p:cNvGraphicFramePr/>
          <p:nvPr>
            <p:extLst/>
          </p:nvPr>
        </p:nvGraphicFramePr>
        <p:xfrm>
          <a:off x="3936425" y="1821042"/>
          <a:ext cx="1442719" cy="1329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6" name="Arrow: Right 15">
            <a:extLst>
              <a:ext uri="{FF2B5EF4-FFF2-40B4-BE49-F238E27FC236}">
                <a16:creationId xmlns:a16="http://schemas.microsoft.com/office/drawing/2014/main" id="{2E556C50-BD2A-F815-2D5A-0C2A2AF9DBCB}"/>
              </a:ext>
            </a:extLst>
          </p:cNvPr>
          <p:cNvSpPr/>
          <p:nvPr/>
        </p:nvSpPr>
        <p:spPr>
          <a:xfrm>
            <a:off x="5486762" y="1991530"/>
            <a:ext cx="1280160" cy="18288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E1D481-E1EA-043C-0D73-A17BB2597B8F}"/>
              </a:ext>
            </a:extLst>
          </p:cNvPr>
          <p:cNvSpPr txBox="1"/>
          <p:nvPr/>
        </p:nvSpPr>
        <p:spPr>
          <a:xfrm>
            <a:off x="5214270" y="1436639"/>
            <a:ext cx="171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Devise 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Plan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B4361-0402-0102-3BE9-19F38DC2AFB8}"/>
              </a:ext>
            </a:extLst>
          </p:cNvPr>
          <p:cNvSpPr txBox="1"/>
          <p:nvPr/>
        </p:nvSpPr>
        <p:spPr>
          <a:xfrm>
            <a:off x="5267677" y="2103225"/>
            <a:ext cx="171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Randomized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Stimulus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BAD7A4DC-6E88-A749-EF89-B80D4654DBD3}"/>
              </a:ext>
            </a:extLst>
          </p:cNvPr>
          <p:cNvGraphicFramePr/>
          <p:nvPr>
            <p:extLst/>
          </p:nvPr>
        </p:nvGraphicFramePr>
        <p:xfrm>
          <a:off x="6828876" y="1277326"/>
          <a:ext cx="1442719" cy="1329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20" name="Arrow: Right 19">
            <a:extLst>
              <a:ext uri="{FF2B5EF4-FFF2-40B4-BE49-F238E27FC236}">
                <a16:creationId xmlns:a16="http://schemas.microsoft.com/office/drawing/2014/main" id="{6296C667-2482-A3C2-5B32-9B541A561C46}"/>
              </a:ext>
            </a:extLst>
          </p:cNvPr>
          <p:cNvSpPr/>
          <p:nvPr/>
        </p:nvSpPr>
        <p:spPr>
          <a:xfrm>
            <a:off x="8327890" y="1964661"/>
            <a:ext cx="365760" cy="18288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C80F229E-0107-C2BC-9587-7E99907078A2}"/>
              </a:ext>
            </a:extLst>
          </p:cNvPr>
          <p:cNvGraphicFramePr/>
          <p:nvPr>
            <p:extLst/>
          </p:nvPr>
        </p:nvGraphicFramePr>
        <p:xfrm>
          <a:off x="8749945" y="1277325"/>
          <a:ext cx="1442719" cy="1329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sp>
        <p:nvSpPr>
          <p:cNvPr id="22" name="Arrow: Right 21">
            <a:extLst>
              <a:ext uri="{FF2B5EF4-FFF2-40B4-BE49-F238E27FC236}">
                <a16:creationId xmlns:a16="http://schemas.microsoft.com/office/drawing/2014/main" id="{510B6642-37AC-CD4F-6AB4-30FF08706378}"/>
              </a:ext>
            </a:extLst>
          </p:cNvPr>
          <p:cNvSpPr/>
          <p:nvPr/>
        </p:nvSpPr>
        <p:spPr>
          <a:xfrm rot="5400000">
            <a:off x="9288424" y="2745067"/>
            <a:ext cx="365760" cy="18288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71D00645-6E4D-293D-39CC-6B3399F0738F}"/>
              </a:ext>
            </a:extLst>
          </p:cNvPr>
          <p:cNvGraphicFramePr/>
          <p:nvPr>
            <p:extLst/>
          </p:nvPr>
        </p:nvGraphicFramePr>
        <p:xfrm>
          <a:off x="8510770" y="3055031"/>
          <a:ext cx="2116414" cy="1196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sp>
        <p:nvSpPr>
          <p:cNvPr id="24" name="Arrow: Right 23">
            <a:extLst>
              <a:ext uri="{FF2B5EF4-FFF2-40B4-BE49-F238E27FC236}">
                <a16:creationId xmlns:a16="http://schemas.microsoft.com/office/drawing/2014/main" id="{5C16CC87-1109-05C3-AFA8-8581B331463B}"/>
              </a:ext>
            </a:extLst>
          </p:cNvPr>
          <p:cNvSpPr/>
          <p:nvPr/>
        </p:nvSpPr>
        <p:spPr>
          <a:xfrm>
            <a:off x="10247007" y="3561684"/>
            <a:ext cx="365760" cy="18288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015FE7EF-699E-919D-6059-904A19B02533}"/>
              </a:ext>
            </a:extLst>
          </p:cNvPr>
          <p:cNvGraphicFramePr/>
          <p:nvPr>
            <p:extLst/>
          </p:nvPr>
        </p:nvGraphicFramePr>
        <p:xfrm>
          <a:off x="10642287" y="3079801"/>
          <a:ext cx="1058212" cy="904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sp>
        <p:nvSpPr>
          <p:cNvPr id="26" name="Arrow: Right 25">
            <a:extLst>
              <a:ext uri="{FF2B5EF4-FFF2-40B4-BE49-F238E27FC236}">
                <a16:creationId xmlns:a16="http://schemas.microsoft.com/office/drawing/2014/main" id="{F81D876E-CE24-C096-A420-3956B7D495B8}"/>
              </a:ext>
            </a:extLst>
          </p:cNvPr>
          <p:cNvSpPr/>
          <p:nvPr/>
        </p:nvSpPr>
        <p:spPr>
          <a:xfrm rot="5400000">
            <a:off x="9335246" y="4425144"/>
            <a:ext cx="365760" cy="18288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8" name="Picture 4" descr="Ml Model Icons - Free SVG &amp; PNG Ml Model Images - Noun Project">
            <a:extLst>
              <a:ext uri="{FF2B5EF4-FFF2-40B4-BE49-F238E27FC236}">
                <a16:creationId xmlns:a16="http://schemas.microsoft.com/office/drawing/2014/main" id="{7C86BD64-3B07-C54D-64FD-7A5B52080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801" y="4727294"/>
            <a:ext cx="839886" cy="8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42C48CB-595F-E0D0-798C-AE13DAAB9AED}"/>
              </a:ext>
            </a:extLst>
          </p:cNvPr>
          <p:cNvSpPr txBox="1"/>
          <p:nvPr/>
        </p:nvSpPr>
        <p:spPr>
          <a:xfrm>
            <a:off x="9210889" y="5455529"/>
            <a:ext cx="83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SimAI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1F93BBE4-6BC1-3CC7-46E5-8C999DC7053F}"/>
              </a:ext>
            </a:extLst>
          </p:cNvPr>
          <p:cNvSpPr/>
          <p:nvPr/>
        </p:nvSpPr>
        <p:spPr>
          <a:xfrm rot="10800000">
            <a:off x="8434220" y="5067267"/>
            <a:ext cx="548640" cy="18288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A73E2C2-05DE-6D4B-8E72-7E0E490B74F5}"/>
              </a:ext>
            </a:extLst>
          </p:cNvPr>
          <p:cNvGrpSpPr/>
          <p:nvPr/>
        </p:nvGrpSpPr>
        <p:grpSpPr>
          <a:xfrm>
            <a:off x="6807610" y="4664996"/>
            <a:ext cx="1442719" cy="946784"/>
            <a:chOff x="0" y="305386"/>
            <a:chExt cx="1442719" cy="946784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1BC95C8-E441-DBA1-4784-5D9E558EC7D1}"/>
                </a:ext>
              </a:extLst>
            </p:cNvPr>
            <p:cNvSpPr/>
            <p:nvPr/>
          </p:nvSpPr>
          <p:spPr>
            <a:xfrm>
              <a:off x="0" y="305386"/>
              <a:ext cx="1442719" cy="946784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angle: Rounded Corners 4">
              <a:extLst>
                <a:ext uri="{FF2B5EF4-FFF2-40B4-BE49-F238E27FC236}">
                  <a16:creationId xmlns:a16="http://schemas.microsoft.com/office/drawing/2014/main" id="{B675C7DF-7FA1-9A37-DE9E-EAF94F78ACC7}"/>
                </a:ext>
              </a:extLst>
            </p:cNvPr>
            <p:cNvSpPr txBox="1"/>
            <p:nvPr/>
          </p:nvSpPr>
          <p:spPr>
            <a:xfrm>
              <a:off x="27730" y="333116"/>
              <a:ext cx="1387259" cy="891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generated test suite</a:t>
              </a:r>
            </a:p>
          </p:txBody>
        </p:sp>
      </p:grp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516BB428-93E6-862A-5DA7-882D560D47A6}"/>
              </a:ext>
            </a:extLst>
          </p:cNvPr>
          <p:cNvSpPr/>
          <p:nvPr/>
        </p:nvSpPr>
        <p:spPr>
          <a:xfrm rot="16200000">
            <a:off x="6751729" y="3481721"/>
            <a:ext cx="1554480" cy="18288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FB3489-A6F1-DDC4-09D4-70827CEBEF36}"/>
              </a:ext>
            </a:extLst>
          </p:cNvPr>
          <p:cNvSpPr txBox="1"/>
          <p:nvPr/>
        </p:nvSpPr>
        <p:spPr>
          <a:xfrm>
            <a:off x="6028455" y="3208665"/>
            <a:ext cx="171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2-6x seed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A166E4-A33A-F9D8-6B63-36CE0FD9F94D}"/>
              </a:ext>
            </a:extLst>
          </p:cNvPr>
          <p:cNvSpPr txBox="1"/>
          <p:nvPr/>
        </p:nvSpPr>
        <p:spPr>
          <a:xfrm>
            <a:off x="7340936" y="3208665"/>
            <a:ext cx="171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Maximized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coverage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E1E805-7B6D-9FD8-7A79-5AC9063290AC}"/>
              </a:ext>
            </a:extLst>
          </p:cNvPr>
          <p:cNvSpPr txBox="1"/>
          <p:nvPr/>
        </p:nvSpPr>
        <p:spPr>
          <a:xfrm>
            <a:off x="10121308" y="3208665"/>
            <a:ext cx="52097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D7549DE-74DE-8C7B-38A7-778BCF4620E0}"/>
              </a:ext>
            </a:extLst>
          </p:cNvPr>
          <p:cNvSpPr txBox="1"/>
          <p:nvPr/>
        </p:nvSpPr>
        <p:spPr>
          <a:xfrm>
            <a:off x="9600329" y="4309224"/>
            <a:ext cx="52097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3306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5AA1DF-4E31-4426-A3EB-CC471F6827F5}" vid="{8E2A0D20-04D8-43A1-936B-0B4DF7B363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Temp_1.0</Template>
  <TotalTime>3181</TotalTime>
  <Words>785</Words>
  <Application>Microsoft Office PowerPoint</Application>
  <PresentationFormat>Widescreen</PresentationFormat>
  <Paragraphs>235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맑은 고딕</vt:lpstr>
      <vt:lpstr>Arial</vt:lpstr>
      <vt:lpstr>Avenir LT Std 45 Book</vt:lpstr>
      <vt:lpstr>Calibri</vt:lpstr>
      <vt:lpstr>Century Gothic</vt:lpstr>
      <vt:lpstr>Segoe UI Light</vt:lpstr>
      <vt:lpstr>Times New Roman</vt:lpstr>
      <vt:lpstr>Office Theme</vt:lpstr>
      <vt:lpstr>  AI - accelerating coverage closure  using intelligent stimulus generation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Pradeep Kumar Sahoo/Pradeep Kumar Sahoo</cp:lastModifiedBy>
  <cp:revision>125</cp:revision>
  <dcterms:created xsi:type="dcterms:W3CDTF">2021-01-27T14:15:57Z</dcterms:created>
  <dcterms:modified xsi:type="dcterms:W3CDTF">2025-02-03T07:52:10Z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