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2" r:id="rId3"/>
    <p:sldId id="265" r:id="rId4"/>
    <p:sldId id="266" r:id="rId5"/>
    <p:sldId id="267" r:id="rId6"/>
    <p:sldId id="268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4B0E9D7-6775-4610-87A8-57FD525663BF}">
          <p14:sldIdLst>
            <p14:sldId id="256"/>
            <p14:sldId id="262"/>
            <p14:sldId id="265"/>
            <p14:sldId id="266"/>
            <p14:sldId id="267"/>
            <p14:sldId id="268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A9072E-59C9-400E-9E0C-5B3D320BE685}" v="68" dt="2025-02-01T19:44:33.7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5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tika Gupta" userId="4385083a-0c1c-40f8-936d-5e7c0c4c2b24" providerId="ADAL" clId="{8BA9072E-59C9-400E-9E0C-5B3D320BE685}"/>
    <pc:docChg chg="undo custSel addSld delSld modSld sldOrd modMainMaster addSection modSection">
      <pc:chgData name="Nitika Gupta" userId="4385083a-0c1c-40f8-936d-5e7c0c4c2b24" providerId="ADAL" clId="{8BA9072E-59C9-400E-9E0C-5B3D320BE685}" dt="2025-02-01T19:44:33.763" v="3154"/>
      <pc:docMkLst>
        <pc:docMk/>
      </pc:docMkLst>
      <pc:sldChg chg="addSp delSp modSp mod modTransition modAnim">
        <pc:chgData name="Nitika Gupta" userId="4385083a-0c1c-40f8-936d-5e7c0c4c2b24" providerId="ADAL" clId="{8BA9072E-59C9-400E-9E0C-5B3D320BE685}" dt="2025-02-01T19:44:33.763" v="3154"/>
        <pc:sldMkLst>
          <pc:docMk/>
          <pc:sldMk cId="650876977" sldId="256"/>
        </pc:sldMkLst>
        <pc:spChg chg="mod">
          <ac:chgData name="Nitika Gupta" userId="4385083a-0c1c-40f8-936d-5e7c0c4c2b24" providerId="ADAL" clId="{8BA9072E-59C9-400E-9E0C-5B3D320BE685}" dt="2025-01-26T07:42:09.380" v="54" actId="113"/>
          <ac:spMkLst>
            <pc:docMk/>
            <pc:sldMk cId="650876977" sldId="256"/>
            <ac:spMk id="2" creationId="{D1A4C65A-7D1C-46E6-88FA-4BE71586993B}"/>
          </ac:spMkLst>
        </pc:spChg>
        <pc:spChg chg="mod">
          <ac:chgData name="Nitika Gupta" userId="4385083a-0c1c-40f8-936d-5e7c0c4c2b24" providerId="ADAL" clId="{8BA9072E-59C9-400E-9E0C-5B3D320BE685}" dt="2025-01-26T07:46:03.724" v="228" actId="14100"/>
          <ac:spMkLst>
            <pc:docMk/>
            <pc:sldMk cId="650876977" sldId="256"/>
            <ac:spMk id="4" creationId="{6EC292F7-A3EA-4989-AA8A-441228AC7726}"/>
          </ac:spMkLst>
        </pc:spChg>
        <pc:spChg chg="mod">
          <ac:chgData name="Nitika Gupta" userId="4385083a-0c1c-40f8-936d-5e7c0c4c2b24" providerId="ADAL" clId="{8BA9072E-59C9-400E-9E0C-5B3D320BE685}" dt="2025-01-26T07:43:29.362" v="218" actId="20577"/>
          <ac:spMkLst>
            <pc:docMk/>
            <pc:sldMk cId="650876977" sldId="256"/>
            <ac:spMk id="5" creationId="{08AF4511-8A9D-48EB-A806-0413CA7A1BB5}"/>
          </ac:spMkLst>
        </pc:spChg>
        <pc:picChg chg="add del mod">
          <ac:chgData name="Nitika Gupta" userId="4385083a-0c1c-40f8-936d-5e7c0c4c2b24" providerId="ADAL" clId="{8BA9072E-59C9-400E-9E0C-5B3D320BE685}" dt="2025-01-26T07:43:23.238" v="175" actId="478"/>
          <ac:picMkLst>
            <pc:docMk/>
            <pc:sldMk cId="650876977" sldId="256"/>
            <ac:picMk id="3" creationId="{7018D78A-BDA3-F8B0-7C87-EF0983224261}"/>
          </ac:picMkLst>
        </pc:picChg>
        <pc:picChg chg="add mod">
          <ac:chgData name="Nitika Gupta" userId="4385083a-0c1c-40f8-936d-5e7c0c4c2b24" providerId="ADAL" clId="{8BA9072E-59C9-400E-9E0C-5B3D320BE685}" dt="2025-01-26T07:44:05.101" v="222" actId="1076"/>
          <ac:picMkLst>
            <pc:docMk/>
            <pc:sldMk cId="650876977" sldId="256"/>
            <ac:picMk id="6" creationId="{561534F0-5E27-4F9D-3C55-EBBB9A32D783}"/>
          </ac:picMkLst>
        </pc:picChg>
        <pc:picChg chg="add del mod">
          <ac:chgData name="Nitika Gupta" userId="4385083a-0c1c-40f8-936d-5e7c0c4c2b24" providerId="ADAL" clId="{8BA9072E-59C9-400E-9E0C-5B3D320BE685}" dt="2025-02-01T18:56:03.173" v="3101"/>
          <ac:picMkLst>
            <pc:docMk/>
            <pc:sldMk cId="650876977" sldId="256"/>
            <ac:picMk id="8" creationId="{9D9C3AB5-A596-4553-DF23-1625599A2A46}"/>
          </ac:picMkLst>
        </pc:picChg>
        <pc:picChg chg="add del mod">
          <ac:chgData name="Nitika Gupta" userId="4385083a-0c1c-40f8-936d-5e7c0c4c2b24" providerId="ADAL" clId="{8BA9072E-59C9-400E-9E0C-5B3D320BE685}" dt="2025-02-01T18:56:15.055" v="3103"/>
          <ac:picMkLst>
            <pc:docMk/>
            <pc:sldMk cId="650876977" sldId="256"/>
            <ac:picMk id="9" creationId="{B7021CB7-ACEF-4BEF-DD86-37EFA6FA8B3F}"/>
          </ac:picMkLst>
        </pc:picChg>
        <pc:picChg chg="add del mod ord">
          <ac:chgData name="Nitika Gupta" userId="4385083a-0c1c-40f8-936d-5e7c0c4c2b24" providerId="ADAL" clId="{8BA9072E-59C9-400E-9E0C-5B3D320BE685}" dt="2025-02-01T18:56:51.811" v="3104"/>
          <ac:picMkLst>
            <pc:docMk/>
            <pc:sldMk cId="650876977" sldId="256"/>
            <ac:picMk id="16" creationId="{D91FD518-5A37-C2CF-3486-91AB654F4BA7}"/>
          </ac:picMkLst>
        </pc:picChg>
        <pc:picChg chg="add del mod">
          <ac:chgData name="Nitika Gupta" userId="4385083a-0c1c-40f8-936d-5e7c0c4c2b24" providerId="ADAL" clId="{8BA9072E-59C9-400E-9E0C-5B3D320BE685}" dt="2025-02-01T18:59:51.061" v="3108"/>
          <ac:picMkLst>
            <pc:docMk/>
            <pc:sldMk cId="650876977" sldId="256"/>
            <ac:picMk id="17" creationId="{E123BC25-10AF-41AD-CDD2-DABC6BCDDA53}"/>
          </ac:picMkLst>
        </pc:picChg>
        <pc:picChg chg="add del mod ord">
          <ac:chgData name="Nitika Gupta" userId="4385083a-0c1c-40f8-936d-5e7c0c4c2b24" providerId="ADAL" clId="{8BA9072E-59C9-400E-9E0C-5B3D320BE685}" dt="2025-02-01T19:00:04.733" v="3109"/>
          <ac:picMkLst>
            <pc:docMk/>
            <pc:sldMk cId="650876977" sldId="256"/>
            <ac:picMk id="21" creationId="{5D5166E8-C2B0-031D-2F84-7290DA39738A}"/>
          </ac:picMkLst>
        </pc:picChg>
        <pc:picChg chg="add del mod">
          <ac:chgData name="Nitika Gupta" userId="4385083a-0c1c-40f8-936d-5e7c0c4c2b24" providerId="ADAL" clId="{8BA9072E-59C9-400E-9E0C-5B3D320BE685}" dt="2025-02-01T19:00:06.904" v="3111"/>
          <ac:picMkLst>
            <pc:docMk/>
            <pc:sldMk cId="650876977" sldId="256"/>
            <ac:picMk id="22" creationId="{38BB4CDB-2E96-D659-2C8E-D5FD609B2190}"/>
          </ac:picMkLst>
        </pc:picChg>
        <pc:picChg chg="add del mod ord">
          <ac:chgData name="Nitika Gupta" userId="4385083a-0c1c-40f8-936d-5e7c0c4c2b24" providerId="ADAL" clId="{8BA9072E-59C9-400E-9E0C-5B3D320BE685}" dt="2025-02-01T19:00:41.373" v="3112"/>
          <ac:picMkLst>
            <pc:docMk/>
            <pc:sldMk cId="650876977" sldId="256"/>
            <ac:picMk id="25" creationId="{A6F77871-36DB-F8CA-E8EA-BBDBABCA9E18}"/>
          </ac:picMkLst>
        </pc:picChg>
        <pc:picChg chg="add del mod">
          <ac:chgData name="Nitika Gupta" userId="4385083a-0c1c-40f8-936d-5e7c0c4c2b24" providerId="ADAL" clId="{8BA9072E-59C9-400E-9E0C-5B3D320BE685}" dt="2025-02-01T19:01:17.796" v="3114"/>
          <ac:picMkLst>
            <pc:docMk/>
            <pc:sldMk cId="650876977" sldId="256"/>
            <ac:picMk id="26" creationId="{304FFCB6-880D-450D-D479-9FF42EAFD251}"/>
          </ac:picMkLst>
        </pc:picChg>
        <pc:picChg chg="add del mod ord">
          <ac:chgData name="Nitika Gupta" userId="4385083a-0c1c-40f8-936d-5e7c0c4c2b24" providerId="ADAL" clId="{8BA9072E-59C9-400E-9E0C-5B3D320BE685}" dt="2025-02-01T19:01:51.161" v="3115"/>
          <ac:picMkLst>
            <pc:docMk/>
            <pc:sldMk cId="650876977" sldId="256"/>
            <ac:picMk id="30" creationId="{7A8E8684-93BF-30AC-CB35-006EE5A9A4A8}"/>
          </ac:picMkLst>
        </pc:picChg>
        <pc:picChg chg="add mod">
          <ac:chgData name="Nitika Gupta" userId="4385083a-0c1c-40f8-936d-5e7c0c4c2b24" providerId="ADAL" clId="{8BA9072E-59C9-400E-9E0C-5B3D320BE685}" dt="2025-02-01T19:01:51.161" v="3115"/>
          <ac:picMkLst>
            <pc:docMk/>
            <pc:sldMk cId="650876977" sldId="256"/>
            <ac:picMk id="31" creationId="{2DDE0653-75D5-E6B2-8BBC-63557DF5D61B}"/>
          </ac:picMkLst>
        </pc:picChg>
      </pc:sldChg>
      <pc:sldChg chg="del">
        <pc:chgData name="Nitika Gupta" userId="4385083a-0c1c-40f8-936d-5e7c0c4c2b24" providerId="ADAL" clId="{8BA9072E-59C9-400E-9E0C-5B3D320BE685}" dt="2025-02-01T18:37:07.953" v="3086" actId="2696"/>
        <pc:sldMkLst>
          <pc:docMk/>
          <pc:sldMk cId="2585993498" sldId="257"/>
        </pc:sldMkLst>
      </pc:sldChg>
      <pc:sldChg chg="del">
        <pc:chgData name="Nitika Gupta" userId="4385083a-0c1c-40f8-936d-5e7c0c4c2b24" providerId="ADAL" clId="{8BA9072E-59C9-400E-9E0C-5B3D320BE685}" dt="2025-02-01T18:37:19.519" v="3087" actId="2696"/>
        <pc:sldMkLst>
          <pc:docMk/>
          <pc:sldMk cId="3511488716" sldId="258"/>
        </pc:sldMkLst>
      </pc:sldChg>
      <pc:sldChg chg="del">
        <pc:chgData name="Nitika Gupta" userId="4385083a-0c1c-40f8-936d-5e7c0c4c2b24" providerId="ADAL" clId="{8BA9072E-59C9-400E-9E0C-5B3D320BE685}" dt="2025-02-01T18:37:28.149" v="3088" actId="2696"/>
        <pc:sldMkLst>
          <pc:docMk/>
          <pc:sldMk cId="1854834891" sldId="259"/>
        </pc:sldMkLst>
      </pc:sldChg>
      <pc:sldChg chg="addSp delSp modSp mod modTransition modAnim">
        <pc:chgData name="Nitika Gupta" userId="4385083a-0c1c-40f8-936d-5e7c0c4c2b24" providerId="ADAL" clId="{8BA9072E-59C9-400E-9E0C-5B3D320BE685}" dt="2025-02-01T19:44:33.763" v="3154"/>
        <pc:sldMkLst>
          <pc:docMk/>
          <pc:sldMk cId="2593889174" sldId="260"/>
        </pc:sldMkLst>
        <pc:spChg chg="mod">
          <ac:chgData name="Nitika Gupta" userId="4385083a-0c1c-40f8-936d-5e7c0c4c2b24" providerId="ADAL" clId="{8BA9072E-59C9-400E-9E0C-5B3D320BE685}" dt="2025-02-01T18:36:51.981" v="3084" actId="122"/>
          <ac:spMkLst>
            <pc:docMk/>
            <pc:sldMk cId="2593889174" sldId="260"/>
            <ac:spMk id="2" creationId="{0778E353-0BBE-4076-897D-58D4D1B420EC}"/>
          </ac:spMkLst>
        </pc:spChg>
        <pc:spChg chg="mod">
          <ac:chgData name="Nitika Gupta" userId="4385083a-0c1c-40f8-936d-5e7c0c4c2b24" providerId="ADAL" clId="{8BA9072E-59C9-400E-9E0C-5B3D320BE685}" dt="2025-02-01T18:36:54.967" v="3085" actId="20577"/>
          <ac:spMkLst>
            <pc:docMk/>
            <pc:sldMk cId="2593889174" sldId="260"/>
            <ac:spMk id="3" creationId="{BBDF6E2F-DA84-4450-AEC7-2E972F9B12B0}"/>
          </ac:spMkLst>
        </pc:spChg>
        <pc:picChg chg="add del mod">
          <ac:chgData name="Nitika Gupta" userId="4385083a-0c1c-40f8-936d-5e7c0c4c2b24" providerId="ADAL" clId="{8BA9072E-59C9-400E-9E0C-5B3D320BE685}" dt="2025-02-01T19:30:59.829" v="3147"/>
          <ac:picMkLst>
            <pc:docMk/>
            <pc:sldMk cId="2593889174" sldId="260"/>
            <ac:picMk id="7" creationId="{925DB4FA-7989-F17C-31B6-9AFFB68687AB}"/>
          </ac:picMkLst>
        </pc:picChg>
        <pc:picChg chg="add del mod ord">
          <ac:chgData name="Nitika Gupta" userId="4385083a-0c1c-40f8-936d-5e7c0c4c2b24" providerId="ADAL" clId="{8BA9072E-59C9-400E-9E0C-5B3D320BE685}" dt="2025-02-01T19:31:23.526" v="3148"/>
          <ac:picMkLst>
            <pc:docMk/>
            <pc:sldMk cId="2593889174" sldId="260"/>
            <ac:picMk id="10" creationId="{21F48466-2D08-7374-72E6-CB76BFBA84C5}"/>
          </ac:picMkLst>
        </pc:picChg>
        <pc:picChg chg="add del mod">
          <ac:chgData name="Nitika Gupta" userId="4385083a-0c1c-40f8-936d-5e7c0c4c2b24" providerId="ADAL" clId="{8BA9072E-59C9-400E-9E0C-5B3D320BE685}" dt="2025-02-01T19:31:51.107" v="3150"/>
          <ac:picMkLst>
            <pc:docMk/>
            <pc:sldMk cId="2593889174" sldId="260"/>
            <ac:picMk id="11" creationId="{08D64FFE-A0A8-931B-5491-1EFF9B9F7CB5}"/>
          </ac:picMkLst>
        </pc:picChg>
        <pc:picChg chg="add del mod ord">
          <ac:chgData name="Nitika Gupta" userId="4385083a-0c1c-40f8-936d-5e7c0c4c2b24" providerId="ADAL" clId="{8BA9072E-59C9-400E-9E0C-5B3D320BE685}" dt="2025-02-01T19:32:15.761" v="3151"/>
          <ac:picMkLst>
            <pc:docMk/>
            <pc:sldMk cId="2593889174" sldId="260"/>
            <ac:picMk id="14" creationId="{3DA3D0D7-5F18-3820-7454-D3B85ECAB723}"/>
          </ac:picMkLst>
        </pc:picChg>
        <pc:picChg chg="add mod">
          <ac:chgData name="Nitika Gupta" userId="4385083a-0c1c-40f8-936d-5e7c0c4c2b24" providerId="ADAL" clId="{8BA9072E-59C9-400E-9E0C-5B3D320BE685}" dt="2025-02-01T19:32:15.761" v="3151"/>
          <ac:picMkLst>
            <pc:docMk/>
            <pc:sldMk cId="2593889174" sldId="260"/>
            <ac:picMk id="15" creationId="{8E15B5C3-A63F-C168-8FDF-49FE68449FA6}"/>
          </ac:picMkLst>
        </pc:picChg>
      </pc:sldChg>
      <pc:sldChg chg="new del ord">
        <pc:chgData name="Nitika Gupta" userId="4385083a-0c1c-40f8-936d-5e7c0c4c2b24" providerId="ADAL" clId="{8BA9072E-59C9-400E-9E0C-5B3D320BE685}" dt="2025-01-26T07:56:18.362" v="242" actId="47"/>
        <pc:sldMkLst>
          <pc:docMk/>
          <pc:sldMk cId="3952330788" sldId="261"/>
        </pc:sldMkLst>
      </pc:sldChg>
      <pc:sldChg chg="addSp delSp modSp new mod ord modTransition modAnim">
        <pc:chgData name="Nitika Gupta" userId="4385083a-0c1c-40f8-936d-5e7c0c4c2b24" providerId="ADAL" clId="{8BA9072E-59C9-400E-9E0C-5B3D320BE685}" dt="2025-02-01T19:44:33.763" v="3154"/>
        <pc:sldMkLst>
          <pc:docMk/>
          <pc:sldMk cId="1563177040" sldId="262"/>
        </pc:sldMkLst>
        <pc:spChg chg="mod">
          <ac:chgData name="Nitika Gupta" userId="4385083a-0c1c-40f8-936d-5e7c0c4c2b24" providerId="ADAL" clId="{8BA9072E-59C9-400E-9E0C-5B3D320BE685}" dt="2025-01-26T07:59:49.025" v="280" actId="255"/>
          <ac:spMkLst>
            <pc:docMk/>
            <pc:sldMk cId="1563177040" sldId="262"/>
            <ac:spMk id="2" creationId="{8C04531F-DEB3-6909-59C6-6C9A590B154C}"/>
          </ac:spMkLst>
        </pc:spChg>
        <pc:spChg chg="mod">
          <ac:chgData name="Nitika Gupta" userId="4385083a-0c1c-40f8-936d-5e7c0c4c2b24" providerId="ADAL" clId="{8BA9072E-59C9-400E-9E0C-5B3D320BE685}" dt="2025-01-26T08:03:24.728" v="553" actId="123"/>
          <ac:spMkLst>
            <pc:docMk/>
            <pc:sldMk cId="1563177040" sldId="262"/>
            <ac:spMk id="3" creationId="{23D8593A-D6B8-24AA-EA98-3FB5934E15D5}"/>
          </ac:spMkLst>
        </pc:spChg>
        <pc:picChg chg="add del mod">
          <ac:chgData name="Nitika Gupta" userId="4385083a-0c1c-40f8-936d-5e7c0c4c2b24" providerId="ADAL" clId="{8BA9072E-59C9-400E-9E0C-5B3D320BE685}" dt="2025-02-01T18:59:51.061" v="3108"/>
          <ac:picMkLst>
            <pc:docMk/>
            <pc:sldMk cId="1563177040" sldId="262"/>
            <ac:picMk id="10" creationId="{F0A7248D-41A7-49C8-84F1-F43B9472BC9D}"/>
          </ac:picMkLst>
        </pc:picChg>
        <pc:picChg chg="add del mod ord">
          <ac:chgData name="Nitika Gupta" userId="4385083a-0c1c-40f8-936d-5e7c0c4c2b24" providerId="ADAL" clId="{8BA9072E-59C9-400E-9E0C-5B3D320BE685}" dt="2025-02-01T19:03:46.480" v="3116"/>
          <ac:picMkLst>
            <pc:docMk/>
            <pc:sldMk cId="1563177040" sldId="262"/>
            <ac:picMk id="14" creationId="{3A5EACC9-909B-BCB9-C594-D25C596970F6}"/>
          </ac:picMkLst>
        </pc:picChg>
        <pc:picChg chg="add del mod">
          <ac:chgData name="Nitika Gupta" userId="4385083a-0c1c-40f8-936d-5e7c0c4c2b24" providerId="ADAL" clId="{8BA9072E-59C9-400E-9E0C-5B3D320BE685}" dt="2025-02-01T19:03:49.326" v="3118"/>
          <ac:picMkLst>
            <pc:docMk/>
            <pc:sldMk cId="1563177040" sldId="262"/>
            <ac:picMk id="15" creationId="{977107DD-7CCC-FC7D-1683-86B491B64288}"/>
          </ac:picMkLst>
        </pc:picChg>
        <pc:picChg chg="add del mod ord">
          <ac:chgData name="Nitika Gupta" userId="4385083a-0c1c-40f8-936d-5e7c0c4c2b24" providerId="ADAL" clId="{8BA9072E-59C9-400E-9E0C-5B3D320BE685}" dt="2025-02-01T19:03:59.097" v="3119"/>
          <ac:picMkLst>
            <pc:docMk/>
            <pc:sldMk cId="1563177040" sldId="262"/>
            <ac:picMk id="18" creationId="{A8CB45E1-C85F-E7B3-D7F1-0C6C5E6D7AB5}"/>
          </ac:picMkLst>
        </pc:picChg>
        <pc:picChg chg="add del mod">
          <ac:chgData name="Nitika Gupta" userId="4385083a-0c1c-40f8-936d-5e7c0c4c2b24" providerId="ADAL" clId="{8BA9072E-59C9-400E-9E0C-5B3D320BE685}" dt="2025-02-01T19:04:18.829" v="3121"/>
          <ac:picMkLst>
            <pc:docMk/>
            <pc:sldMk cId="1563177040" sldId="262"/>
            <ac:picMk id="19" creationId="{4ED4680E-7464-3107-65A3-D54B8451448E}"/>
          </ac:picMkLst>
        </pc:picChg>
        <pc:picChg chg="add del mod ord">
          <ac:chgData name="Nitika Gupta" userId="4385083a-0c1c-40f8-936d-5e7c0c4c2b24" providerId="ADAL" clId="{8BA9072E-59C9-400E-9E0C-5B3D320BE685}" dt="2025-02-01T19:04:52.415" v="3122"/>
          <ac:picMkLst>
            <pc:docMk/>
            <pc:sldMk cId="1563177040" sldId="262"/>
            <ac:picMk id="22" creationId="{2F8790DB-F867-A0ED-5D06-99DB7B313163}"/>
          </ac:picMkLst>
        </pc:picChg>
        <pc:picChg chg="add del mod">
          <ac:chgData name="Nitika Gupta" userId="4385083a-0c1c-40f8-936d-5e7c0c4c2b24" providerId="ADAL" clId="{8BA9072E-59C9-400E-9E0C-5B3D320BE685}" dt="2025-02-01T19:05:34.950" v="3124"/>
          <ac:picMkLst>
            <pc:docMk/>
            <pc:sldMk cId="1563177040" sldId="262"/>
            <ac:picMk id="23" creationId="{78E924D7-8BF5-A75E-3114-481262BA9F5E}"/>
          </ac:picMkLst>
        </pc:picChg>
        <pc:picChg chg="add del mod ord">
          <ac:chgData name="Nitika Gupta" userId="4385083a-0c1c-40f8-936d-5e7c0c4c2b24" providerId="ADAL" clId="{8BA9072E-59C9-400E-9E0C-5B3D320BE685}" dt="2025-02-01T19:05:42.859" v="3125"/>
          <ac:picMkLst>
            <pc:docMk/>
            <pc:sldMk cId="1563177040" sldId="262"/>
            <ac:picMk id="28" creationId="{98D3760B-3C69-6E20-D857-C1A5A6CE3AF4}"/>
          </ac:picMkLst>
        </pc:picChg>
        <pc:picChg chg="add del mod">
          <ac:chgData name="Nitika Gupta" userId="4385083a-0c1c-40f8-936d-5e7c0c4c2b24" providerId="ADAL" clId="{8BA9072E-59C9-400E-9E0C-5B3D320BE685}" dt="2025-02-01T19:05:49.915" v="3127"/>
          <ac:picMkLst>
            <pc:docMk/>
            <pc:sldMk cId="1563177040" sldId="262"/>
            <ac:picMk id="29" creationId="{1748EE8D-3770-1F21-8BDC-3DFCEA6CB167}"/>
          </ac:picMkLst>
        </pc:picChg>
        <pc:picChg chg="add del mod ord">
          <ac:chgData name="Nitika Gupta" userId="4385083a-0c1c-40f8-936d-5e7c0c4c2b24" providerId="ADAL" clId="{8BA9072E-59C9-400E-9E0C-5B3D320BE685}" dt="2025-02-01T19:05:58.870" v="3128"/>
          <ac:picMkLst>
            <pc:docMk/>
            <pc:sldMk cId="1563177040" sldId="262"/>
            <ac:picMk id="32" creationId="{07D6F271-BA8A-3079-B135-B20E56C17405}"/>
          </ac:picMkLst>
        </pc:picChg>
        <pc:picChg chg="add del mod">
          <ac:chgData name="Nitika Gupta" userId="4385083a-0c1c-40f8-936d-5e7c0c4c2b24" providerId="ADAL" clId="{8BA9072E-59C9-400E-9E0C-5B3D320BE685}" dt="2025-02-01T19:06:09.356" v="3130"/>
          <ac:picMkLst>
            <pc:docMk/>
            <pc:sldMk cId="1563177040" sldId="262"/>
            <ac:picMk id="33" creationId="{417A9001-9327-9740-E52D-EAD6CCA04942}"/>
          </ac:picMkLst>
        </pc:picChg>
        <pc:picChg chg="add del mod ord">
          <ac:chgData name="Nitika Gupta" userId="4385083a-0c1c-40f8-936d-5e7c0c4c2b24" providerId="ADAL" clId="{8BA9072E-59C9-400E-9E0C-5B3D320BE685}" dt="2025-02-01T19:06:40.860" v="3131"/>
          <ac:picMkLst>
            <pc:docMk/>
            <pc:sldMk cId="1563177040" sldId="262"/>
            <ac:picMk id="36" creationId="{406ED57B-6DE0-B81B-8822-F565809598E2}"/>
          </ac:picMkLst>
        </pc:picChg>
        <pc:picChg chg="add mod">
          <ac:chgData name="Nitika Gupta" userId="4385083a-0c1c-40f8-936d-5e7c0c4c2b24" providerId="ADAL" clId="{8BA9072E-59C9-400E-9E0C-5B3D320BE685}" dt="2025-02-01T19:06:40.860" v="3131"/>
          <ac:picMkLst>
            <pc:docMk/>
            <pc:sldMk cId="1563177040" sldId="262"/>
            <ac:picMk id="37" creationId="{177C4741-4197-CA29-9320-9391B4661DF3}"/>
          </ac:picMkLst>
        </pc:picChg>
      </pc:sldChg>
      <pc:sldChg chg="addSp delSp modSp new del mod">
        <pc:chgData name="Nitika Gupta" userId="4385083a-0c1c-40f8-936d-5e7c0c4c2b24" providerId="ADAL" clId="{8BA9072E-59C9-400E-9E0C-5B3D320BE685}" dt="2025-01-28T12:15:35.774" v="2860" actId="2696"/>
        <pc:sldMkLst>
          <pc:docMk/>
          <pc:sldMk cId="2317964963" sldId="263"/>
        </pc:sldMkLst>
        <pc:spChg chg="add mod">
          <ac:chgData name="Nitika Gupta" userId="4385083a-0c1c-40f8-936d-5e7c0c4c2b24" providerId="ADAL" clId="{8BA9072E-59C9-400E-9E0C-5B3D320BE685}" dt="2025-01-28T12:15:31.013" v="2859" actId="20577"/>
          <ac:spMkLst>
            <pc:docMk/>
            <pc:sldMk cId="2317964963" sldId="263"/>
            <ac:spMk id="2" creationId="{6A37DA2A-D266-38A3-A0BA-491627E76DBE}"/>
          </ac:spMkLst>
        </pc:spChg>
        <pc:spChg chg="add del mod">
          <ac:chgData name="Nitika Gupta" userId="4385083a-0c1c-40f8-936d-5e7c0c4c2b24" providerId="ADAL" clId="{8BA9072E-59C9-400E-9E0C-5B3D320BE685}" dt="2025-01-26T14:32:29.693" v="1087" actId="478"/>
          <ac:spMkLst>
            <pc:docMk/>
            <pc:sldMk cId="2317964963" sldId="263"/>
            <ac:spMk id="3" creationId="{17995F2E-4966-4614-64BF-46CE4B0E7B26}"/>
          </ac:spMkLst>
        </pc:spChg>
        <pc:spChg chg="add del mod">
          <ac:chgData name="Nitika Gupta" userId="4385083a-0c1c-40f8-936d-5e7c0c4c2b24" providerId="ADAL" clId="{8BA9072E-59C9-400E-9E0C-5B3D320BE685}" dt="2025-01-26T14:32:29.697" v="1089"/>
          <ac:spMkLst>
            <pc:docMk/>
            <pc:sldMk cId="2317964963" sldId="263"/>
            <ac:spMk id="4" creationId="{64816D08-7CF7-A5F4-3657-521190D25262}"/>
          </ac:spMkLst>
        </pc:spChg>
      </pc:sldChg>
      <pc:sldChg chg="addSp delSp modSp new del mod ord">
        <pc:chgData name="Nitika Gupta" userId="4385083a-0c1c-40f8-936d-5e7c0c4c2b24" providerId="ADAL" clId="{8BA9072E-59C9-400E-9E0C-5B3D320BE685}" dt="2025-01-26T15:15:56.221" v="2377" actId="2696"/>
        <pc:sldMkLst>
          <pc:docMk/>
          <pc:sldMk cId="1898978746" sldId="264"/>
        </pc:sldMkLst>
        <pc:spChg chg="mod">
          <ac:chgData name="Nitika Gupta" userId="4385083a-0c1c-40f8-936d-5e7c0c4c2b24" providerId="ADAL" clId="{8BA9072E-59C9-400E-9E0C-5B3D320BE685}" dt="2025-01-26T14:59:36.964" v="1846" actId="122"/>
          <ac:spMkLst>
            <pc:docMk/>
            <pc:sldMk cId="1898978746" sldId="264"/>
            <ac:spMk id="2" creationId="{C15F7A1B-051C-B8CA-4B13-C0B78D6AC0C3}"/>
          </ac:spMkLst>
        </pc:spChg>
        <pc:spChg chg="mod">
          <ac:chgData name="Nitika Gupta" userId="4385083a-0c1c-40f8-936d-5e7c0c4c2b24" providerId="ADAL" clId="{8BA9072E-59C9-400E-9E0C-5B3D320BE685}" dt="2025-01-26T15:14:46.261" v="2363" actId="1076"/>
          <ac:spMkLst>
            <pc:docMk/>
            <pc:sldMk cId="1898978746" sldId="264"/>
            <ac:spMk id="3" creationId="{9D674C02-251C-5E14-6F1A-5E24AD551D8E}"/>
          </ac:spMkLst>
        </pc:spChg>
        <pc:spChg chg="mod">
          <ac:chgData name="Nitika Gupta" userId="4385083a-0c1c-40f8-936d-5e7c0c4c2b24" providerId="ADAL" clId="{8BA9072E-59C9-400E-9E0C-5B3D320BE685}" dt="2025-01-26T15:14:12.423" v="2358" actId="20577"/>
          <ac:spMkLst>
            <pc:docMk/>
            <pc:sldMk cId="1898978746" sldId="264"/>
            <ac:spMk id="4" creationId="{FD025791-5C5F-C2BB-F29E-CC43EBA5BE77}"/>
          </ac:spMkLst>
        </pc:spChg>
        <pc:spChg chg="del mod">
          <ac:chgData name="Nitika Gupta" userId="4385083a-0c1c-40f8-936d-5e7c0c4c2b24" providerId="ADAL" clId="{8BA9072E-59C9-400E-9E0C-5B3D320BE685}" dt="2025-01-26T15:14:30.617" v="2359" actId="478"/>
          <ac:spMkLst>
            <pc:docMk/>
            <pc:sldMk cId="1898978746" sldId="264"/>
            <ac:spMk id="5" creationId="{1B64275F-8D4C-9345-CDDD-1CE4AB56527E}"/>
          </ac:spMkLst>
        </pc:spChg>
        <pc:spChg chg="del mod">
          <ac:chgData name="Nitika Gupta" userId="4385083a-0c1c-40f8-936d-5e7c0c4c2b24" providerId="ADAL" clId="{8BA9072E-59C9-400E-9E0C-5B3D320BE685}" dt="2025-01-26T15:14:37.865" v="2361" actId="478"/>
          <ac:spMkLst>
            <pc:docMk/>
            <pc:sldMk cId="1898978746" sldId="264"/>
            <ac:spMk id="6" creationId="{B5375291-03C9-1F77-C29A-AF832C16BFBC}"/>
          </ac:spMkLst>
        </pc:spChg>
        <pc:spChg chg="add del mod">
          <ac:chgData name="Nitika Gupta" userId="4385083a-0c1c-40f8-936d-5e7c0c4c2b24" providerId="ADAL" clId="{8BA9072E-59C9-400E-9E0C-5B3D320BE685}" dt="2025-01-26T15:14:34.982" v="2360" actId="478"/>
          <ac:spMkLst>
            <pc:docMk/>
            <pc:sldMk cId="1898978746" sldId="264"/>
            <ac:spMk id="8" creationId="{4B33E864-8285-C2FC-FDEF-FB2973103715}"/>
          </ac:spMkLst>
        </pc:spChg>
      </pc:sldChg>
      <pc:sldChg chg="new del">
        <pc:chgData name="Nitika Gupta" userId="4385083a-0c1c-40f8-936d-5e7c0c4c2b24" providerId="ADAL" clId="{8BA9072E-59C9-400E-9E0C-5B3D320BE685}" dt="2025-01-26T14:56:12.846" v="1668" actId="2696"/>
        <pc:sldMkLst>
          <pc:docMk/>
          <pc:sldMk cId="1961703740" sldId="264"/>
        </pc:sldMkLst>
      </pc:sldChg>
      <pc:sldChg chg="modSp new del mod">
        <pc:chgData name="Nitika Gupta" userId="4385083a-0c1c-40f8-936d-5e7c0c4c2b24" providerId="ADAL" clId="{8BA9072E-59C9-400E-9E0C-5B3D320BE685}" dt="2025-01-26T14:56:00.572" v="1666" actId="2696"/>
        <pc:sldMkLst>
          <pc:docMk/>
          <pc:sldMk cId="3235599086" sldId="264"/>
        </pc:sldMkLst>
        <pc:spChg chg="mod">
          <ac:chgData name="Nitika Gupta" userId="4385083a-0c1c-40f8-936d-5e7c0c4c2b24" providerId="ADAL" clId="{8BA9072E-59C9-400E-9E0C-5B3D320BE685}" dt="2025-01-26T14:55:15.261" v="1665" actId="20577"/>
          <ac:spMkLst>
            <pc:docMk/>
            <pc:sldMk cId="3235599086" sldId="264"/>
            <ac:spMk id="2" creationId="{60E44D73-BF96-A125-6AFB-34930E2D1D4A}"/>
          </ac:spMkLst>
        </pc:spChg>
      </pc:sldChg>
      <pc:sldChg chg="addSp delSp modSp new del mod">
        <pc:chgData name="Nitika Gupta" userId="4385083a-0c1c-40f8-936d-5e7c0c4c2b24" providerId="ADAL" clId="{8BA9072E-59C9-400E-9E0C-5B3D320BE685}" dt="2025-01-26T14:54:54.997" v="1637" actId="2696"/>
        <pc:sldMkLst>
          <pc:docMk/>
          <pc:sldMk cId="3920975663" sldId="264"/>
        </pc:sldMkLst>
        <pc:spChg chg="add del mod">
          <ac:chgData name="Nitika Gupta" userId="4385083a-0c1c-40f8-936d-5e7c0c4c2b24" providerId="ADAL" clId="{8BA9072E-59C9-400E-9E0C-5B3D320BE685}" dt="2025-01-26T14:34:19.269" v="1099"/>
          <ac:spMkLst>
            <pc:docMk/>
            <pc:sldMk cId="3920975663" sldId="264"/>
            <ac:spMk id="2" creationId="{C404D8BF-87A1-D40B-A428-FFEE4FD53052}"/>
          </ac:spMkLst>
        </pc:spChg>
        <pc:spChg chg="add mod">
          <ac:chgData name="Nitika Gupta" userId="4385083a-0c1c-40f8-936d-5e7c0c4c2b24" providerId="ADAL" clId="{8BA9072E-59C9-400E-9E0C-5B3D320BE685}" dt="2025-01-26T14:54:49.725" v="1636" actId="14100"/>
          <ac:spMkLst>
            <pc:docMk/>
            <pc:sldMk cId="3920975663" sldId="264"/>
            <ac:spMk id="3" creationId="{2DC1C5DC-7F06-ECBF-173F-4BCED8DAC738}"/>
          </ac:spMkLst>
        </pc:spChg>
      </pc:sldChg>
      <pc:sldChg chg="addSp delSp modSp new mod modTransition modAnim">
        <pc:chgData name="Nitika Gupta" userId="4385083a-0c1c-40f8-936d-5e7c0c4c2b24" providerId="ADAL" clId="{8BA9072E-59C9-400E-9E0C-5B3D320BE685}" dt="2025-02-01T19:44:33.763" v="3154"/>
        <pc:sldMkLst>
          <pc:docMk/>
          <pc:sldMk cId="2903879957" sldId="265"/>
        </pc:sldMkLst>
        <pc:spChg chg="mod">
          <ac:chgData name="Nitika Gupta" userId="4385083a-0c1c-40f8-936d-5e7c0c4c2b24" providerId="ADAL" clId="{8BA9072E-59C9-400E-9E0C-5B3D320BE685}" dt="2025-01-28T17:44:05.190" v="3016"/>
          <ac:spMkLst>
            <pc:docMk/>
            <pc:sldMk cId="2903879957" sldId="265"/>
            <ac:spMk id="2" creationId="{3121D0E0-E81E-C3AE-4ACC-3C8E8876D8C3}"/>
          </ac:spMkLst>
        </pc:spChg>
        <pc:spChg chg="mod">
          <ac:chgData name="Nitika Gupta" userId="4385083a-0c1c-40f8-936d-5e7c0c4c2b24" providerId="ADAL" clId="{8BA9072E-59C9-400E-9E0C-5B3D320BE685}" dt="2025-01-28T16:10:35.837" v="2980" actId="20577"/>
          <ac:spMkLst>
            <pc:docMk/>
            <pc:sldMk cId="2903879957" sldId="265"/>
            <ac:spMk id="3" creationId="{BCA169D4-0D53-F379-A083-587C2033D5BD}"/>
          </ac:spMkLst>
        </pc:spChg>
        <pc:spChg chg="add mod">
          <ac:chgData name="Nitika Gupta" userId="4385083a-0c1c-40f8-936d-5e7c0c4c2b24" providerId="ADAL" clId="{8BA9072E-59C9-400E-9E0C-5B3D320BE685}" dt="2025-01-26T15:15:47.490" v="2376" actId="113"/>
          <ac:spMkLst>
            <pc:docMk/>
            <pc:sldMk cId="2903879957" sldId="265"/>
            <ac:spMk id="5" creationId="{4D0AC30C-7580-ED7E-47AE-2C786593474E}"/>
          </ac:spMkLst>
        </pc:spChg>
        <pc:picChg chg="add mod">
          <ac:chgData name="Nitika Gupta" userId="4385083a-0c1c-40f8-936d-5e7c0c4c2b24" providerId="ADAL" clId="{8BA9072E-59C9-400E-9E0C-5B3D320BE685}" dt="2025-02-01T18:50:53.579" v="3098" actId="1076"/>
          <ac:picMkLst>
            <pc:docMk/>
            <pc:sldMk cId="2903879957" sldId="265"/>
            <ac:picMk id="4" creationId="{C01C16EC-C289-0E6E-F705-EF1B8CD01AAF}"/>
          </ac:picMkLst>
        </pc:picChg>
        <pc:picChg chg="add del mod">
          <ac:chgData name="Nitika Gupta" userId="4385083a-0c1c-40f8-936d-5e7c0c4c2b24" providerId="ADAL" clId="{8BA9072E-59C9-400E-9E0C-5B3D320BE685}" dt="2025-01-28T12:09:51.908" v="2783" actId="21"/>
          <ac:picMkLst>
            <pc:docMk/>
            <pc:sldMk cId="2903879957" sldId="265"/>
            <ac:picMk id="6" creationId="{F154151B-67FA-CA59-4CCA-67A4511E453E}"/>
          </ac:picMkLst>
        </pc:picChg>
        <pc:picChg chg="add del mod">
          <ac:chgData name="Nitika Gupta" userId="4385083a-0c1c-40f8-936d-5e7c0c4c2b24" providerId="ADAL" clId="{8BA9072E-59C9-400E-9E0C-5B3D320BE685}" dt="2025-02-01T19:11:07.605" v="3134"/>
          <ac:picMkLst>
            <pc:docMk/>
            <pc:sldMk cId="2903879957" sldId="265"/>
            <ac:picMk id="16" creationId="{5D4746B7-396F-CA66-E8F5-7EA1FC3A1091}"/>
          </ac:picMkLst>
        </pc:picChg>
        <pc:picChg chg="add del mod ord">
          <ac:chgData name="Nitika Gupta" userId="4385083a-0c1c-40f8-936d-5e7c0c4c2b24" providerId="ADAL" clId="{8BA9072E-59C9-400E-9E0C-5B3D320BE685}" dt="2025-02-01T19:13:40.582" v="3135"/>
          <ac:picMkLst>
            <pc:docMk/>
            <pc:sldMk cId="2903879957" sldId="265"/>
            <ac:picMk id="21" creationId="{ECF1D67A-CED8-DD5E-646C-F880D1596D15}"/>
          </ac:picMkLst>
        </pc:picChg>
        <pc:picChg chg="add mod">
          <ac:chgData name="Nitika Gupta" userId="4385083a-0c1c-40f8-936d-5e7c0c4c2b24" providerId="ADAL" clId="{8BA9072E-59C9-400E-9E0C-5B3D320BE685}" dt="2025-02-01T19:13:40.582" v="3135"/>
          <ac:picMkLst>
            <pc:docMk/>
            <pc:sldMk cId="2903879957" sldId="265"/>
            <ac:picMk id="22" creationId="{F4A3A617-59DB-848A-FD62-E352F1FB112C}"/>
          </ac:picMkLst>
        </pc:picChg>
      </pc:sldChg>
      <pc:sldChg chg="addSp delSp modSp new mod modTransition modClrScheme modAnim chgLayout">
        <pc:chgData name="Nitika Gupta" userId="4385083a-0c1c-40f8-936d-5e7c0c4c2b24" providerId="ADAL" clId="{8BA9072E-59C9-400E-9E0C-5B3D320BE685}" dt="2025-02-01T19:44:33.763" v="3154"/>
        <pc:sldMkLst>
          <pc:docMk/>
          <pc:sldMk cId="42812268" sldId="266"/>
        </pc:sldMkLst>
        <pc:spChg chg="add del">
          <ac:chgData name="Nitika Gupta" userId="4385083a-0c1c-40f8-936d-5e7c0c4c2b24" providerId="ADAL" clId="{8BA9072E-59C9-400E-9E0C-5B3D320BE685}" dt="2025-01-26T15:28:51.308" v="2709" actId="26606"/>
          <ac:spMkLst>
            <pc:docMk/>
            <pc:sldMk cId="42812268" sldId="266"/>
            <ac:spMk id="2" creationId="{7C1CB5F2-68EB-BCAB-6B4C-4DCCF9281E68}"/>
          </ac:spMkLst>
        </pc:spChg>
        <pc:spChg chg="del">
          <ac:chgData name="Nitika Gupta" userId="4385083a-0c1c-40f8-936d-5e7c0c4c2b24" providerId="ADAL" clId="{8BA9072E-59C9-400E-9E0C-5B3D320BE685}" dt="2025-01-26T15:28:10.675" v="2680"/>
          <ac:spMkLst>
            <pc:docMk/>
            <pc:sldMk cId="42812268" sldId="266"/>
            <ac:spMk id="3" creationId="{B4F77D95-2F5C-175E-69D1-3D6390C1ECC8}"/>
          </ac:spMkLst>
        </pc:spChg>
        <pc:spChg chg="add del">
          <ac:chgData name="Nitika Gupta" userId="4385083a-0c1c-40f8-936d-5e7c0c4c2b24" providerId="ADAL" clId="{8BA9072E-59C9-400E-9E0C-5B3D320BE685}" dt="2025-01-26T15:28:51.308" v="2709" actId="26606"/>
          <ac:spMkLst>
            <pc:docMk/>
            <pc:sldMk cId="42812268" sldId="266"/>
            <ac:spMk id="4" creationId="{11743526-9CED-1A48-4E6C-B9287C59350A}"/>
          </ac:spMkLst>
        </pc:spChg>
        <pc:spChg chg="add del mod">
          <ac:chgData name="Nitika Gupta" userId="4385083a-0c1c-40f8-936d-5e7c0c4c2b24" providerId="ADAL" clId="{8BA9072E-59C9-400E-9E0C-5B3D320BE685}" dt="2025-01-28T17:43:05.490" v="3005" actId="478"/>
          <ac:spMkLst>
            <pc:docMk/>
            <pc:sldMk cId="42812268" sldId="266"/>
            <ac:spMk id="8" creationId="{E828AA60-B314-0861-F363-816C46273D57}"/>
          </ac:spMkLst>
        </pc:spChg>
        <pc:spChg chg="add del mod">
          <ac:chgData name="Nitika Gupta" userId="4385083a-0c1c-40f8-936d-5e7c0c4c2b24" providerId="ADAL" clId="{8BA9072E-59C9-400E-9E0C-5B3D320BE685}" dt="2025-01-26T15:28:18.035" v="2682" actId="26606"/>
          <ac:spMkLst>
            <pc:docMk/>
            <pc:sldMk cId="42812268" sldId="266"/>
            <ac:spMk id="10" creationId="{8227B5AA-FE0E-6114-89F9-6EA9FBA52899}"/>
          </ac:spMkLst>
        </pc:spChg>
        <pc:spChg chg="add del mod">
          <ac:chgData name="Nitika Gupta" userId="4385083a-0c1c-40f8-936d-5e7c0c4c2b24" providerId="ADAL" clId="{8BA9072E-59C9-400E-9E0C-5B3D320BE685}" dt="2025-01-26T15:28:18.035" v="2682" actId="26606"/>
          <ac:spMkLst>
            <pc:docMk/>
            <pc:sldMk cId="42812268" sldId="266"/>
            <ac:spMk id="12" creationId="{B25D9A90-4D94-52E0-F484-11085D505301}"/>
          </ac:spMkLst>
        </pc:spChg>
        <pc:spChg chg="add del mod">
          <ac:chgData name="Nitika Gupta" userId="4385083a-0c1c-40f8-936d-5e7c0c4c2b24" providerId="ADAL" clId="{8BA9072E-59C9-400E-9E0C-5B3D320BE685}" dt="2025-01-26T15:28:20.739" v="2684" actId="26606"/>
          <ac:spMkLst>
            <pc:docMk/>
            <pc:sldMk cId="42812268" sldId="266"/>
            <ac:spMk id="14" creationId="{DCAC3679-8247-5DAC-C3EC-E1E0E874D730}"/>
          </ac:spMkLst>
        </pc:spChg>
        <pc:spChg chg="add del mod">
          <ac:chgData name="Nitika Gupta" userId="4385083a-0c1c-40f8-936d-5e7c0c4c2b24" providerId="ADAL" clId="{8BA9072E-59C9-400E-9E0C-5B3D320BE685}" dt="2025-01-26T15:28:20.739" v="2684" actId="26606"/>
          <ac:spMkLst>
            <pc:docMk/>
            <pc:sldMk cId="42812268" sldId="266"/>
            <ac:spMk id="15" creationId="{E0FFD3BA-AD3D-2ABE-7240-91C3B06346B5}"/>
          </ac:spMkLst>
        </pc:spChg>
        <pc:spChg chg="add del mod">
          <ac:chgData name="Nitika Gupta" userId="4385083a-0c1c-40f8-936d-5e7c0c4c2b24" providerId="ADAL" clId="{8BA9072E-59C9-400E-9E0C-5B3D320BE685}" dt="2025-01-26T15:28:27.106" v="2686" actId="26606"/>
          <ac:spMkLst>
            <pc:docMk/>
            <pc:sldMk cId="42812268" sldId="266"/>
            <ac:spMk id="17" creationId="{6D79ABE9-6B83-B711-2662-B36596739137}"/>
          </ac:spMkLst>
        </pc:spChg>
        <pc:spChg chg="add del mod">
          <ac:chgData name="Nitika Gupta" userId="4385083a-0c1c-40f8-936d-5e7c0c4c2b24" providerId="ADAL" clId="{8BA9072E-59C9-400E-9E0C-5B3D320BE685}" dt="2025-01-26T15:28:29.467" v="2688" actId="26606"/>
          <ac:spMkLst>
            <pc:docMk/>
            <pc:sldMk cId="42812268" sldId="266"/>
            <ac:spMk id="19" creationId="{0258141E-5330-5340-A0F1-92C044F18BEC}"/>
          </ac:spMkLst>
        </pc:spChg>
        <pc:spChg chg="add del mod">
          <ac:chgData name="Nitika Gupta" userId="4385083a-0c1c-40f8-936d-5e7c0c4c2b24" providerId="ADAL" clId="{8BA9072E-59C9-400E-9E0C-5B3D320BE685}" dt="2025-01-26T15:28:30.317" v="2690" actId="26606"/>
          <ac:spMkLst>
            <pc:docMk/>
            <pc:sldMk cId="42812268" sldId="266"/>
            <ac:spMk id="21" creationId="{A9E7AFDC-68EC-122A-1640-005CC0DEC9FD}"/>
          </ac:spMkLst>
        </pc:spChg>
        <pc:spChg chg="add del mod">
          <ac:chgData name="Nitika Gupta" userId="4385083a-0c1c-40f8-936d-5e7c0c4c2b24" providerId="ADAL" clId="{8BA9072E-59C9-400E-9E0C-5B3D320BE685}" dt="2025-01-26T15:28:30.317" v="2690" actId="26606"/>
          <ac:spMkLst>
            <pc:docMk/>
            <pc:sldMk cId="42812268" sldId="266"/>
            <ac:spMk id="22" creationId="{9BCA4CD6-8A81-30B1-6C79-09FCF5339338}"/>
          </ac:spMkLst>
        </pc:spChg>
        <pc:spChg chg="add del mod">
          <ac:chgData name="Nitika Gupta" userId="4385083a-0c1c-40f8-936d-5e7c0c4c2b24" providerId="ADAL" clId="{8BA9072E-59C9-400E-9E0C-5B3D320BE685}" dt="2025-01-26T15:28:33.901" v="2692" actId="26606"/>
          <ac:spMkLst>
            <pc:docMk/>
            <pc:sldMk cId="42812268" sldId="266"/>
            <ac:spMk id="24" creationId="{0258141E-5330-5340-A0F1-92C044F18BEC}"/>
          </ac:spMkLst>
        </pc:spChg>
        <pc:spChg chg="add del mod">
          <ac:chgData name="Nitika Gupta" userId="4385083a-0c1c-40f8-936d-5e7c0c4c2b24" providerId="ADAL" clId="{8BA9072E-59C9-400E-9E0C-5B3D320BE685}" dt="2025-01-26T15:28:35.030" v="2694" actId="26606"/>
          <ac:spMkLst>
            <pc:docMk/>
            <pc:sldMk cId="42812268" sldId="266"/>
            <ac:spMk id="26" creationId="{A9E7AFDC-68EC-122A-1640-005CC0DEC9FD}"/>
          </ac:spMkLst>
        </pc:spChg>
        <pc:spChg chg="add del mod">
          <ac:chgData name="Nitika Gupta" userId="4385083a-0c1c-40f8-936d-5e7c0c4c2b24" providerId="ADAL" clId="{8BA9072E-59C9-400E-9E0C-5B3D320BE685}" dt="2025-01-26T15:28:35.030" v="2694" actId="26606"/>
          <ac:spMkLst>
            <pc:docMk/>
            <pc:sldMk cId="42812268" sldId="266"/>
            <ac:spMk id="27" creationId="{9BCA4CD6-8A81-30B1-6C79-09FCF5339338}"/>
          </ac:spMkLst>
        </pc:spChg>
        <pc:spChg chg="add del mod">
          <ac:chgData name="Nitika Gupta" userId="4385083a-0c1c-40f8-936d-5e7c0c4c2b24" providerId="ADAL" clId="{8BA9072E-59C9-400E-9E0C-5B3D320BE685}" dt="2025-01-26T15:28:37.002" v="2696" actId="26606"/>
          <ac:spMkLst>
            <pc:docMk/>
            <pc:sldMk cId="42812268" sldId="266"/>
            <ac:spMk id="29" creationId="{0258141E-5330-5340-A0F1-92C044F18BEC}"/>
          </ac:spMkLst>
        </pc:spChg>
        <pc:spChg chg="add del mod">
          <ac:chgData name="Nitika Gupta" userId="4385083a-0c1c-40f8-936d-5e7c0c4c2b24" providerId="ADAL" clId="{8BA9072E-59C9-400E-9E0C-5B3D320BE685}" dt="2025-01-26T15:28:40.390" v="2698" actId="26606"/>
          <ac:spMkLst>
            <pc:docMk/>
            <pc:sldMk cId="42812268" sldId="266"/>
            <ac:spMk id="31" creationId="{8227B5AA-FE0E-6114-89F9-6EA9FBA52899}"/>
          </ac:spMkLst>
        </pc:spChg>
        <pc:spChg chg="add del mod">
          <ac:chgData name="Nitika Gupta" userId="4385083a-0c1c-40f8-936d-5e7c0c4c2b24" providerId="ADAL" clId="{8BA9072E-59C9-400E-9E0C-5B3D320BE685}" dt="2025-01-26T15:28:40.390" v="2698" actId="26606"/>
          <ac:spMkLst>
            <pc:docMk/>
            <pc:sldMk cId="42812268" sldId="266"/>
            <ac:spMk id="32" creationId="{B25D9A90-4D94-52E0-F484-11085D505301}"/>
          </ac:spMkLst>
        </pc:spChg>
        <pc:spChg chg="add del mod">
          <ac:chgData name="Nitika Gupta" userId="4385083a-0c1c-40f8-936d-5e7c0c4c2b24" providerId="ADAL" clId="{8BA9072E-59C9-400E-9E0C-5B3D320BE685}" dt="2025-01-26T15:28:44.794" v="2700" actId="26606"/>
          <ac:spMkLst>
            <pc:docMk/>
            <pc:sldMk cId="42812268" sldId="266"/>
            <ac:spMk id="34" creationId="{DCAC3679-8247-5DAC-C3EC-E1E0E874D730}"/>
          </ac:spMkLst>
        </pc:spChg>
        <pc:spChg chg="add del mod">
          <ac:chgData name="Nitika Gupta" userId="4385083a-0c1c-40f8-936d-5e7c0c4c2b24" providerId="ADAL" clId="{8BA9072E-59C9-400E-9E0C-5B3D320BE685}" dt="2025-01-26T15:28:44.794" v="2700" actId="26606"/>
          <ac:spMkLst>
            <pc:docMk/>
            <pc:sldMk cId="42812268" sldId="266"/>
            <ac:spMk id="35" creationId="{E0FFD3BA-AD3D-2ABE-7240-91C3B06346B5}"/>
          </ac:spMkLst>
        </pc:spChg>
        <pc:spChg chg="add del mod">
          <ac:chgData name="Nitika Gupta" userId="4385083a-0c1c-40f8-936d-5e7c0c4c2b24" providerId="ADAL" clId="{8BA9072E-59C9-400E-9E0C-5B3D320BE685}" dt="2025-01-26T15:28:46.701" v="2702" actId="26606"/>
          <ac:spMkLst>
            <pc:docMk/>
            <pc:sldMk cId="42812268" sldId="266"/>
            <ac:spMk id="37" creationId="{0258141E-5330-5340-A0F1-92C044F18BEC}"/>
          </ac:spMkLst>
        </pc:spChg>
        <pc:spChg chg="add del mod">
          <ac:chgData name="Nitika Gupta" userId="4385083a-0c1c-40f8-936d-5e7c0c4c2b24" providerId="ADAL" clId="{8BA9072E-59C9-400E-9E0C-5B3D320BE685}" dt="2025-01-26T15:28:48.700" v="2704" actId="26606"/>
          <ac:spMkLst>
            <pc:docMk/>
            <pc:sldMk cId="42812268" sldId="266"/>
            <ac:spMk id="39" creationId="{6D79ABE9-6B83-B711-2662-B36596739137}"/>
          </ac:spMkLst>
        </pc:spChg>
        <pc:spChg chg="add del mod">
          <ac:chgData name="Nitika Gupta" userId="4385083a-0c1c-40f8-936d-5e7c0c4c2b24" providerId="ADAL" clId="{8BA9072E-59C9-400E-9E0C-5B3D320BE685}" dt="2025-01-26T15:28:49.611" v="2706" actId="26606"/>
          <ac:spMkLst>
            <pc:docMk/>
            <pc:sldMk cId="42812268" sldId="266"/>
            <ac:spMk id="41" creationId="{0258141E-5330-5340-A0F1-92C044F18BEC}"/>
          </ac:spMkLst>
        </pc:spChg>
        <pc:spChg chg="add del mod">
          <ac:chgData name="Nitika Gupta" userId="4385083a-0c1c-40f8-936d-5e7c0c4c2b24" providerId="ADAL" clId="{8BA9072E-59C9-400E-9E0C-5B3D320BE685}" dt="2025-01-26T15:28:51.303" v="2708" actId="26606"/>
          <ac:spMkLst>
            <pc:docMk/>
            <pc:sldMk cId="42812268" sldId="266"/>
            <ac:spMk id="43" creationId="{A9E7AFDC-68EC-122A-1640-005CC0DEC9FD}"/>
          </ac:spMkLst>
        </pc:spChg>
        <pc:spChg chg="add del mod">
          <ac:chgData name="Nitika Gupta" userId="4385083a-0c1c-40f8-936d-5e7c0c4c2b24" providerId="ADAL" clId="{8BA9072E-59C9-400E-9E0C-5B3D320BE685}" dt="2025-01-26T15:28:51.303" v="2708" actId="26606"/>
          <ac:spMkLst>
            <pc:docMk/>
            <pc:sldMk cId="42812268" sldId="266"/>
            <ac:spMk id="44" creationId="{9BCA4CD6-8A81-30B1-6C79-09FCF5339338}"/>
          </ac:spMkLst>
        </pc:spChg>
        <pc:spChg chg="add mod">
          <ac:chgData name="Nitika Gupta" userId="4385083a-0c1c-40f8-936d-5e7c0c4c2b24" providerId="ADAL" clId="{8BA9072E-59C9-400E-9E0C-5B3D320BE685}" dt="2025-01-28T17:43:55.718" v="3015"/>
          <ac:spMkLst>
            <pc:docMk/>
            <pc:sldMk cId="42812268" sldId="266"/>
            <ac:spMk id="46" creationId="{8227B5AA-FE0E-6114-89F9-6EA9FBA52899}"/>
          </ac:spMkLst>
        </pc:spChg>
        <pc:spChg chg="add del mod">
          <ac:chgData name="Nitika Gupta" userId="4385083a-0c1c-40f8-936d-5e7c0c4c2b24" providerId="ADAL" clId="{8BA9072E-59C9-400E-9E0C-5B3D320BE685}" dt="2025-01-28T12:09:58.534" v="2784"/>
          <ac:spMkLst>
            <pc:docMk/>
            <pc:sldMk cId="42812268" sldId="266"/>
            <ac:spMk id="47" creationId="{B25D9A90-4D94-52E0-F484-11085D505301}"/>
          </ac:spMkLst>
        </pc:spChg>
        <pc:picChg chg="add mod">
          <ac:chgData name="Nitika Gupta" userId="4385083a-0c1c-40f8-936d-5e7c0c4c2b24" providerId="ADAL" clId="{8BA9072E-59C9-400E-9E0C-5B3D320BE685}" dt="2025-01-28T17:45:41.724" v="3027" actId="1076"/>
          <ac:picMkLst>
            <pc:docMk/>
            <pc:sldMk cId="42812268" sldId="266"/>
            <ac:picMk id="5" creationId="{E6FC443B-BAD8-A92A-C40C-8982C162CC69}"/>
          </ac:picMkLst>
        </pc:picChg>
        <pc:picChg chg="add del mod">
          <ac:chgData name="Nitika Gupta" userId="4385083a-0c1c-40f8-936d-5e7c0c4c2b24" providerId="ADAL" clId="{8BA9072E-59C9-400E-9E0C-5B3D320BE685}" dt="2025-01-28T17:42:17.050" v="2984" actId="21"/>
          <ac:picMkLst>
            <pc:docMk/>
            <pc:sldMk cId="42812268" sldId="266"/>
            <ac:picMk id="6" creationId="{F154151B-67FA-CA59-4CCA-67A4511E453E}"/>
          </ac:picMkLst>
        </pc:picChg>
        <pc:picChg chg="add del mod">
          <ac:chgData name="Nitika Gupta" userId="4385083a-0c1c-40f8-936d-5e7c0c4c2b24" providerId="ADAL" clId="{8BA9072E-59C9-400E-9E0C-5B3D320BE685}" dt="2025-02-01T19:20:14.157" v="3138"/>
          <ac:picMkLst>
            <pc:docMk/>
            <pc:sldMk cId="42812268" sldId="266"/>
            <ac:picMk id="11" creationId="{4C3BEE9B-7B34-06ED-9AFC-8845415F4F74}"/>
          </ac:picMkLst>
        </pc:picChg>
        <pc:picChg chg="add del mod ord">
          <ac:chgData name="Nitika Gupta" userId="4385083a-0c1c-40f8-936d-5e7c0c4c2b24" providerId="ADAL" clId="{8BA9072E-59C9-400E-9E0C-5B3D320BE685}" dt="2025-02-01T19:21:42.912" v="3139"/>
          <ac:picMkLst>
            <pc:docMk/>
            <pc:sldMk cId="42812268" sldId="266"/>
            <ac:picMk id="14" creationId="{0CF1FA82-86A2-DBBE-0F62-55BBFD56BBBF}"/>
          </ac:picMkLst>
        </pc:picChg>
        <pc:picChg chg="add mod">
          <ac:chgData name="Nitika Gupta" userId="4385083a-0c1c-40f8-936d-5e7c0c4c2b24" providerId="ADAL" clId="{8BA9072E-59C9-400E-9E0C-5B3D320BE685}" dt="2025-02-01T19:21:42.912" v="3139"/>
          <ac:picMkLst>
            <pc:docMk/>
            <pc:sldMk cId="42812268" sldId="266"/>
            <ac:picMk id="15" creationId="{FA18DADE-C76F-F0D0-2260-081F9F725D51}"/>
          </ac:picMkLst>
        </pc:picChg>
      </pc:sldChg>
      <pc:sldChg chg="new del">
        <pc:chgData name="Nitika Gupta" userId="4385083a-0c1c-40f8-936d-5e7c0c4c2b24" providerId="ADAL" clId="{8BA9072E-59C9-400E-9E0C-5B3D320BE685}" dt="2025-01-26T15:27:52.852" v="2678" actId="680"/>
        <pc:sldMkLst>
          <pc:docMk/>
          <pc:sldMk cId="1314791476" sldId="266"/>
        </pc:sldMkLst>
      </pc:sldChg>
      <pc:sldChg chg="modSp new del mod">
        <pc:chgData name="Nitika Gupta" userId="4385083a-0c1c-40f8-936d-5e7c0c4c2b24" providerId="ADAL" clId="{8BA9072E-59C9-400E-9E0C-5B3D320BE685}" dt="2025-01-26T15:22:07.617" v="2426" actId="2696"/>
        <pc:sldMkLst>
          <pc:docMk/>
          <pc:sldMk cId="2160726543" sldId="266"/>
        </pc:sldMkLst>
        <pc:spChg chg="mod">
          <ac:chgData name="Nitika Gupta" userId="4385083a-0c1c-40f8-936d-5e7c0c4c2b24" providerId="ADAL" clId="{8BA9072E-59C9-400E-9E0C-5B3D320BE685}" dt="2025-01-26T15:22:03.210" v="2425" actId="20577"/>
          <ac:spMkLst>
            <pc:docMk/>
            <pc:sldMk cId="2160726543" sldId="266"/>
            <ac:spMk id="2" creationId="{24347071-3A8A-11E5-AD2C-1C183A82248B}"/>
          </ac:spMkLst>
        </pc:spChg>
      </pc:sldChg>
      <pc:sldChg chg="addSp delSp modSp new del mod">
        <pc:chgData name="Nitika Gupta" userId="4385083a-0c1c-40f8-936d-5e7c0c4c2b24" providerId="ADAL" clId="{8BA9072E-59C9-400E-9E0C-5B3D320BE685}" dt="2025-01-26T15:27:36.535" v="2676" actId="2696"/>
        <pc:sldMkLst>
          <pc:docMk/>
          <pc:sldMk cId="3810906218" sldId="266"/>
        </pc:sldMkLst>
        <pc:spChg chg="mod">
          <ac:chgData name="Nitika Gupta" userId="4385083a-0c1c-40f8-936d-5e7c0c4c2b24" providerId="ADAL" clId="{8BA9072E-59C9-400E-9E0C-5B3D320BE685}" dt="2025-01-26T15:23:59.002" v="2574" actId="20577"/>
          <ac:spMkLst>
            <pc:docMk/>
            <pc:sldMk cId="3810906218" sldId="266"/>
            <ac:spMk id="2" creationId="{357738C1-17C3-5242-597C-B1434C11BFAB}"/>
          </ac:spMkLst>
        </pc:spChg>
        <pc:spChg chg="mod">
          <ac:chgData name="Nitika Gupta" userId="4385083a-0c1c-40f8-936d-5e7c0c4c2b24" providerId="ADAL" clId="{8BA9072E-59C9-400E-9E0C-5B3D320BE685}" dt="2025-01-26T15:27:26.068" v="2672" actId="6549"/>
          <ac:spMkLst>
            <pc:docMk/>
            <pc:sldMk cId="3810906218" sldId="266"/>
            <ac:spMk id="3" creationId="{A862647B-A2FC-87DF-EF7D-46EDD1ACE7A4}"/>
          </ac:spMkLst>
        </pc:spChg>
        <pc:spChg chg="mod">
          <ac:chgData name="Nitika Gupta" userId="4385083a-0c1c-40f8-936d-5e7c0c4c2b24" providerId="ADAL" clId="{8BA9072E-59C9-400E-9E0C-5B3D320BE685}" dt="2025-01-26T15:27:31.694" v="2675" actId="6549"/>
          <ac:spMkLst>
            <pc:docMk/>
            <pc:sldMk cId="3810906218" sldId="266"/>
            <ac:spMk id="4" creationId="{1DF39E2C-58E5-CD2F-00EC-0BA4C1ADFC15}"/>
          </ac:spMkLst>
        </pc:spChg>
        <pc:spChg chg="mod">
          <ac:chgData name="Nitika Gupta" userId="4385083a-0c1c-40f8-936d-5e7c0c4c2b24" providerId="ADAL" clId="{8BA9072E-59C9-400E-9E0C-5B3D320BE685}" dt="2025-01-26T15:27:28.909" v="2673" actId="6549"/>
          <ac:spMkLst>
            <pc:docMk/>
            <pc:sldMk cId="3810906218" sldId="266"/>
            <ac:spMk id="5" creationId="{C4A0F327-549A-FBF1-CF08-68940952CE85}"/>
          </ac:spMkLst>
        </pc:spChg>
        <pc:spChg chg="add del">
          <ac:chgData name="Nitika Gupta" userId="4385083a-0c1c-40f8-936d-5e7c0c4c2b24" providerId="ADAL" clId="{8BA9072E-59C9-400E-9E0C-5B3D320BE685}" dt="2025-01-26T15:26:44.079" v="2639"/>
          <ac:spMkLst>
            <pc:docMk/>
            <pc:sldMk cId="3810906218" sldId="266"/>
            <ac:spMk id="6" creationId="{435FA367-C4F5-5D2F-8468-CE35E52C1D61}"/>
          </ac:spMkLst>
        </pc:spChg>
        <pc:spChg chg="add mod">
          <ac:chgData name="Nitika Gupta" userId="4385083a-0c1c-40f8-936d-5e7c0c4c2b24" providerId="ADAL" clId="{8BA9072E-59C9-400E-9E0C-5B3D320BE685}" dt="2025-01-26T15:27:30.824" v="2674" actId="478"/>
          <ac:spMkLst>
            <pc:docMk/>
            <pc:sldMk cId="3810906218" sldId="266"/>
            <ac:spMk id="10" creationId="{E157BE21-F05B-8277-37CB-EE9DDF8EFDFD}"/>
          </ac:spMkLst>
        </pc:spChg>
        <pc:picChg chg="add mod">
          <ac:chgData name="Nitika Gupta" userId="4385083a-0c1c-40f8-936d-5e7c0c4c2b24" providerId="ADAL" clId="{8BA9072E-59C9-400E-9E0C-5B3D320BE685}" dt="2025-01-26T15:26:26.319" v="2638"/>
          <ac:picMkLst>
            <pc:docMk/>
            <pc:sldMk cId="3810906218" sldId="266"/>
            <ac:picMk id="7" creationId="{3BBE66FC-8036-97F4-75F1-3E9DAFFF8DD8}"/>
          </ac:picMkLst>
        </pc:picChg>
        <pc:picChg chg="add del mod">
          <ac:chgData name="Nitika Gupta" userId="4385083a-0c1c-40f8-936d-5e7c0c4c2b24" providerId="ADAL" clId="{8BA9072E-59C9-400E-9E0C-5B3D320BE685}" dt="2025-01-26T15:27:30.824" v="2674" actId="478"/>
          <ac:picMkLst>
            <pc:docMk/>
            <pc:sldMk cId="3810906218" sldId="266"/>
            <ac:picMk id="8" creationId="{BA2E9FB7-6E3B-A121-0B93-C6504CEE839F}"/>
          </ac:picMkLst>
        </pc:picChg>
      </pc:sldChg>
      <pc:sldChg chg="addSp delSp modSp new del mod">
        <pc:chgData name="Nitika Gupta" userId="4385083a-0c1c-40f8-936d-5e7c0c4c2b24" providerId="ADAL" clId="{8BA9072E-59C9-400E-9E0C-5B3D320BE685}" dt="2025-01-26T15:23:46.782" v="2552" actId="2696"/>
        <pc:sldMkLst>
          <pc:docMk/>
          <pc:sldMk cId="4212988720" sldId="266"/>
        </pc:sldMkLst>
        <pc:spChg chg="mod">
          <ac:chgData name="Nitika Gupta" userId="4385083a-0c1c-40f8-936d-5e7c0c4c2b24" providerId="ADAL" clId="{8BA9072E-59C9-400E-9E0C-5B3D320BE685}" dt="2025-01-26T15:22:21.401" v="2450" actId="20577"/>
          <ac:spMkLst>
            <pc:docMk/>
            <pc:sldMk cId="4212988720" sldId="266"/>
            <ac:spMk id="2" creationId="{A1224DF2-35F9-E323-A551-0A4120A52921}"/>
          </ac:spMkLst>
        </pc:spChg>
        <pc:spChg chg="add del mod">
          <ac:chgData name="Nitika Gupta" userId="4385083a-0c1c-40f8-936d-5e7c0c4c2b24" providerId="ADAL" clId="{8BA9072E-59C9-400E-9E0C-5B3D320BE685}" dt="2025-01-26T15:23:38.751" v="2551" actId="20577"/>
          <ac:spMkLst>
            <pc:docMk/>
            <pc:sldMk cId="4212988720" sldId="266"/>
            <ac:spMk id="3" creationId="{9820A47A-8D95-1A88-3366-BD4706F5FBF0}"/>
          </ac:spMkLst>
        </pc:spChg>
        <pc:picChg chg="add mod">
          <ac:chgData name="Nitika Gupta" userId="4385083a-0c1c-40f8-936d-5e7c0c4c2b24" providerId="ADAL" clId="{8BA9072E-59C9-400E-9E0C-5B3D320BE685}" dt="2025-01-26T15:23:03.022" v="2454"/>
          <ac:picMkLst>
            <pc:docMk/>
            <pc:sldMk cId="4212988720" sldId="266"/>
            <ac:picMk id="5" creationId="{7F9B1E3D-2799-90EE-F294-4350502C9079}"/>
          </ac:picMkLst>
        </pc:picChg>
      </pc:sldChg>
      <pc:sldChg chg="addSp delSp modSp new mod modTransition modAnim">
        <pc:chgData name="Nitika Gupta" userId="4385083a-0c1c-40f8-936d-5e7c0c4c2b24" providerId="ADAL" clId="{8BA9072E-59C9-400E-9E0C-5B3D320BE685}" dt="2025-02-01T19:44:33.763" v="3154"/>
        <pc:sldMkLst>
          <pc:docMk/>
          <pc:sldMk cId="3250607626" sldId="267"/>
        </pc:sldMkLst>
        <pc:spChg chg="mod">
          <ac:chgData name="Nitika Gupta" userId="4385083a-0c1c-40f8-936d-5e7c0c4c2b24" providerId="ADAL" clId="{8BA9072E-59C9-400E-9E0C-5B3D320BE685}" dt="2025-01-28T17:47:18.220" v="3048"/>
          <ac:spMkLst>
            <pc:docMk/>
            <pc:sldMk cId="3250607626" sldId="267"/>
            <ac:spMk id="2" creationId="{155BC0B7-BFD3-454B-5181-1FBDC4DB3E68}"/>
          </ac:spMkLst>
        </pc:spChg>
        <pc:spChg chg="del">
          <ac:chgData name="Nitika Gupta" userId="4385083a-0c1c-40f8-936d-5e7c0c4c2b24" providerId="ADAL" clId="{8BA9072E-59C9-400E-9E0C-5B3D320BE685}" dt="2025-01-28T12:17:18.997" v="2916"/>
          <ac:spMkLst>
            <pc:docMk/>
            <pc:sldMk cId="3250607626" sldId="267"/>
            <ac:spMk id="3" creationId="{600E5F15-B489-0489-C107-1178BB261AE7}"/>
          </ac:spMkLst>
        </pc:spChg>
        <pc:picChg chg="add mod">
          <ac:chgData name="Nitika Gupta" userId="4385083a-0c1c-40f8-936d-5e7c0c4c2b24" providerId="ADAL" clId="{8BA9072E-59C9-400E-9E0C-5B3D320BE685}" dt="2025-01-28T17:45:55.762" v="3030" actId="1076"/>
          <ac:picMkLst>
            <pc:docMk/>
            <pc:sldMk cId="3250607626" sldId="267"/>
            <ac:picMk id="4" creationId="{0928749C-0D12-1D10-2436-A366CDC1F153}"/>
          </ac:picMkLst>
        </pc:picChg>
        <pc:picChg chg="add mod">
          <ac:chgData name="Nitika Gupta" userId="4385083a-0c1c-40f8-936d-5e7c0c4c2b24" providerId="ADAL" clId="{8BA9072E-59C9-400E-9E0C-5B3D320BE685}" dt="2025-01-28T17:45:57.953" v="3031" actId="1076"/>
          <ac:picMkLst>
            <pc:docMk/>
            <pc:sldMk cId="3250607626" sldId="267"/>
            <ac:picMk id="5" creationId="{D04A9BE1-3EDA-DD41-6988-4450D5B31EE6}"/>
          </ac:picMkLst>
        </pc:picChg>
        <pc:picChg chg="add del mod">
          <ac:chgData name="Nitika Gupta" userId="4385083a-0c1c-40f8-936d-5e7c0c4c2b24" providerId="ADAL" clId="{8BA9072E-59C9-400E-9E0C-5B3D320BE685}" dt="2025-02-01T19:24:10.532" v="3142"/>
          <ac:picMkLst>
            <pc:docMk/>
            <pc:sldMk cId="3250607626" sldId="267"/>
            <ac:picMk id="10" creationId="{6B445258-138C-FD20-FE62-01DD4F013039}"/>
          </ac:picMkLst>
        </pc:picChg>
        <pc:picChg chg="add del mod ord">
          <ac:chgData name="Nitika Gupta" userId="4385083a-0c1c-40f8-936d-5e7c0c4c2b24" providerId="ADAL" clId="{8BA9072E-59C9-400E-9E0C-5B3D320BE685}" dt="2025-02-01T19:25:20.196" v="3143"/>
          <ac:picMkLst>
            <pc:docMk/>
            <pc:sldMk cId="3250607626" sldId="267"/>
            <ac:picMk id="13" creationId="{3A3F8521-8321-FD8E-9768-C9A62414688F}"/>
          </ac:picMkLst>
        </pc:picChg>
        <pc:picChg chg="add mod">
          <ac:chgData name="Nitika Gupta" userId="4385083a-0c1c-40f8-936d-5e7c0c4c2b24" providerId="ADAL" clId="{8BA9072E-59C9-400E-9E0C-5B3D320BE685}" dt="2025-02-01T19:25:20.196" v="3143"/>
          <ac:picMkLst>
            <pc:docMk/>
            <pc:sldMk cId="3250607626" sldId="267"/>
            <ac:picMk id="14" creationId="{3FBD1DE4-A1CB-1396-F715-B5740030F397}"/>
          </ac:picMkLst>
        </pc:picChg>
      </pc:sldChg>
      <pc:sldChg chg="addSp delSp modSp new mod modTransition">
        <pc:chgData name="Nitika Gupta" userId="4385083a-0c1c-40f8-936d-5e7c0c4c2b24" providerId="ADAL" clId="{8BA9072E-59C9-400E-9E0C-5B3D320BE685}" dt="2025-02-01T19:44:33.763" v="3154"/>
        <pc:sldMkLst>
          <pc:docMk/>
          <pc:sldMk cId="3107817119" sldId="268"/>
        </pc:sldMkLst>
        <pc:spChg chg="mod">
          <ac:chgData name="Nitika Gupta" userId="4385083a-0c1c-40f8-936d-5e7c0c4c2b24" providerId="ADAL" clId="{8BA9072E-59C9-400E-9E0C-5B3D320BE685}" dt="2025-02-01T18:36:17.777" v="3060" actId="1076"/>
          <ac:spMkLst>
            <pc:docMk/>
            <pc:sldMk cId="3107817119" sldId="268"/>
            <ac:spMk id="2" creationId="{18E3D096-4F09-E6BF-3399-12F4D1CC3DB3}"/>
          </ac:spMkLst>
        </pc:spChg>
        <pc:spChg chg="del">
          <ac:chgData name="Nitika Gupta" userId="4385083a-0c1c-40f8-936d-5e7c0c4c2b24" providerId="ADAL" clId="{8BA9072E-59C9-400E-9E0C-5B3D320BE685}" dt="2025-01-28T12:18:47.027" v="2946"/>
          <ac:spMkLst>
            <pc:docMk/>
            <pc:sldMk cId="3107817119" sldId="268"/>
            <ac:spMk id="3" creationId="{B8755597-463B-736A-D25F-B494E0AE89F5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6" creationId="{3A948E2A-0DE8-3444-9D8C-006E28F0F05E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7" creationId="{BD0BD5B0-8614-7743-3A78-521268A51E0E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8" creationId="{85F8C975-9EAD-098A-3E22-29CD1CE31896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9" creationId="{011893D6-A57B-B7FE-3795-CA926438F5BE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10" creationId="{8B61C4C5-E708-0603-CABB-29AF0531F140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11" creationId="{E236ABDA-9107-45EC-BB60-4BFDA7703917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12" creationId="{81DD358A-9F0F-E6D0-D77E-4ABBF680922A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13" creationId="{8DBBAD12-1A31-D3F5-61B6-09491458D85D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14" creationId="{30F2AA44-E5CB-6BF3-B357-91973058B5D8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15" creationId="{9AE2CB25-41D5-41AD-CAAC-8AA586865AAE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16" creationId="{1A1BAE15-B494-AE54-AAD0-FF99C036AC08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17" creationId="{B7CE2E10-BE86-C9B5-3164-2B9B3A5EC743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18" creationId="{887980C8-06F4-0324-BA79-47F252F66374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19" creationId="{64A667FA-0983-48A6-A889-F62C329DC0E4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20" creationId="{B7F7A6EA-693A-F9EE-F394-EB2AF1659ADE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21" creationId="{78EC25E7-C99E-D5C5-017A-B0EC50D28AB5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22" creationId="{0581899F-F010-77E3-FCE3-1F1FA460A4F0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23" creationId="{CE61CB7A-4D98-CDFB-D453-F85ED1580E37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24" creationId="{B05F5E97-D0DD-8A36-8D0D-784CB92DBE2E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25" creationId="{EF83AEAD-21AF-4C79-8E8F-52F8346CBDAA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26" creationId="{CF2E4D48-C516-320F-0D89-554904FCF533}"/>
          </ac:spMkLst>
        </pc:spChg>
        <pc:spChg chg="mod">
          <ac:chgData name="Nitika Gupta" userId="4385083a-0c1c-40f8-936d-5e7c0c4c2b24" providerId="ADAL" clId="{8BA9072E-59C9-400E-9E0C-5B3D320BE685}" dt="2025-02-01T18:36:32.807" v="3063" actId="33524"/>
          <ac:spMkLst>
            <pc:docMk/>
            <pc:sldMk cId="3107817119" sldId="268"/>
            <ac:spMk id="27" creationId="{598189C4-117E-AB31-C03C-2232D913D099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28" creationId="{304F7B0E-18FF-C407-3D89-F45C6E8C2702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29" creationId="{6724D1E2-1330-C648-0F1F-92C4D810DEF5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30" creationId="{C9D851B1-A9AB-7378-ED34-E89CFD012BD1}"/>
          </ac:spMkLst>
        </pc:spChg>
        <pc:spChg chg="mod">
          <ac:chgData name="Nitika Gupta" userId="4385083a-0c1c-40f8-936d-5e7c0c4c2b24" providerId="ADAL" clId="{8BA9072E-59C9-400E-9E0C-5B3D320BE685}" dt="2025-02-01T18:35:57.830" v="3055"/>
          <ac:spMkLst>
            <pc:docMk/>
            <pc:sldMk cId="3107817119" sldId="268"/>
            <ac:spMk id="31" creationId="{C3FB4301-143E-B999-EC68-658F886C4E28}"/>
          </ac:spMkLst>
        </pc:spChg>
        <pc:grpChg chg="add mod">
          <ac:chgData name="Nitika Gupta" userId="4385083a-0c1c-40f8-936d-5e7c0c4c2b24" providerId="ADAL" clId="{8BA9072E-59C9-400E-9E0C-5B3D320BE685}" dt="2025-02-01T18:36:24.094" v="3061" actId="1076"/>
          <ac:grpSpMkLst>
            <pc:docMk/>
            <pc:sldMk cId="3107817119" sldId="268"/>
            <ac:grpSpMk id="3" creationId="{E645A07A-226B-2892-87CC-0BE47DBA1B69}"/>
          </ac:grpSpMkLst>
        </pc:grpChg>
        <pc:grpChg chg="mod">
          <ac:chgData name="Nitika Gupta" userId="4385083a-0c1c-40f8-936d-5e7c0c4c2b24" providerId="ADAL" clId="{8BA9072E-59C9-400E-9E0C-5B3D320BE685}" dt="2025-02-01T18:35:57.830" v="3055"/>
          <ac:grpSpMkLst>
            <pc:docMk/>
            <pc:sldMk cId="3107817119" sldId="268"/>
            <ac:grpSpMk id="5" creationId="{3C80F5CE-5E76-BCEA-EBE5-895EB17306DE}"/>
          </ac:grpSpMkLst>
        </pc:grpChg>
        <pc:picChg chg="add mod">
          <ac:chgData name="Nitika Gupta" userId="4385083a-0c1c-40f8-936d-5e7c0c4c2b24" providerId="ADAL" clId="{8BA9072E-59C9-400E-9E0C-5B3D320BE685}" dt="2025-02-01T18:36:28.030" v="3062" actId="1076"/>
          <ac:picMkLst>
            <pc:docMk/>
            <pc:sldMk cId="3107817119" sldId="268"/>
            <ac:picMk id="4" creationId="{77EC3762-9041-1A9A-B55F-42C70851371E}"/>
          </ac:picMkLst>
        </pc:picChg>
        <pc:picChg chg="add mod">
          <ac:chgData name="Nitika Gupta" userId="4385083a-0c1c-40f8-936d-5e7c0c4c2b24" providerId="ADAL" clId="{8BA9072E-59C9-400E-9E0C-5B3D320BE685}" dt="2025-02-01T19:28:37.648" v="3144"/>
          <ac:picMkLst>
            <pc:docMk/>
            <pc:sldMk cId="3107817119" sldId="268"/>
            <ac:picMk id="37" creationId="{86C1EE57-1F1C-B95C-F875-DF785C7B59B7}"/>
          </ac:picMkLst>
        </pc:picChg>
      </pc:sldChg>
      <pc:sldMasterChg chg="modTransition modSldLayout">
        <pc:chgData name="Nitika Gupta" userId="4385083a-0c1c-40f8-936d-5e7c0c4c2b24" providerId="ADAL" clId="{8BA9072E-59C9-400E-9E0C-5B3D320BE685}" dt="2025-02-01T19:44:33.763" v="3154"/>
        <pc:sldMasterMkLst>
          <pc:docMk/>
          <pc:sldMasterMk cId="3489977422" sldId="2147483648"/>
        </pc:sldMasterMkLst>
        <pc:sldLayoutChg chg="modTransition">
          <pc:chgData name="Nitika Gupta" userId="4385083a-0c1c-40f8-936d-5e7c0c4c2b24" providerId="ADAL" clId="{8BA9072E-59C9-400E-9E0C-5B3D320BE685}" dt="2025-02-01T19:44:33.763" v="3154"/>
          <pc:sldLayoutMkLst>
            <pc:docMk/>
            <pc:sldMasterMk cId="3489977422" sldId="2147483648"/>
            <pc:sldLayoutMk cId="3291127858" sldId="2147483649"/>
          </pc:sldLayoutMkLst>
        </pc:sldLayoutChg>
        <pc:sldLayoutChg chg="modTransition">
          <pc:chgData name="Nitika Gupta" userId="4385083a-0c1c-40f8-936d-5e7c0c4c2b24" providerId="ADAL" clId="{8BA9072E-59C9-400E-9E0C-5B3D320BE685}" dt="2025-02-01T19:44:33.763" v="3154"/>
          <pc:sldLayoutMkLst>
            <pc:docMk/>
            <pc:sldMasterMk cId="3489977422" sldId="2147483648"/>
            <pc:sldLayoutMk cId="4148037987" sldId="2147483650"/>
          </pc:sldLayoutMkLst>
        </pc:sldLayoutChg>
        <pc:sldLayoutChg chg="modTransition">
          <pc:chgData name="Nitika Gupta" userId="4385083a-0c1c-40f8-936d-5e7c0c4c2b24" providerId="ADAL" clId="{8BA9072E-59C9-400E-9E0C-5B3D320BE685}" dt="2025-02-01T19:44:33.763" v="3154"/>
          <pc:sldLayoutMkLst>
            <pc:docMk/>
            <pc:sldMasterMk cId="3489977422" sldId="2147483648"/>
            <pc:sldLayoutMk cId="2352237328" sldId="2147483651"/>
          </pc:sldLayoutMkLst>
        </pc:sldLayoutChg>
        <pc:sldLayoutChg chg="modTransition">
          <pc:chgData name="Nitika Gupta" userId="4385083a-0c1c-40f8-936d-5e7c0c4c2b24" providerId="ADAL" clId="{8BA9072E-59C9-400E-9E0C-5B3D320BE685}" dt="2025-02-01T19:44:33.763" v="3154"/>
          <pc:sldLayoutMkLst>
            <pc:docMk/>
            <pc:sldMasterMk cId="3489977422" sldId="2147483648"/>
            <pc:sldLayoutMk cId="2543054701" sldId="2147483652"/>
          </pc:sldLayoutMkLst>
        </pc:sldLayoutChg>
        <pc:sldLayoutChg chg="modTransition">
          <pc:chgData name="Nitika Gupta" userId="4385083a-0c1c-40f8-936d-5e7c0c4c2b24" providerId="ADAL" clId="{8BA9072E-59C9-400E-9E0C-5B3D320BE685}" dt="2025-02-01T19:44:33.763" v="3154"/>
          <pc:sldLayoutMkLst>
            <pc:docMk/>
            <pc:sldMasterMk cId="3489977422" sldId="2147483648"/>
            <pc:sldLayoutMk cId="1416963859" sldId="2147483653"/>
          </pc:sldLayoutMkLst>
        </pc:sldLayoutChg>
        <pc:sldLayoutChg chg="modTransition">
          <pc:chgData name="Nitika Gupta" userId="4385083a-0c1c-40f8-936d-5e7c0c4c2b24" providerId="ADAL" clId="{8BA9072E-59C9-400E-9E0C-5B3D320BE685}" dt="2025-02-01T19:44:33.763" v="3154"/>
          <pc:sldLayoutMkLst>
            <pc:docMk/>
            <pc:sldMasterMk cId="3489977422" sldId="2147483648"/>
            <pc:sldLayoutMk cId="222963870" sldId="2147483654"/>
          </pc:sldLayoutMkLst>
        </pc:sldLayoutChg>
        <pc:sldLayoutChg chg="modTransition">
          <pc:chgData name="Nitika Gupta" userId="4385083a-0c1c-40f8-936d-5e7c0c4c2b24" providerId="ADAL" clId="{8BA9072E-59C9-400E-9E0C-5B3D320BE685}" dt="2025-02-01T19:44:33.763" v="3154"/>
          <pc:sldLayoutMkLst>
            <pc:docMk/>
            <pc:sldMasterMk cId="3489977422" sldId="2147483648"/>
            <pc:sldLayoutMk cId="2161663931" sldId="2147483655"/>
          </pc:sldLayoutMkLst>
        </pc:sldLayoutChg>
        <pc:sldLayoutChg chg="modTransition">
          <pc:chgData name="Nitika Gupta" userId="4385083a-0c1c-40f8-936d-5e7c0c4c2b24" providerId="ADAL" clId="{8BA9072E-59C9-400E-9E0C-5B3D320BE685}" dt="2025-02-01T19:44:33.763" v="3154"/>
          <pc:sldLayoutMkLst>
            <pc:docMk/>
            <pc:sldMasterMk cId="3489977422" sldId="2147483648"/>
            <pc:sldLayoutMk cId="549989870" sldId="2147483656"/>
          </pc:sldLayoutMkLst>
        </pc:sldLayoutChg>
        <pc:sldLayoutChg chg="modTransition">
          <pc:chgData name="Nitika Gupta" userId="4385083a-0c1c-40f8-936d-5e7c0c4c2b24" providerId="ADAL" clId="{8BA9072E-59C9-400E-9E0C-5B3D320BE685}" dt="2025-02-01T19:44:33.763" v="3154"/>
          <pc:sldLayoutMkLst>
            <pc:docMk/>
            <pc:sldMasterMk cId="3489977422" sldId="2147483648"/>
            <pc:sldLayoutMk cId="1398063253" sldId="2147483657"/>
          </pc:sldLayoutMkLst>
        </pc:sldLayoutChg>
        <pc:sldLayoutChg chg="modTransition">
          <pc:chgData name="Nitika Gupta" userId="4385083a-0c1c-40f8-936d-5e7c0c4c2b24" providerId="ADAL" clId="{8BA9072E-59C9-400E-9E0C-5B3D320BE685}" dt="2025-02-01T19:44:33.763" v="3154"/>
          <pc:sldLayoutMkLst>
            <pc:docMk/>
            <pc:sldMasterMk cId="3489977422" sldId="2147483648"/>
            <pc:sldLayoutMk cId="2075415057" sldId="2147483658"/>
          </pc:sldLayoutMkLst>
        </pc:sldLayoutChg>
        <pc:sldLayoutChg chg="modTransition">
          <pc:chgData name="Nitika Gupta" userId="4385083a-0c1c-40f8-936d-5e7c0c4c2b24" providerId="ADAL" clId="{8BA9072E-59C9-400E-9E0C-5B3D320BE685}" dt="2025-02-01T19:44:33.763" v="3154"/>
          <pc:sldLayoutMkLst>
            <pc:docMk/>
            <pc:sldMasterMk cId="3489977422" sldId="2147483648"/>
            <pc:sldLayoutMk cId="1201176976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54CA7-076D-4A40-BE63-0B602C0DE155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F0A9C-8722-4BC2-A6DD-6B3D37CBA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21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0A9C-8722-4BC2-A6DD-6B3D37CBA4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4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yellow rectangle with a yellow border&#10;&#10;Description automatically generated">
            <a:extLst>
              <a:ext uri="{FF2B5EF4-FFF2-40B4-BE49-F238E27FC236}">
                <a16:creationId xmlns:a16="http://schemas.microsoft.com/office/drawing/2014/main" id="{CB9CBCE6-E249-9861-89FA-30EC91B8E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A2774B-D866-4A27-916C-C9683583E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621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99B91-008A-49DD-8794-62DFD4BCF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589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BF5C5C-DF86-4906-83E0-5936740EBA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343" y="5765899"/>
            <a:ext cx="1139905" cy="637709"/>
          </a:xfrm>
          <a:prstGeom prst="rect">
            <a:avLst/>
          </a:prstGeom>
        </p:spPr>
      </p:pic>
      <p:pic>
        <p:nvPicPr>
          <p:cNvPr id="9" name="Picture 8" descr="A black and yellow sign with white text&#10;&#10;Description automatically generated">
            <a:extLst>
              <a:ext uri="{FF2B5EF4-FFF2-40B4-BE49-F238E27FC236}">
                <a16:creationId xmlns:a16="http://schemas.microsoft.com/office/drawing/2014/main" id="{AA7EFE6D-8A15-CB1B-7557-2516CC025E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12" y="668695"/>
            <a:ext cx="3919576" cy="27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27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39">
        <p:split orient="vert"/>
      </p:transition>
    </mc:Choice>
    <mc:Fallback>
      <p:transition spd="slow" advTm="29839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9E9C2-F2E7-4DE4-AE61-24C0D4E3C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82B70-D5BC-4E09-B48A-6770AC9F5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541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39">
        <p:split orient="vert"/>
      </p:transition>
    </mc:Choice>
    <mc:Fallback>
      <p:transition spd="slow" advTm="29839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349B1-7935-4DCD-9A12-9DE5F7E9C5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2DA99-E0C5-4CEF-A837-8BC75A9D7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1176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39">
        <p:split orient="vert"/>
      </p:transition>
    </mc:Choice>
    <mc:Fallback>
      <p:transition spd="slow" advTm="29839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3EF33-BD1A-4B1C-9E73-64BD301C9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C42AA-B2DC-490A-BCE7-F9FCAA384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037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39">
        <p:split orient="vert"/>
      </p:transition>
    </mc:Choice>
    <mc:Fallback>
      <p:transition spd="slow" advTm="29839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yellow rectangle with a yellow border&#10;&#10;Description automatically generated">
            <a:extLst>
              <a:ext uri="{FF2B5EF4-FFF2-40B4-BE49-F238E27FC236}">
                <a16:creationId xmlns:a16="http://schemas.microsoft.com/office/drawing/2014/main" id="{838D85DA-2C1C-7BD9-FA4A-D8C4725CE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7C49C-7933-4393-901B-503549FE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925F3-3EA8-4255-B151-68B28F8D9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711538C-F00A-4E7F-B07D-CA04B95719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367" y="5846021"/>
            <a:ext cx="1139905" cy="637709"/>
          </a:xfrm>
          <a:prstGeom prst="rect">
            <a:avLst/>
          </a:prstGeom>
        </p:spPr>
      </p:pic>
      <p:pic>
        <p:nvPicPr>
          <p:cNvPr id="6" name="Picture 5" descr="A black and yellow sign with white text&#10;&#10;Description automatically generated">
            <a:extLst>
              <a:ext uri="{FF2B5EF4-FFF2-40B4-BE49-F238E27FC236}">
                <a16:creationId xmlns:a16="http://schemas.microsoft.com/office/drawing/2014/main" id="{686AF9FC-F8B7-57B3-C753-890E6DB4EF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1537803"/>
            <a:ext cx="2429006" cy="168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3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39">
        <p:split orient="vert"/>
      </p:transition>
    </mc:Choice>
    <mc:Fallback>
      <p:transition spd="slow" advTm="29839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9A504-A3D6-40D3-801F-1F1B0369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4251-B260-4AA3-89A7-C2AAF6454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C5724-6C95-43BB-86F2-C4DB0421D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3054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39">
        <p:split orient="vert"/>
      </p:transition>
    </mc:Choice>
    <mc:Fallback>
      <p:transition spd="slow" advTm="29839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BC43-56EE-49F9-81F6-68AF27F33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34154-D304-4A36-8C0F-CE37FC38F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D6FC9-3E76-43FD-8A53-62FDED932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86964-5C69-495F-89E4-A84614FFC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EA5DD-7FDF-4DA0-BE67-612A0C3D23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96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39">
        <p:split orient="vert"/>
      </p:transition>
    </mc:Choice>
    <mc:Fallback>
      <p:transition spd="slow" advTm="29839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rectangle with a yellow border&#10;&#10;Description automatically generated">
            <a:extLst>
              <a:ext uri="{FF2B5EF4-FFF2-40B4-BE49-F238E27FC236}">
                <a16:creationId xmlns:a16="http://schemas.microsoft.com/office/drawing/2014/main" id="{FCF3C9B8-FD7A-CEA4-2D78-244D6671D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211E4E-992F-462D-84FD-744926456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376EB0-8C47-409B-B015-F118A863C4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247" y="5780285"/>
            <a:ext cx="1139905" cy="6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3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39">
        <p:split orient="vert"/>
      </p:transition>
    </mc:Choice>
    <mc:Fallback>
      <p:transition spd="slow" advTm="29839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66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39">
        <p:split orient="vert"/>
      </p:transition>
    </mc:Choice>
    <mc:Fallback>
      <p:transition spd="slow" advTm="29839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FA503-B092-4E55-A341-2080B195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E4018-2050-4501-9EF5-187E31BE2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1BB1B-4DC6-4E5D-B124-A76712A00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98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39">
        <p:split orient="vert"/>
      </p:transition>
    </mc:Choice>
    <mc:Fallback>
      <p:transition spd="slow" advTm="29839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E226-148C-4FF8-A4B4-89EBA96FA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A90C3B-3129-4331-887D-5DD6D8C580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85A1A8-9307-4221-B842-0C92B508E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806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39">
        <p:split orient="vert"/>
      </p:transition>
    </mc:Choice>
    <mc:Fallback>
      <p:transition spd="slow" advTm="29839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yellow triangle pattern&#10;&#10;Description automatically generated">
            <a:extLst>
              <a:ext uri="{FF2B5EF4-FFF2-40B4-BE49-F238E27FC236}">
                <a16:creationId xmlns:a16="http://schemas.microsoft.com/office/drawing/2014/main" id="{D775B9EB-1EE2-3BB1-EF8E-75606E68AD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C425F-F25D-4BA7-A9B8-4BC37CFD3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7EB06-2BE0-495F-8624-2707A47B8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75D967B-0316-4E0C-B5E6-DC51B8DFC63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4" y="6090913"/>
            <a:ext cx="1078993" cy="60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7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9839">
        <p:split orient="vert"/>
      </p:transition>
    </mc:Choice>
    <mc:Fallback>
      <p:transition spd="slow" advTm="29839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C65A-7D1C-46E6-88FA-4BE715869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231" y="2299570"/>
            <a:ext cx="11969261" cy="2387600"/>
          </a:xfrm>
        </p:spPr>
        <p:txBody>
          <a:bodyPr>
            <a:normAutofit/>
          </a:bodyPr>
          <a:lstStyle/>
          <a:p>
            <a:r>
              <a:rPr lang="en-US" sz="4400" b="1" dirty="0"/>
              <a:t>Reset Sweep Verification for Elimination of Reset Domain Crossing Blind Spots in Design</a:t>
            </a:r>
          </a:p>
        </p:txBody>
      </p:sp>
      <p:sp>
        <p:nvSpPr>
          <p:cNvPr id="4" name="Subtitle 6">
            <a:extLst>
              <a:ext uri="{FF2B5EF4-FFF2-40B4-BE49-F238E27FC236}">
                <a16:creationId xmlns:a16="http://schemas.microsoft.com/office/drawing/2014/main" id="{6EC292F7-A3EA-4989-AA8A-441228AC7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2874" y="4809344"/>
            <a:ext cx="9120325" cy="1752600"/>
          </a:xfrm>
        </p:spPr>
        <p:txBody>
          <a:bodyPr>
            <a:normAutofit/>
          </a:bodyPr>
          <a:lstStyle/>
          <a:p>
            <a:r>
              <a:rPr lang="en-US" sz="3200" dirty="0"/>
              <a:t>Authors :- Nitika Gupta , Neha Srivastava, Vivek Yadav</a:t>
            </a:r>
          </a:p>
          <a:p>
            <a:r>
              <a:rPr lang="en-US" sz="3200" dirty="0"/>
              <a:t>NXP Semiconductors ,ACE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AF4511-8A9D-48EB-A806-0413CA7A1BB5}"/>
              </a:ext>
            </a:extLst>
          </p:cNvPr>
          <p:cNvSpPr/>
          <p:nvPr/>
        </p:nvSpPr>
        <p:spPr>
          <a:xfrm>
            <a:off x="3668404" y="5642293"/>
            <a:ext cx="4855192" cy="1219200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61534F0-5E27-4F9D-3C55-EBBB9A32D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16" y="6021074"/>
            <a:ext cx="901636" cy="31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2DDE0653-75D5-E6B2-8BBC-63557DF5D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087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39">
        <p:split orient="vert"/>
      </p:transition>
    </mc:Choice>
    <mc:Fallback>
      <p:transition spd="slow" advTm="2983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4531F-DEB3-6909-59C6-6C9A590B1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i="1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8593A-D6B8-24AA-EA98-3FB5934E1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novel Design &amp; verification strategy, targeted to stress design and architectures with plural reset and clock domains to shift left verification.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177C4741-4197-CA29-9320-9391B4661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6317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39">
        <p:split orient="vert"/>
      </p:transition>
    </mc:Choice>
    <mc:Fallback>
      <p:transition spd="slow" advTm="2983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D0E0-E81E-C3AE-4ACC-3C8E8876D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Statement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169D4-0D53-F379-A083-587C2033D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5524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TimesNewRomanPSMT"/>
              </a:rPr>
              <a:t>Increase in Si IP in advanced multicore SoC/Chip-lets</a:t>
            </a:r>
          </a:p>
          <a:p>
            <a:r>
              <a:rPr lang="en-US" dirty="0"/>
              <a:t>Manual disposition of 1000000s of RDC violations</a:t>
            </a:r>
          </a:p>
          <a:p>
            <a:r>
              <a:rPr lang="en-US" dirty="0"/>
              <a:t>Probability of Improper constraints, assumptions by virtue of Human error.</a:t>
            </a:r>
          </a:p>
          <a:p>
            <a:r>
              <a:rPr lang="en-US" dirty="0"/>
              <a:t>SDV point arch implies multiple SW controllable reset domains 100s meaning increasing domain crossing between these SRD’s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AC30C-7580-ED7E-47AE-2C786593474E}"/>
              </a:ext>
            </a:extLst>
          </p:cNvPr>
          <p:cNvSpPr txBox="1"/>
          <p:nvPr/>
        </p:nvSpPr>
        <p:spPr>
          <a:xfrm>
            <a:off x="838199" y="1388825"/>
            <a:ext cx="71960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Higher the complexity ,Higher the RDC crossing 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1C16EC-C289-0E6E-F705-EF1B8CD01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4467" y="66232"/>
            <a:ext cx="4155381" cy="1784258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F4A3A617-59DB-848A-FD62-E352F1FB1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0387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39">
        <p:split orient="vert"/>
      </p:transition>
    </mc:Choice>
    <mc:Fallback>
      <p:transition spd="slow" advTm="2983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8227B5AA-FE0E-6114-89F9-6EA9FBA52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</a:t>
            </a:r>
            <a:r>
              <a:rPr lang="en-US" dirty="0"/>
              <a:t>  -&gt; Verification setup/generic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6FC443B-BAD8-A92A-C40C-8982C162CC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683025" y="1413861"/>
            <a:ext cx="7750535" cy="4030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A18DADE-C76F-F0D0-2260-081F9F72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81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39">
        <p:split orient="vert"/>
      </p:transition>
    </mc:Choice>
    <mc:Fallback>
      <p:transition spd="slow" advTm="2983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C0B7-BFD3-454B-5181-1FBDC4DB3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Details-</a:t>
            </a:r>
            <a:r>
              <a:rPr lang="en-US" b="1" dirty="0"/>
              <a:t>&gt;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28749C-0D12-1D10-2436-A366CDC1F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7100" y="1027906"/>
            <a:ext cx="4920580" cy="2903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4A9BE1-3EDA-DD41-6988-4450D5B31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020" y="4100126"/>
            <a:ext cx="7008500" cy="1619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FBD1DE4-A1CB-1396-F715-B5740030F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0607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39">
        <p:split orient="vert"/>
      </p:transition>
    </mc:Choice>
    <mc:Fallback>
      <p:transition spd="slow" advTm="2983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3D096-4F09-E6BF-3399-12F4D1CC3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3343"/>
            <a:ext cx="10515600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Coverage &lt;-&gt; Types of issues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EC3762-9041-1A9A-B55F-42C708513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52" y="1125098"/>
            <a:ext cx="3741420" cy="4318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645A07A-226B-2892-87CC-0BE47DBA1B69}"/>
              </a:ext>
            </a:extLst>
          </p:cNvPr>
          <p:cNvGrpSpPr/>
          <p:nvPr/>
        </p:nvGrpSpPr>
        <p:grpSpPr>
          <a:xfrm>
            <a:off x="4747260" y="1035706"/>
            <a:ext cx="7457011" cy="5094412"/>
            <a:chOff x="2523594" y="844290"/>
            <a:chExt cx="7209736" cy="56903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C80F5CE-5E76-BCEA-EBE5-895EB17306DE}"/>
                </a:ext>
              </a:extLst>
            </p:cNvPr>
            <p:cNvGrpSpPr/>
            <p:nvPr/>
          </p:nvGrpSpPr>
          <p:grpSpPr>
            <a:xfrm>
              <a:off x="2523594" y="844290"/>
              <a:ext cx="7209736" cy="5690371"/>
              <a:chOff x="2319822" y="879916"/>
              <a:chExt cx="7209736" cy="5690371"/>
            </a:xfrm>
          </p:grpSpPr>
          <p:sp>
            <p:nvSpPr>
              <p:cNvPr id="7" name="Arc 1">
                <a:extLst>
                  <a:ext uri="{FF2B5EF4-FFF2-40B4-BE49-F238E27FC236}">
                    <a16:creationId xmlns:a16="http://schemas.microsoft.com/office/drawing/2014/main" id="{BD0BD5B0-8614-7743-3A78-521268A51E0E}"/>
                  </a:ext>
                </a:extLst>
              </p:cNvPr>
              <p:cNvSpPr/>
              <p:nvPr/>
            </p:nvSpPr>
            <p:spPr>
              <a:xfrm>
                <a:off x="2319822" y="2673436"/>
                <a:ext cx="1805781" cy="2492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4" h="19981" extrusionOk="0">
                    <a:moveTo>
                      <a:pt x="18376" y="19377"/>
                    </a:moveTo>
                    <a:cubicBezTo>
                      <a:pt x="11269" y="21262"/>
                      <a:pt x="3413" y="18587"/>
                      <a:pt x="828" y="13403"/>
                    </a:cubicBezTo>
                    <a:cubicBezTo>
                      <a:pt x="-1756" y="8218"/>
                      <a:pt x="1910" y="2487"/>
                      <a:pt x="9017" y="602"/>
                    </a:cubicBezTo>
                    <a:cubicBezTo>
                      <a:pt x="12560" y="-338"/>
                      <a:pt x="16476" y="-171"/>
                      <a:pt x="19844" y="1064"/>
                    </a:cubicBezTo>
                  </a:path>
                </a:pathLst>
              </a:custGeom>
              <a:ln w="95250">
                <a:solidFill>
                  <a:srgbClr val="4FACFE"/>
                </a:solidFill>
                <a:miter/>
              </a:ln>
            </p:spPr>
            <p:txBody>
              <a:bodyPr lIns="45719" rIns="45719" anchor="ctr"/>
              <a:lstStyle/>
              <a:p>
                <a:pPr algn="ctr" defTabSz="914362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" name="Freeform: Shape 11">
                <a:extLst>
                  <a:ext uri="{FF2B5EF4-FFF2-40B4-BE49-F238E27FC236}">
                    <a16:creationId xmlns:a16="http://schemas.microsoft.com/office/drawing/2014/main" id="{85F8C975-9EAD-098A-3E22-29CD1CE31896}"/>
                  </a:ext>
                </a:extLst>
              </p:cNvPr>
              <p:cNvSpPr/>
              <p:nvPr/>
            </p:nvSpPr>
            <p:spPr>
              <a:xfrm>
                <a:off x="4089638" y="1271134"/>
                <a:ext cx="935172" cy="1570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20" extrusionOk="0">
                    <a:moveTo>
                      <a:pt x="0" y="21520"/>
                    </a:moveTo>
                    <a:cubicBezTo>
                      <a:pt x="4072" y="15414"/>
                      <a:pt x="3884" y="7486"/>
                      <a:pt x="11600" y="2935"/>
                    </a:cubicBezTo>
                    <a:cubicBezTo>
                      <a:pt x="14293" y="1346"/>
                      <a:pt x="17676" y="-80"/>
                      <a:pt x="21600" y="3"/>
                    </a:cubicBezTo>
                  </a:path>
                </a:pathLst>
              </a:custGeom>
              <a:ln w="19050">
                <a:solidFill>
                  <a:srgbClr val="4FACFE"/>
                </a:solidFill>
                <a:miter/>
                <a:tailEnd type="oval"/>
              </a:ln>
            </p:spPr>
            <p:txBody>
              <a:bodyPr lIns="45719" rIns="45719" anchor="ctr"/>
              <a:lstStyle/>
              <a:p>
                <a:pPr algn="ctr" defTabSz="914362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" name="Rectangle 3">
                <a:extLst>
                  <a:ext uri="{FF2B5EF4-FFF2-40B4-BE49-F238E27FC236}">
                    <a16:creationId xmlns:a16="http://schemas.microsoft.com/office/drawing/2014/main" id="{011893D6-A57B-B7FE-3795-CA926438F5BE}"/>
                  </a:ext>
                </a:extLst>
              </p:cNvPr>
              <p:cNvSpPr/>
              <p:nvPr/>
            </p:nvSpPr>
            <p:spPr>
              <a:xfrm>
                <a:off x="4991396" y="879916"/>
                <a:ext cx="3309319" cy="823297"/>
              </a:xfrm>
              <a:prstGeom prst="rect">
                <a:avLst/>
              </a:prstGeom>
              <a:gradFill>
                <a:gsLst>
                  <a:gs pos="0">
                    <a:srgbClr val="4FACFE"/>
                  </a:gs>
                  <a:gs pos="47717">
                    <a:srgbClr val="6761F7"/>
                  </a:gs>
                  <a:gs pos="100000">
                    <a:srgbClr val="8016EF"/>
                  </a:gs>
                </a:gsLst>
              </a:gradFill>
              <a:ln w="12700">
                <a:miter lim="400000"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" name="Arc 7">
                <a:extLst>
                  <a:ext uri="{FF2B5EF4-FFF2-40B4-BE49-F238E27FC236}">
                    <a16:creationId xmlns:a16="http://schemas.microsoft.com/office/drawing/2014/main" id="{8B61C4C5-E708-0603-CABB-29AF0531F140}"/>
                  </a:ext>
                </a:extLst>
              </p:cNvPr>
              <p:cNvSpPr/>
              <p:nvPr/>
            </p:nvSpPr>
            <p:spPr>
              <a:xfrm>
                <a:off x="2448223" y="2806073"/>
                <a:ext cx="2048550" cy="22267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93" h="19395" extrusionOk="0">
                    <a:moveTo>
                      <a:pt x="14726" y="18809"/>
                    </a:moveTo>
                    <a:cubicBezTo>
                      <a:pt x="9030" y="20639"/>
                      <a:pt x="2735" y="18043"/>
                      <a:pt x="664" y="13010"/>
                    </a:cubicBezTo>
                    <a:cubicBezTo>
                      <a:pt x="-1407" y="7978"/>
                      <a:pt x="1531" y="2415"/>
                      <a:pt x="7226" y="585"/>
                    </a:cubicBezTo>
                    <a:cubicBezTo>
                      <a:pt x="12036" y="-961"/>
                      <a:pt x="17416" y="637"/>
                      <a:pt x="20193" y="4436"/>
                    </a:cubicBezTo>
                  </a:path>
                </a:pathLst>
              </a:custGeom>
              <a:ln w="95250">
                <a:solidFill>
                  <a:srgbClr val="4DD289"/>
                </a:solidFill>
                <a:miter/>
              </a:ln>
            </p:spPr>
            <p:txBody>
              <a:bodyPr lIns="45719" rIns="45719" anchor="ctr"/>
              <a:lstStyle/>
              <a:p>
                <a:pPr algn="ctr" defTabSz="914362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" name="Freeform: Shape 87">
                <a:extLst>
                  <a:ext uri="{FF2B5EF4-FFF2-40B4-BE49-F238E27FC236}">
                    <a16:creationId xmlns:a16="http://schemas.microsoft.com/office/drawing/2014/main" id="{E236ABDA-9107-45EC-BB60-4BFDA7703917}"/>
                  </a:ext>
                </a:extLst>
              </p:cNvPr>
              <p:cNvSpPr/>
              <p:nvPr/>
            </p:nvSpPr>
            <p:spPr>
              <a:xfrm>
                <a:off x="4454501" y="2446230"/>
                <a:ext cx="1349456" cy="891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09" extrusionOk="0">
                    <a:moveTo>
                      <a:pt x="0" y="21509"/>
                    </a:moveTo>
                    <a:cubicBezTo>
                      <a:pt x="1937" y="19695"/>
                      <a:pt x="3630" y="17204"/>
                      <a:pt x="4988" y="14422"/>
                    </a:cubicBezTo>
                    <a:cubicBezTo>
                      <a:pt x="6916" y="10470"/>
                      <a:pt x="8259" y="5515"/>
                      <a:pt x="11610" y="2401"/>
                    </a:cubicBezTo>
                    <a:cubicBezTo>
                      <a:pt x="13207" y="918"/>
                      <a:pt x="15060" y="256"/>
                      <a:pt x="16930" y="67"/>
                    </a:cubicBezTo>
                    <a:cubicBezTo>
                      <a:pt x="18484" y="-91"/>
                      <a:pt x="20043" y="71"/>
                      <a:pt x="21600" y="130"/>
                    </a:cubicBezTo>
                  </a:path>
                </a:pathLst>
              </a:custGeom>
              <a:ln w="19050">
                <a:solidFill>
                  <a:srgbClr val="4DD289"/>
                </a:solidFill>
                <a:miter/>
                <a:tailEnd type="oval"/>
              </a:ln>
            </p:spPr>
            <p:txBody>
              <a:bodyPr lIns="45719" rIns="45719" anchor="ctr"/>
              <a:lstStyle/>
              <a:p>
                <a:pPr algn="ctr" defTabSz="914362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" name="Rectangle 9">
                <a:extLst>
                  <a:ext uri="{FF2B5EF4-FFF2-40B4-BE49-F238E27FC236}">
                    <a16:creationId xmlns:a16="http://schemas.microsoft.com/office/drawing/2014/main" id="{81DD358A-9F0F-E6D0-D77E-4ABBF680922A}"/>
                  </a:ext>
                </a:extLst>
              </p:cNvPr>
              <p:cNvSpPr/>
              <p:nvPr/>
            </p:nvSpPr>
            <p:spPr>
              <a:xfrm>
                <a:off x="5759367" y="2037858"/>
                <a:ext cx="3309319" cy="823297"/>
              </a:xfrm>
              <a:prstGeom prst="rect">
                <a:avLst/>
              </a:prstGeom>
              <a:gradFill>
                <a:gsLst>
                  <a:gs pos="924">
                    <a:srgbClr val="C3EA03"/>
                  </a:gs>
                  <a:gs pos="53178">
                    <a:srgbClr val="67CE02"/>
                  </a:gs>
                  <a:gs pos="100000">
                    <a:srgbClr val="0CB100"/>
                  </a:gs>
                </a:gsLst>
              </a:gradFill>
              <a:ln w="12700">
                <a:miter lim="400000"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Arc 13">
                <a:extLst>
                  <a:ext uri="{FF2B5EF4-FFF2-40B4-BE49-F238E27FC236}">
                    <a16:creationId xmlns:a16="http://schemas.microsoft.com/office/drawing/2014/main" id="{8DBBAD12-1A31-D3F5-61B6-09491458D85D}"/>
                  </a:ext>
                </a:extLst>
              </p:cNvPr>
              <p:cNvSpPr/>
              <p:nvPr/>
            </p:nvSpPr>
            <p:spPr>
              <a:xfrm>
                <a:off x="2594626" y="2943872"/>
                <a:ext cx="1949738" cy="1951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98" h="19145" extrusionOk="0">
                    <a:moveTo>
                      <a:pt x="13626" y="18567"/>
                    </a:moveTo>
                    <a:cubicBezTo>
                      <a:pt x="8356" y="20373"/>
                      <a:pt x="2531" y="17811"/>
                      <a:pt x="614" y="12843"/>
                    </a:cubicBezTo>
                    <a:cubicBezTo>
                      <a:pt x="-1302" y="7876"/>
                      <a:pt x="1417" y="2385"/>
                      <a:pt x="6687" y="579"/>
                    </a:cubicBezTo>
                    <a:cubicBezTo>
                      <a:pt x="11956" y="-1227"/>
                      <a:pt x="17782" y="1335"/>
                      <a:pt x="19698" y="6303"/>
                    </a:cubicBezTo>
                    <a:cubicBezTo>
                      <a:pt x="20047" y="7206"/>
                      <a:pt x="20249" y="8154"/>
                      <a:pt x="20298" y="9115"/>
                    </a:cubicBezTo>
                  </a:path>
                </a:pathLst>
              </a:custGeom>
              <a:ln w="95250">
                <a:solidFill>
                  <a:srgbClr val="FFEA03"/>
                </a:solidFill>
                <a:miter/>
              </a:ln>
            </p:spPr>
            <p:txBody>
              <a:bodyPr lIns="45719" rIns="45719" anchor="ctr"/>
              <a:lstStyle/>
              <a:p>
                <a:pPr algn="ctr" defTabSz="914362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Freeform: Shape 96">
                <a:extLst>
                  <a:ext uri="{FF2B5EF4-FFF2-40B4-BE49-F238E27FC236}">
                    <a16:creationId xmlns:a16="http://schemas.microsoft.com/office/drawing/2014/main" id="{30F2AA44-E5CB-6BF3-B357-91973058B5D8}"/>
                  </a:ext>
                </a:extLst>
              </p:cNvPr>
              <p:cNvSpPr/>
              <p:nvPr/>
            </p:nvSpPr>
            <p:spPr>
              <a:xfrm flipH="1">
                <a:off x="4510547" y="3674274"/>
                <a:ext cx="1669557" cy="198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135" extrusionOk="0">
                    <a:moveTo>
                      <a:pt x="0" y="0"/>
                    </a:moveTo>
                    <a:cubicBezTo>
                      <a:pt x="-27" y="82"/>
                      <a:pt x="15771" y="21600"/>
                      <a:pt x="21573" y="21127"/>
                    </a:cubicBezTo>
                  </a:path>
                </a:pathLst>
              </a:custGeom>
              <a:ln w="19050">
                <a:solidFill>
                  <a:srgbClr val="FFEA03"/>
                </a:solidFill>
                <a:miter/>
                <a:headEnd type="oval"/>
              </a:ln>
            </p:spPr>
            <p:txBody>
              <a:bodyPr lIns="45719" rIns="45719" anchor="ctr"/>
              <a:lstStyle/>
              <a:p>
                <a:pPr algn="ctr" defTabSz="914362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Rectangle 15">
                <a:extLst>
                  <a:ext uri="{FF2B5EF4-FFF2-40B4-BE49-F238E27FC236}">
                    <a16:creationId xmlns:a16="http://schemas.microsoft.com/office/drawing/2014/main" id="{9AE2CB25-41D5-41AD-CAAC-8AA586865AAE}"/>
                  </a:ext>
                </a:extLst>
              </p:cNvPr>
              <p:cNvSpPr/>
              <p:nvPr/>
            </p:nvSpPr>
            <p:spPr>
              <a:xfrm>
                <a:off x="6155315" y="3278576"/>
                <a:ext cx="3309319" cy="823297"/>
              </a:xfrm>
              <a:prstGeom prst="rect">
                <a:avLst/>
              </a:prstGeom>
              <a:gradFill>
                <a:gsLst>
                  <a:gs pos="0">
                    <a:srgbClr val="FFEA03"/>
                  </a:gs>
                  <a:gs pos="70683">
                    <a:srgbClr val="FFBA02"/>
                  </a:gs>
                  <a:gs pos="97580">
                    <a:srgbClr val="FF8A00"/>
                  </a:gs>
                </a:gsLst>
              </a:gradFill>
              <a:ln w="12700">
                <a:miter lim="400000"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" name="Arc 19">
                <a:extLst>
                  <a:ext uri="{FF2B5EF4-FFF2-40B4-BE49-F238E27FC236}">
                    <a16:creationId xmlns:a16="http://schemas.microsoft.com/office/drawing/2014/main" id="{1A1BAE15-B494-AE54-AAD0-FF99C036AC08}"/>
                  </a:ext>
                </a:extLst>
              </p:cNvPr>
              <p:cNvSpPr/>
              <p:nvPr/>
            </p:nvSpPr>
            <p:spPr>
              <a:xfrm>
                <a:off x="2724443" y="3077675"/>
                <a:ext cx="1674075" cy="1674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57" h="19145" extrusionOk="0">
                    <a:moveTo>
                      <a:pt x="13389" y="18567"/>
                    </a:moveTo>
                    <a:cubicBezTo>
                      <a:pt x="8211" y="20373"/>
                      <a:pt x="2486" y="17811"/>
                      <a:pt x="603" y="12843"/>
                    </a:cubicBezTo>
                    <a:cubicBezTo>
                      <a:pt x="-1280" y="7876"/>
                      <a:pt x="1391" y="2385"/>
                      <a:pt x="6570" y="579"/>
                    </a:cubicBezTo>
                    <a:cubicBezTo>
                      <a:pt x="11748" y="-1227"/>
                      <a:pt x="17473" y="1335"/>
                      <a:pt x="19356" y="6303"/>
                    </a:cubicBezTo>
                    <a:cubicBezTo>
                      <a:pt x="20320" y="8846"/>
                      <a:pt x="20117" y="11661"/>
                      <a:pt x="18796" y="14053"/>
                    </a:cubicBezTo>
                  </a:path>
                </a:pathLst>
              </a:custGeom>
              <a:ln w="95250">
                <a:solidFill>
                  <a:srgbClr val="FF8A00"/>
                </a:solidFill>
                <a:miter/>
              </a:ln>
            </p:spPr>
            <p:txBody>
              <a:bodyPr lIns="45719" rIns="45719" anchor="ctr"/>
              <a:lstStyle/>
              <a:p>
                <a:pPr algn="ctr" defTabSz="914362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7" name="Freeform: Shape 102">
                <a:extLst>
                  <a:ext uri="{FF2B5EF4-FFF2-40B4-BE49-F238E27FC236}">
                    <a16:creationId xmlns:a16="http://schemas.microsoft.com/office/drawing/2014/main" id="{B7CE2E10-BE86-C9B5-3164-2B9B3A5EC743}"/>
                  </a:ext>
                </a:extLst>
              </p:cNvPr>
              <p:cNvSpPr/>
              <p:nvPr/>
            </p:nvSpPr>
            <p:spPr>
              <a:xfrm rot="10800000" flipH="1">
                <a:off x="4266542" y="4272040"/>
                <a:ext cx="1594767" cy="6822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44" extrusionOk="0">
                    <a:moveTo>
                      <a:pt x="0" y="21544"/>
                    </a:moveTo>
                    <a:cubicBezTo>
                      <a:pt x="501" y="20771"/>
                      <a:pt x="999" y="19971"/>
                      <a:pt x="1435" y="19011"/>
                    </a:cubicBezTo>
                    <a:cubicBezTo>
                      <a:pt x="3771" y="13861"/>
                      <a:pt x="5237" y="5152"/>
                      <a:pt x="9140" y="1948"/>
                    </a:cubicBezTo>
                    <a:cubicBezTo>
                      <a:pt x="10175" y="1099"/>
                      <a:pt x="11258" y="661"/>
                      <a:pt x="12323" y="396"/>
                    </a:cubicBezTo>
                    <a:cubicBezTo>
                      <a:pt x="13789" y="32"/>
                      <a:pt x="15258" y="-56"/>
                      <a:pt x="16734" y="30"/>
                    </a:cubicBezTo>
                    <a:cubicBezTo>
                      <a:pt x="18344" y="125"/>
                      <a:pt x="19963" y="428"/>
                      <a:pt x="21600" y="973"/>
                    </a:cubicBezTo>
                  </a:path>
                </a:pathLst>
              </a:custGeom>
              <a:ln w="19050">
                <a:solidFill>
                  <a:srgbClr val="FF8A00"/>
                </a:solidFill>
                <a:miter/>
                <a:tailEnd type="oval"/>
              </a:ln>
            </p:spPr>
            <p:txBody>
              <a:bodyPr lIns="45719" rIns="45719" anchor="ctr"/>
              <a:lstStyle/>
              <a:p>
                <a:pPr algn="ctr" defTabSz="914362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8" name="Rectangle 21">
                <a:extLst>
                  <a:ext uri="{FF2B5EF4-FFF2-40B4-BE49-F238E27FC236}">
                    <a16:creationId xmlns:a16="http://schemas.microsoft.com/office/drawing/2014/main" id="{887980C8-06F4-0324-BA79-47F252F66374}"/>
                  </a:ext>
                </a:extLst>
              </p:cNvPr>
              <p:cNvSpPr/>
              <p:nvPr/>
            </p:nvSpPr>
            <p:spPr>
              <a:xfrm>
                <a:off x="5828056" y="4504666"/>
                <a:ext cx="3309319" cy="823297"/>
              </a:xfrm>
              <a:prstGeom prst="rect">
                <a:avLst/>
              </a:prstGeom>
              <a:gradFill>
                <a:gsLst>
                  <a:gs pos="0">
                    <a:srgbClr val="FFC203"/>
                  </a:gs>
                  <a:gs pos="36657">
                    <a:srgbClr val="FF7D25"/>
                  </a:gs>
                  <a:gs pos="77153">
                    <a:srgbClr val="FF3847"/>
                  </a:gs>
                </a:gsLst>
              </a:gradFill>
              <a:ln w="12700">
                <a:miter lim="400000"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" name="Arc 25">
                <a:extLst>
                  <a:ext uri="{FF2B5EF4-FFF2-40B4-BE49-F238E27FC236}">
                    <a16:creationId xmlns:a16="http://schemas.microsoft.com/office/drawing/2014/main" id="{64A667FA-0983-48A6-A889-F62C329DC0E4}"/>
                  </a:ext>
                </a:extLst>
              </p:cNvPr>
              <p:cNvSpPr/>
              <p:nvPr/>
            </p:nvSpPr>
            <p:spPr>
              <a:xfrm>
                <a:off x="2874572" y="3226299"/>
                <a:ext cx="1386198" cy="1386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87" h="19145" extrusionOk="0">
                    <a:moveTo>
                      <a:pt x="12939" y="18567"/>
                    </a:moveTo>
                    <a:cubicBezTo>
                      <a:pt x="7934" y="20373"/>
                      <a:pt x="2402" y="17811"/>
                      <a:pt x="583" y="12843"/>
                    </a:cubicBezTo>
                    <a:cubicBezTo>
                      <a:pt x="-1237" y="7876"/>
                      <a:pt x="1345" y="2385"/>
                      <a:pt x="6349" y="579"/>
                    </a:cubicBezTo>
                    <a:cubicBezTo>
                      <a:pt x="11353" y="-1227"/>
                      <a:pt x="16885" y="1335"/>
                      <a:pt x="18705" y="6303"/>
                    </a:cubicBezTo>
                    <a:cubicBezTo>
                      <a:pt x="20363" y="10829"/>
                      <a:pt x="18374" y="15873"/>
                      <a:pt x="14061" y="18079"/>
                    </a:cubicBezTo>
                  </a:path>
                </a:pathLst>
              </a:custGeom>
              <a:ln w="95250">
                <a:solidFill>
                  <a:srgbClr val="FF3847"/>
                </a:solidFill>
                <a:miter/>
              </a:ln>
            </p:spPr>
            <p:txBody>
              <a:bodyPr lIns="45719" rIns="45719" anchor="ctr"/>
              <a:lstStyle/>
              <a:p>
                <a:pPr algn="ctr" defTabSz="914362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" name="Freeform: Shape 108">
                <a:extLst>
                  <a:ext uri="{FF2B5EF4-FFF2-40B4-BE49-F238E27FC236}">
                    <a16:creationId xmlns:a16="http://schemas.microsoft.com/office/drawing/2014/main" id="{B7F7A6EA-693A-F9EE-F394-EB2AF1659ADE}"/>
                  </a:ext>
                </a:extLst>
              </p:cNvPr>
              <p:cNvSpPr/>
              <p:nvPr/>
            </p:nvSpPr>
            <p:spPr>
              <a:xfrm rot="10800000" flipH="1">
                <a:off x="3874525" y="4492459"/>
                <a:ext cx="1211340" cy="1670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3" extrusionOk="0">
                    <a:moveTo>
                      <a:pt x="0" y="21443"/>
                    </a:moveTo>
                    <a:cubicBezTo>
                      <a:pt x="2085" y="18747"/>
                      <a:pt x="3684" y="15894"/>
                      <a:pt x="4779" y="12950"/>
                    </a:cubicBezTo>
                    <a:cubicBezTo>
                      <a:pt x="5791" y="10229"/>
                      <a:pt x="6397" y="7353"/>
                      <a:pt x="8527" y="4928"/>
                    </a:cubicBezTo>
                    <a:cubicBezTo>
                      <a:pt x="11344" y="1720"/>
                      <a:pt x="16334" y="-157"/>
                      <a:pt x="21600" y="10"/>
                    </a:cubicBezTo>
                  </a:path>
                </a:pathLst>
              </a:custGeom>
              <a:ln w="19050">
                <a:solidFill>
                  <a:srgbClr val="FF3847"/>
                </a:solidFill>
                <a:miter/>
                <a:tailEnd type="oval"/>
              </a:ln>
            </p:spPr>
            <p:txBody>
              <a:bodyPr lIns="45719" rIns="45719" anchor="ctr"/>
              <a:lstStyle/>
              <a:p>
                <a:pPr algn="ctr" defTabSz="914362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" name="Rectangle 27">
                <a:extLst>
                  <a:ext uri="{FF2B5EF4-FFF2-40B4-BE49-F238E27FC236}">
                    <a16:creationId xmlns:a16="http://schemas.microsoft.com/office/drawing/2014/main" id="{78EC25E7-C99E-D5C5-017A-B0EC50D28AB5}"/>
                  </a:ext>
                </a:extLst>
              </p:cNvPr>
              <p:cNvSpPr/>
              <p:nvPr/>
            </p:nvSpPr>
            <p:spPr>
              <a:xfrm>
                <a:off x="5048631" y="5746990"/>
                <a:ext cx="3309319" cy="823297"/>
              </a:xfrm>
              <a:prstGeom prst="rect">
                <a:avLst/>
              </a:prstGeom>
              <a:gradFill>
                <a:gsLst>
                  <a:gs pos="849">
                    <a:srgbClr val="FF00A2"/>
                  </a:gs>
                  <a:gs pos="62946">
                    <a:srgbClr val="FF0071"/>
                  </a:gs>
                  <a:gs pos="97627">
                    <a:srgbClr val="FF0040"/>
                  </a:gs>
                </a:gsLst>
              </a:gradFill>
              <a:ln w="12700">
                <a:miter lim="400000"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" name="TextBox 34">
                <a:extLst>
                  <a:ext uri="{FF2B5EF4-FFF2-40B4-BE49-F238E27FC236}">
                    <a16:creationId xmlns:a16="http://schemas.microsoft.com/office/drawing/2014/main" id="{0581899F-F010-77E3-FCE3-1F1FA460A4F0}"/>
                  </a:ext>
                </a:extLst>
              </p:cNvPr>
              <p:cNvSpPr txBox="1"/>
              <p:nvPr/>
            </p:nvSpPr>
            <p:spPr>
              <a:xfrm>
                <a:off x="5141240" y="908934"/>
                <a:ext cx="723889" cy="7078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45718" tIns="45718" rIns="45718" bIns="45718">
                <a:spAutoFit/>
              </a:bodyPr>
              <a:lstStyle>
                <a:lvl1pPr>
                  <a:defRPr sz="4000">
                    <a:solidFill>
                      <a:srgbClr val="FFFFFF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pPr algn="ctr"/>
                <a:r>
                  <a:rPr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A</a:t>
                </a:r>
              </a:p>
            </p:txBody>
          </p:sp>
          <p:sp>
            <p:nvSpPr>
              <p:cNvPr id="23" name="TextBox 34">
                <a:extLst>
                  <a:ext uri="{FF2B5EF4-FFF2-40B4-BE49-F238E27FC236}">
                    <a16:creationId xmlns:a16="http://schemas.microsoft.com/office/drawing/2014/main" id="{CE61CB7A-4D98-CDFB-D453-F85ED1580E37}"/>
                  </a:ext>
                </a:extLst>
              </p:cNvPr>
              <p:cNvSpPr txBox="1"/>
              <p:nvPr/>
            </p:nvSpPr>
            <p:spPr>
              <a:xfrm>
                <a:off x="6014572" y="2068891"/>
                <a:ext cx="723889" cy="7078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45718" tIns="45718" rIns="45718" bIns="45718">
                <a:spAutoFit/>
              </a:bodyPr>
              <a:lstStyle>
                <a:lvl1pPr>
                  <a:defRPr sz="4000">
                    <a:solidFill>
                      <a:srgbClr val="FFFFFF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pPr algn="ctr"/>
                <a:r>
                  <a: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B</a:t>
                </a:r>
              </a:p>
            </p:txBody>
          </p:sp>
          <p:sp>
            <p:nvSpPr>
              <p:cNvPr id="24" name="TextBox 34">
                <a:extLst>
                  <a:ext uri="{FF2B5EF4-FFF2-40B4-BE49-F238E27FC236}">
                    <a16:creationId xmlns:a16="http://schemas.microsoft.com/office/drawing/2014/main" id="{B05F5E97-D0DD-8A36-8D0D-784CB92DBE2E}"/>
                  </a:ext>
                </a:extLst>
              </p:cNvPr>
              <p:cNvSpPr txBox="1"/>
              <p:nvPr/>
            </p:nvSpPr>
            <p:spPr>
              <a:xfrm>
                <a:off x="6415513" y="3320726"/>
                <a:ext cx="723889" cy="7078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45718" tIns="45718" rIns="45718" bIns="45718">
                <a:spAutoFit/>
              </a:bodyPr>
              <a:lstStyle>
                <a:lvl1pPr>
                  <a:defRPr sz="4000">
                    <a:solidFill>
                      <a:srgbClr val="FFFFFF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pPr algn="ctr"/>
                <a:r>
                  <a: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C</a:t>
                </a:r>
              </a:p>
            </p:txBody>
          </p:sp>
          <p:sp>
            <p:nvSpPr>
              <p:cNvPr id="25" name="TextBox 34">
                <a:extLst>
                  <a:ext uri="{FF2B5EF4-FFF2-40B4-BE49-F238E27FC236}">
                    <a16:creationId xmlns:a16="http://schemas.microsoft.com/office/drawing/2014/main" id="{EF83AEAD-21AF-4C79-8E8F-52F8346CBDAA}"/>
                  </a:ext>
                </a:extLst>
              </p:cNvPr>
              <p:cNvSpPr txBox="1"/>
              <p:nvPr/>
            </p:nvSpPr>
            <p:spPr>
              <a:xfrm>
                <a:off x="6051209" y="4562218"/>
                <a:ext cx="723889" cy="7078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45718" tIns="45718" rIns="45718" bIns="45718">
                <a:spAutoFit/>
              </a:bodyPr>
              <a:lstStyle>
                <a:lvl1pPr>
                  <a:defRPr sz="4000">
                    <a:solidFill>
                      <a:srgbClr val="FFFFFF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pPr algn="ctr"/>
                <a:r>
                  <a: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D</a:t>
                </a:r>
              </a:p>
            </p:txBody>
          </p:sp>
          <p:sp>
            <p:nvSpPr>
              <p:cNvPr id="26" name="TextBox 34">
                <a:extLst>
                  <a:ext uri="{FF2B5EF4-FFF2-40B4-BE49-F238E27FC236}">
                    <a16:creationId xmlns:a16="http://schemas.microsoft.com/office/drawing/2014/main" id="{CF2E4D48-C516-320F-0D89-554904FCF533}"/>
                  </a:ext>
                </a:extLst>
              </p:cNvPr>
              <p:cNvSpPr txBox="1"/>
              <p:nvPr/>
            </p:nvSpPr>
            <p:spPr>
              <a:xfrm>
                <a:off x="5211531" y="5803279"/>
                <a:ext cx="723889" cy="7078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45718" tIns="45718" rIns="45718" bIns="45718">
                <a:spAutoFit/>
              </a:bodyPr>
              <a:lstStyle>
                <a:lvl1pPr>
                  <a:defRPr sz="4000">
                    <a:solidFill>
                      <a:srgbClr val="FFFFFF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pPr algn="ctr"/>
                <a:r>
                  <a: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98189C4-117E-AB31-C03C-2232D913D099}"/>
                  </a:ext>
                </a:extLst>
              </p:cNvPr>
              <p:cNvSpPr txBox="1"/>
              <p:nvPr/>
            </p:nvSpPr>
            <p:spPr>
              <a:xfrm>
                <a:off x="5935420" y="1027873"/>
                <a:ext cx="1858782" cy="5500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 Pro Light" panose="02040302050405020303" pitchFamily="18" charset="0"/>
                  </a:rPr>
                  <a:t>Back-to-Back resets propagation hang!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04F7B0E-18FF-C407-3D89-F45C6E8C2702}"/>
                  </a:ext>
                </a:extLst>
              </p:cNvPr>
              <p:cNvSpPr txBox="1"/>
              <p:nvPr/>
            </p:nvSpPr>
            <p:spPr>
              <a:xfrm>
                <a:off x="6731390" y="2212580"/>
                <a:ext cx="2252364" cy="5103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GB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 Pro Light" panose="02040302050405020303" pitchFamily="18" charset="0"/>
                  </a:rPr>
                  <a:t>Protocol violation during quiescing stage</a:t>
                </a:r>
                <a:endPara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 Pro Light" panose="02040302050405020303" pitchFamily="18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724D1E2-1330-C648-0F1F-92C4D810DEF5}"/>
                  </a:ext>
                </a:extLst>
              </p:cNvPr>
              <p:cNvSpPr txBox="1"/>
              <p:nvPr/>
            </p:nvSpPr>
            <p:spPr>
              <a:xfrm>
                <a:off x="7186342" y="3485596"/>
                <a:ext cx="2343216" cy="5103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 Pro Light" panose="02040302050405020303" pitchFamily="18" charset="0"/>
                  </a:rPr>
                  <a:t>IP/SoC Integration bugs in HW handshake logic !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9D851B1-A9AB-7378-ED34-E89CFD012BD1}"/>
                  </a:ext>
                </a:extLst>
              </p:cNvPr>
              <p:cNvSpPr txBox="1"/>
              <p:nvPr/>
            </p:nvSpPr>
            <p:spPr>
              <a:xfrm>
                <a:off x="6775098" y="4672138"/>
                <a:ext cx="2172702" cy="5103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 Pro Light" panose="02040302050405020303" pitchFamily="18" charset="0"/>
                  </a:rPr>
                  <a:t>Debugger access hangs during reset  in design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3FB4301-143E-B999-EC68-658F886C4E28}"/>
                  </a:ext>
                </a:extLst>
              </p:cNvPr>
              <p:cNvSpPr txBox="1"/>
              <p:nvPr/>
            </p:nvSpPr>
            <p:spPr>
              <a:xfrm>
                <a:off x="6256582" y="5943195"/>
                <a:ext cx="1858782" cy="255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GB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 Pro Light" panose="02040302050405020303" pitchFamily="18" charset="0"/>
                  </a:rPr>
                  <a:t>Safety x Reset</a:t>
                </a:r>
                <a:endPara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 Pro Light" panose="02040302050405020303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948E2A-0DE8-3444-9D8C-006E28F0F05E}"/>
                </a:ext>
              </a:extLst>
            </p:cNvPr>
            <p:cNvSpPr txBox="1"/>
            <p:nvPr/>
          </p:nvSpPr>
          <p:spPr>
            <a:xfrm>
              <a:off x="2820402" y="3406808"/>
              <a:ext cx="1949738" cy="8612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Bucket of Defects/Bugs Found!!</a:t>
              </a:r>
            </a:p>
          </p:txBody>
        </p:sp>
      </p:grp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86C1EE57-1F1C-B95C-F875-DF785C7B5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0781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39">
        <p:split orient="vert"/>
      </p:transition>
    </mc:Choice>
    <mc:Fallback>
      <p:transition spd="slow" advTm="2983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8E353-0BBE-4076-897D-58D4D1B4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Thankyou 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F6E2F-DA84-4450-AEC7-2E972F9B1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E15B5C3-A63F-C168-8FDF-49FE68449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9388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39">
        <p:split orient="vert"/>
      </p:transition>
    </mc:Choice>
    <mc:Fallback>
      <p:transition spd="slow" advTm="2983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</Words>
  <Application>Microsoft Office PowerPoint</Application>
  <PresentationFormat>Widescreen</PresentationFormat>
  <Paragraphs>27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TimesNewRomanPSMT</vt:lpstr>
      <vt:lpstr>Arial</vt:lpstr>
      <vt:lpstr>Calibri</vt:lpstr>
      <vt:lpstr>Calibri Light</vt:lpstr>
      <vt:lpstr>Georgia</vt:lpstr>
      <vt:lpstr>Georgia Pro Light</vt:lpstr>
      <vt:lpstr>Office Theme</vt:lpstr>
      <vt:lpstr>Reset Sweep Verification for Elimination of Reset Domain Crossing Blind Spots in Design</vt:lpstr>
      <vt:lpstr>INTRODUCTION</vt:lpstr>
      <vt:lpstr>Problem Statement </vt:lpstr>
      <vt:lpstr>Methodology  -&gt; Verification setup/generic</vt:lpstr>
      <vt:lpstr>Details-&gt;</vt:lpstr>
      <vt:lpstr>Functional Coverage &lt;-&gt; Types of issues</vt:lpstr>
      <vt:lpstr>Thankyou 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Hough,Mackenzie C</dc:creator>
  <cp:lastModifiedBy>Nitika Gupta</cp:lastModifiedBy>
  <cp:revision>9</cp:revision>
  <dcterms:created xsi:type="dcterms:W3CDTF">2021-01-27T14:15:57Z</dcterms:created>
  <dcterms:modified xsi:type="dcterms:W3CDTF">2025-02-01T19:44:38Z</dcterms:modified>
</cp:coreProperties>
</file>