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1_C8CBA6B5.xml" ContentType="application/vnd.ms-powerpoint.comments+xml"/>
  <Override PartName="/ppt/comments/modernComment_105_52026E35.xml" ContentType="application/vnd.ms-powerpoint.comments+xml"/>
  <Override PartName="/ppt/comments/modernComment_106_B150048B.xml" ContentType="application/vnd.ms-powerpoint.comments+xml"/>
  <Override PartName="/ppt/comments/modernComment_10E_7FD87A47.xml" ContentType="application/vnd.ms-powerpoint.comments+xml"/>
  <Override PartName="/ppt/comments/modernComment_10A_93A86C72.xml" ContentType="application/vnd.ms-powerpoint.comments+xml"/>
  <Override PartName="/ppt/comments/modernComment_10C_972E8C01.xml" ContentType="application/vnd.ms-powerpoint.comment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2" r:id="rId4"/>
    <p:sldId id="282" r:id="rId5"/>
    <p:sldId id="283" r:id="rId6"/>
    <p:sldId id="284" r:id="rId7"/>
    <p:sldId id="258" r:id="rId8"/>
    <p:sldId id="259" r:id="rId9"/>
    <p:sldId id="275" r:id="rId10"/>
    <p:sldId id="274" r:id="rId11"/>
    <p:sldId id="273" r:id="rId12"/>
    <p:sldId id="260" r:id="rId13"/>
    <p:sldId id="261" r:id="rId14"/>
    <p:sldId id="262" r:id="rId15"/>
    <p:sldId id="270" r:id="rId16"/>
    <p:sldId id="276" r:id="rId17"/>
    <p:sldId id="269" r:id="rId18"/>
    <p:sldId id="277" r:id="rId19"/>
    <p:sldId id="278" r:id="rId20"/>
    <p:sldId id="279" r:id="rId21"/>
    <p:sldId id="263" r:id="rId22"/>
    <p:sldId id="264" r:id="rId23"/>
    <p:sldId id="281" r:id="rId24"/>
    <p:sldId id="280" r:id="rId25"/>
    <p:sldId id="266" r:id="rId26"/>
    <p:sldId id="267" r:id="rId27"/>
    <p:sldId id="268" r:id="rId28"/>
    <p:sldId id="271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24C0C0-192B-2A84-E47D-BFB5CC4C2930}" name="Keffer, Ann (DI SW EDA DVT PRM)" initials="AK" userId="S::ann.keffer@siemens.com::a8a9808f-c7b9-4b13-ae40-d4d5f96878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8"/>
    <a:srgbClr val="48456D"/>
    <a:srgbClr val="71B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omments/modernComment_101_C8CBA6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DA7D764-A0AD-4E85-A91C-5A7C7CDE4B01}" authorId="{8924C0C0-192B-2A84-E47D-BFB5CC4C2930}" created="2025-02-05T17:11:16.695">
    <pc:sldMkLst xmlns:pc="http://schemas.microsoft.com/office/powerpoint/2013/main/command">
      <pc:docMk/>
      <pc:sldMk cId="3368789685" sldId="257"/>
    </pc:sldMkLst>
    <p188:txBody>
      <a:bodyPr/>
      <a:lstStyle/>
      <a:p>
        <a:r>
          <a:rPr lang="en-US"/>
          <a:t>Please take out sub bullets and just talk about the details. There is too much text on this page:  Should be
Safety Element out of Context
Unique Design Requirements of SEooCs SoCs
Verification Challenges
Comprehensive Solution
Results
Impact/Takeaway
The rest should be the presenters voice</a:t>
        </a:r>
      </a:p>
    </p188:txBody>
  </p188:cm>
</p188:cmLst>
</file>

<file path=ppt/comments/modernComment_105_52026E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D14DA74-64E5-48DA-A001-1D5D8EDCE0A7}" authorId="{8924C0C0-192B-2A84-E47D-BFB5CC4C2930}" created="2025-02-05T17:12:48.103">
    <pc:sldMkLst xmlns:pc="http://schemas.microsoft.com/office/powerpoint/2013/main/command">
      <pc:docMk/>
      <pc:sldMk cId="1375890997" sldId="261"/>
    </pc:sldMkLst>
    <p188:txBody>
      <a:bodyPr/>
      <a:lstStyle/>
      <a:p>
        <a:r>
          <a:rPr lang="en-US"/>
          <a:t>Can you make sure the text size is the same for bullets. These are smaller than the previous page. Make these bigger</a:t>
        </a:r>
      </a:p>
    </p188:txBody>
  </p188:cm>
</p188:cmLst>
</file>

<file path=ppt/comments/modernComment_106_B15004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EAC742-FEB1-429B-A7F7-1A756F97083D}" authorId="{8924C0C0-192B-2A84-E47D-BFB5CC4C2930}" created="2025-02-05T17:13:50.752">
    <pc:sldMkLst xmlns:pc="http://schemas.microsoft.com/office/powerpoint/2013/main/command">
      <pc:docMk/>
      <pc:sldMk cId="2974811275" sldId="262"/>
    </pc:sldMkLst>
    <p188:txBody>
      <a:bodyPr/>
      <a:lstStyle/>
      <a:p>
        <a:r>
          <a:rPr lang="en-US"/>
          <a:t>Same comment</a:t>
        </a:r>
      </a:p>
    </p188:txBody>
  </p188:cm>
</p188:cmLst>
</file>

<file path=ppt/comments/modernComment_10A_93A86C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052C9A-0B28-416B-996E-22A73B585380}" authorId="{8924C0C0-192B-2A84-E47D-BFB5CC4C2930}" created="2025-02-05T17:15:40.555">
    <pc:sldMkLst xmlns:pc="http://schemas.microsoft.com/office/powerpoint/2013/main/command">
      <pc:docMk/>
      <pc:sldMk cId="2477288562" sldId="266"/>
    </pc:sldMkLst>
    <p188:txBody>
      <a:bodyPr/>
      <a:lstStyle/>
      <a:p>
        <a:r>
          <a:rPr lang="en-US"/>
          <a:t>Way too many words with too small of text. Ether simplify and talk about this or make this two slides. Also check grammar. </a:t>
        </a:r>
      </a:p>
    </p188:txBody>
  </p188:cm>
</p188:cmLst>
</file>

<file path=ppt/comments/modernComment_10C_972E8C0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E9CD09-DC9D-45BA-8AC4-C76719F66324}" authorId="{8924C0C0-192B-2A84-E47D-BFB5CC4C2930}" created="2025-02-05T17:16:06.949">
    <pc:sldMkLst xmlns:pc="http://schemas.microsoft.com/office/powerpoint/2013/main/command">
      <pc:docMk/>
      <pc:sldMk cId="2536410113" sldId="268"/>
    </pc:sldMkLst>
    <p188:txBody>
      <a:bodyPr/>
      <a:lstStyle/>
      <a:p>
        <a:r>
          <a:rPr lang="en-US"/>
          <a:t>Get rid of blank pages</a:t>
        </a:r>
      </a:p>
    </p188:txBody>
  </p188:cm>
</p188:cmLst>
</file>

<file path=ppt/comments/modernComment_10E_7FD87A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6B3031-AB69-41D5-84EB-B6B81AACBCF3}" authorId="{8924C0C0-192B-2A84-E47D-BFB5CC4C2930}" created="2025-02-05T17:14:17.682">
    <pc:sldMkLst xmlns:pc="http://schemas.microsoft.com/office/powerpoint/2013/main/command">
      <pc:docMk/>
      <pc:sldMk cId="2144893511" sldId="270"/>
    </pc:sldMkLst>
    <p188:txBody>
      <a:bodyPr/>
      <a:lstStyle/>
      <a:p>
        <a:r>
          <a:rPr lang="en-US"/>
          <a:t>What is supposed to be on this page. It is blank. 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EAEC6-9F43-40A7-8574-E3046E63936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BC05A5-B91D-4838-AD2E-2CE3D9C06A07}">
      <dgm:prSet phldrT="[Text]" custT="1"/>
      <dgm:spPr/>
      <dgm:t>
        <a:bodyPr/>
        <a:lstStyle/>
        <a:p>
          <a:r>
            <a:rPr lang="en-US" sz="2000" dirty="0" smtClean="0"/>
            <a:t>Infotainment system</a:t>
          </a:r>
          <a:endParaRPr lang="en-US" sz="2000" dirty="0"/>
        </a:p>
      </dgm:t>
    </dgm:pt>
    <dgm:pt modelId="{7277E519-AC6A-49E1-B60F-EC22B834FBD1}" type="parTrans" cxnId="{439C077B-02EB-4659-9D22-30AA12B63A53}">
      <dgm:prSet/>
      <dgm:spPr/>
      <dgm:t>
        <a:bodyPr/>
        <a:lstStyle/>
        <a:p>
          <a:endParaRPr lang="en-US"/>
        </a:p>
      </dgm:t>
    </dgm:pt>
    <dgm:pt modelId="{87FB31CD-69DE-471E-BD35-20B0A4EAB5A1}" type="sibTrans" cxnId="{439C077B-02EB-4659-9D22-30AA12B63A53}">
      <dgm:prSet/>
      <dgm:spPr/>
      <dgm:t>
        <a:bodyPr/>
        <a:lstStyle/>
        <a:p>
          <a:endParaRPr lang="en-US"/>
        </a:p>
      </dgm:t>
    </dgm:pt>
    <dgm:pt modelId="{0443B14B-6138-494B-8187-AB772E5DC10B}">
      <dgm:prSet phldrT="[Text]" custT="1"/>
      <dgm:spPr/>
      <dgm:t>
        <a:bodyPr/>
        <a:lstStyle/>
        <a:p>
          <a:r>
            <a:rPr lang="en-US" sz="2000" dirty="0" smtClean="0"/>
            <a:t>Drowsiness detection</a:t>
          </a:r>
          <a:endParaRPr lang="en-US" sz="2000" dirty="0"/>
        </a:p>
      </dgm:t>
    </dgm:pt>
    <dgm:pt modelId="{D093CBE4-DA7F-4C3F-A8CD-92D2B07C9B4F}" type="parTrans" cxnId="{E7E9C6DD-82D7-498E-8904-4438B152F1AE}">
      <dgm:prSet/>
      <dgm:spPr/>
      <dgm:t>
        <a:bodyPr/>
        <a:lstStyle/>
        <a:p>
          <a:endParaRPr lang="en-US"/>
        </a:p>
      </dgm:t>
    </dgm:pt>
    <dgm:pt modelId="{7191895A-3A2D-4D8B-B286-5A20C9231184}" type="sibTrans" cxnId="{E7E9C6DD-82D7-498E-8904-4438B152F1AE}">
      <dgm:prSet/>
      <dgm:spPr/>
      <dgm:t>
        <a:bodyPr/>
        <a:lstStyle/>
        <a:p>
          <a:endParaRPr lang="en-US"/>
        </a:p>
      </dgm:t>
    </dgm:pt>
    <dgm:pt modelId="{CA82EB80-1E24-4819-AAE2-209C54FD0F57}">
      <dgm:prSet phldrT="[Text]" custT="1"/>
      <dgm:spPr/>
      <dgm:t>
        <a:bodyPr/>
        <a:lstStyle/>
        <a:p>
          <a:r>
            <a:rPr lang="en-US" sz="2000" dirty="0" smtClean="0"/>
            <a:t>Infotainment</a:t>
          </a:r>
          <a:r>
            <a:rPr lang="en-US" sz="2000" baseline="0" dirty="0" smtClean="0"/>
            <a:t> and Drowsiness detection</a:t>
          </a:r>
          <a:endParaRPr lang="en-US" sz="2000" dirty="0"/>
        </a:p>
      </dgm:t>
    </dgm:pt>
    <dgm:pt modelId="{7B31C3E5-89D6-4074-BDF6-C5F407D3D167}" type="parTrans" cxnId="{A2411D4C-E619-4093-A508-A2F0ADD6D40A}">
      <dgm:prSet/>
      <dgm:spPr/>
      <dgm:t>
        <a:bodyPr/>
        <a:lstStyle/>
        <a:p>
          <a:endParaRPr lang="en-US"/>
        </a:p>
      </dgm:t>
    </dgm:pt>
    <dgm:pt modelId="{94AA5B85-E4B9-4D0A-80C7-969C51BC54C6}" type="sibTrans" cxnId="{A2411D4C-E619-4093-A508-A2F0ADD6D40A}">
      <dgm:prSet/>
      <dgm:spPr/>
      <dgm:t>
        <a:bodyPr/>
        <a:lstStyle/>
        <a:p>
          <a:endParaRPr lang="en-US"/>
        </a:p>
      </dgm:t>
    </dgm:pt>
    <dgm:pt modelId="{2D793F64-C423-4748-BAB4-705211AFE747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FB8C990-D7BB-4FA1-A194-23EFB72A38E2}" type="sibTrans" cxnId="{4935C149-B53E-4D73-96D9-033DE6FCB086}">
      <dgm:prSet/>
      <dgm:spPr/>
      <dgm:t>
        <a:bodyPr/>
        <a:lstStyle/>
        <a:p>
          <a:endParaRPr lang="en-US"/>
        </a:p>
      </dgm:t>
    </dgm:pt>
    <dgm:pt modelId="{D559DC52-31C0-4343-AC09-8A782D7394DD}" type="parTrans" cxnId="{4935C149-B53E-4D73-96D9-033DE6FCB086}">
      <dgm:prSet/>
      <dgm:spPr/>
      <dgm:t>
        <a:bodyPr/>
        <a:lstStyle/>
        <a:p>
          <a:endParaRPr lang="en-US"/>
        </a:p>
      </dgm:t>
    </dgm:pt>
    <dgm:pt modelId="{33441A0E-304A-467F-B63F-0CF14272FE10}" type="pres">
      <dgm:prSet presAssocID="{4A3EAEC6-9F43-40A7-8574-E3046E63936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8CB7F4F-90E2-40A9-965E-49A6EB39ECBB}" type="pres">
      <dgm:prSet presAssocID="{2D793F64-C423-4748-BAB4-705211AFE74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5747FFB7-9749-4B08-955F-B46E080BE84E}" type="pres">
      <dgm:prSet presAssocID="{0CBC05A5-B91D-4838-AD2E-2CE3D9C06A07}" presName="Accent" presStyleLbl="node1" presStyleIdx="1" presStyleCnt="2" custLinFactNeighborX="-6732" custLinFactNeighborY="-1601"/>
      <dgm:spPr/>
    </dgm:pt>
    <dgm:pt modelId="{95F67690-41B3-4349-BC46-BFC8A5391D79}" type="pres">
      <dgm:prSet presAssocID="{0CBC05A5-B91D-4838-AD2E-2CE3D9C06A07}" presName="Image1" presStyleLbl="fgImgPlace1" presStyleIdx="0" presStyleCnt="3" custLinFactNeighborX="-33933" custLinFactNeighborY="-106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0B207ED-A0C1-49D4-BDCB-99201B375BC9}" type="pres">
      <dgm:prSet presAssocID="{0CBC05A5-B91D-4838-AD2E-2CE3D9C06A07}" presName="Child1" presStyleLbl="revTx" presStyleIdx="0" presStyleCnt="3" custScaleX="214518" custLinFactNeighborX="38708" custLinFactNeighborY="-17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02487-2D4B-4DDE-940F-87AC1E6FB4F0}" type="pres">
      <dgm:prSet presAssocID="{0443B14B-6138-494B-8187-AB772E5DC10B}" presName="Image2" presStyleCnt="0"/>
      <dgm:spPr/>
    </dgm:pt>
    <dgm:pt modelId="{5FCB8D60-353D-4D8C-9315-43DABE02AB54}" type="pres">
      <dgm:prSet presAssocID="{0443B14B-6138-494B-8187-AB772E5DC10B}" presName="Image" presStyleLbl="fgImgPlace1" presStyleIdx="1" presStyleCnt="3" custLinFactNeighborX="-33933" custLinFactNeighborY="-106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5B831AF-28CB-4F7C-9839-C84603C9948A}" type="pres">
      <dgm:prSet presAssocID="{0443B14B-6138-494B-8187-AB772E5DC10B}" presName="Child2" presStyleLbl="revTx" presStyleIdx="1" presStyleCnt="3" custScaleX="155356" custLinFactNeighborX="6111" custLinFactNeighborY="-10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EC0D-A93A-47A7-BA97-4C1A74105325}" type="pres">
      <dgm:prSet presAssocID="{CA82EB80-1E24-4819-AAE2-209C54FD0F57}" presName="Image3" presStyleCnt="0"/>
      <dgm:spPr/>
    </dgm:pt>
    <dgm:pt modelId="{4DC3C0A6-66ED-40E9-A8BC-4464B18E7D76}" type="pres">
      <dgm:prSet presAssocID="{CA82EB80-1E24-4819-AAE2-209C54FD0F57}" presName="Image" presStyleLbl="fgImgPlace1" presStyleIdx="2" presStyleCnt="3" custLinFactNeighborX="-33933" custLinFactNeighborY="-94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91DEF2F2-2605-4FC3-89BC-9835A7F42878}" type="pres">
      <dgm:prSet presAssocID="{CA82EB80-1E24-4819-AAE2-209C54FD0F57}" presName="Child3" presStyleLbl="revTx" presStyleIdx="2" presStyleCnt="3" custScaleX="257652" custLinFactNeighborX="58566" custLinFactNeighborY="-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5C149-B53E-4D73-96D9-033DE6FCB086}" srcId="{4A3EAEC6-9F43-40A7-8574-E3046E63936B}" destId="{2D793F64-C423-4748-BAB4-705211AFE747}" srcOrd="0" destOrd="0" parTransId="{D559DC52-31C0-4343-AC09-8A782D7394DD}" sibTransId="{9FB8C990-D7BB-4FA1-A194-23EFB72A38E2}"/>
    <dgm:cxn modelId="{E2D27B66-2642-4C05-8C8C-F6017CD0C547}" type="presOf" srcId="{0443B14B-6138-494B-8187-AB772E5DC10B}" destId="{E5B831AF-28CB-4F7C-9839-C84603C9948A}" srcOrd="0" destOrd="0" presId="urn:microsoft.com/office/officeart/2011/layout/RadialPictureList"/>
    <dgm:cxn modelId="{ABDA2391-C6BF-48E6-9D68-6D7628EA58A4}" type="presOf" srcId="{CA82EB80-1E24-4819-AAE2-209C54FD0F57}" destId="{91DEF2F2-2605-4FC3-89BC-9835A7F42878}" srcOrd="0" destOrd="0" presId="urn:microsoft.com/office/officeart/2011/layout/RadialPictureList"/>
    <dgm:cxn modelId="{A2411D4C-E619-4093-A508-A2F0ADD6D40A}" srcId="{2D793F64-C423-4748-BAB4-705211AFE747}" destId="{CA82EB80-1E24-4819-AAE2-209C54FD0F57}" srcOrd="2" destOrd="0" parTransId="{7B31C3E5-89D6-4074-BDF6-C5F407D3D167}" sibTransId="{94AA5B85-E4B9-4D0A-80C7-969C51BC54C6}"/>
    <dgm:cxn modelId="{0F280F33-5B86-4169-B662-55D6EAD11FA4}" type="presOf" srcId="{0CBC05A5-B91D-4838-AD2E-2CE3D9C06A07}" destId="{00B207ED-A0C1-49D4-BDCB-99201B375BC9}" srcOrd="0" destOrd="0" presId="urn:microsoft.com/office/officeart/2011/layout/RadialPictureList"/>
    <dgm:cxn modelId="{439C077B-02EB-4659-9D22-30AA12B63A53}" srcId="{2D793F64-C423-4748-BAB4-705211AFE747}" destId="{0CBC05A5-B91D-4838-AD2E-2CE3D9C06A07}" srcOrd="0" destOrd="0" parTransId="{7277E519-AC6A-49E1-B60F-EC22B834FBD1}" sibTransId="{87FB31CD-69DE-471E-BD35-20B0A4EAB5A1}"/>
    <dgm:cxn modelId="{E7E9C6DD-82D7-498E-8904-4438B152F1AE}" srcId="{2D793F64-C423-4748-BAB4-705211AFE747}" destId="{0443B14B-6138-494B-8187-AB772E5DC10B}" srcOrd="1" destOrd="0" parTransId="{D093CBE4-DA7F-4C3F-A8CD-92D2B07C9B4F}" sibTransId="{7191895A-3A2D-4D8B-B286-5A20C9231184}"/>
    <dgm:cxn modelId="{229ACD0F-697D-4826-A6B4-9A6DEE3EA20B}" type="presOf" srcId="{2D793F64-C423-4748-BAB4-705211AFE747}" destId="{D8CB7F4F-90E2-40A9-965E-49A6EB39ECBB}" srcOrd="0" destOrd="0" presId="urn:microsoft.com/office/officeart/2011/layout/RadialPictureList"/>
    <dgm:cxn modelId="{2B7F2900-6D6F-42F1-A673-89FE71CBF382}" type="presOf" srcId="{4A3EAEC6-9F43-40A7-8574-E3046E63936B}" destId="{33441A0E-304A-467F-B63F-0CF14272FE10}" srcOrd="0" destOrd="0" presId="urn:microsoft.com/office/officeart/2011/layout/RadialPictureList"/>
    <dgm:cxn modelId="{E1C4BEF7-68CA-4977-803D-3497F9482205}" type="presParOf" srcId="{33441A0E-304A-467F-B63F-0CF14272FE10}" destId="{D8CB7F4F-90E2-40A9-965E-49A6EB39ECBB}" srcOrd="0" destOrd="0" presId="urn:microsoft.com/office/officeart/2011/layout/RadialPictureList"/>
    <dgm:cxn modelId="{820B4EB4-1CA9-48CD-8C38-AE2213A3DD8A}" type="presParOf" srcId="{33441A0E-304A-467F-B63F-0CF14272FE10}" destId="{5747FFB7-9749-4B08-955F-B46E080BE84E}" srcOrd="1" destOrd="0" presId="urn:microsoft.com/office/officeart/2011/layout/RadialPictureList"/>
    <dgm:cxn modelId="{CB22DE89-CB78-49F7-8F47-52DEDA8230C7}" type="presParOf" srcId="{33441A0E-304A-467F-B63F-0CF14272FE10}" destId="{95F67690-41B3-4349-BC46-BFC8A5391D79}" srcOrd="2" destOrd="0" presId="urn:microsoft.com/office/officeart/2011/layout/RadialPictureList"/>
    <dgm:cxn modelId="{06989946-9648-4234-8779-7DEF021289CC}" type="presParOf" srcId="{33441A0E-304A-467F-B63F-0CF14272FE10}" destId="{00B207ED-A0C1-49D4-BDCB-99201B375BC9}" srcOrd="3" destOrd="0" presId="urn:microsoft.com/office/officeart/2011/layout/RadialPictureList"/>
    <dgm:cxn modelId="{8651D89F-27E9-4DB4-B083-B1173841BA03}" type="presParOf" srcId="{33441A0E-304A-467F-B63F-0CF14272FE10}" destId="{D6D02487-2D4B-4DDE-940F-87AC1E6FB4F0}" srcOrd="4" destOrd="0" presId="urn:microsoft.com/office/officeart/2011/layout/RadialPictureList"/>
    <dgm:cxn modelId="{09F3E3FF-F5A2-403E-9E22-036AB0814405}" type="presParOf" srcId="{D6D02487-2D4B-4DDE-940F-87AC1E6FB4F0}" destId="{5FCB8D60-353D-4D8C-9315-43DABE02AB54}" srcOrd="0" destOrd="0" presId="urn:microsoft.com/office/officeart/2011/layout/RadialPictureList"/>
    <dgm:cxn modelId="{088A8530-E0EF-4DDB-B85B-41C9E3A1CB11}" type="presParOf" srcId="{33441A0E-304A-467F-B63F-0CF14272FE10}" destId="{E5B831AF-28CB-4F7C-9839-C84603C9948A}" srcOrd="5" destOrd="0" presId="urn:microsoft.com/office/officeart/2011/layout/RadialPictureList"/>
    <dgm:cxn modelId="{DF9933B5-D8CA-4393-8A4B-193599315589}" type="presParOf" srcId="{33441A0E-304A-467F-B63F-0CF14272FE10}" destId="{4C42EC0D-A93A-47A7-BA97-4C1A74105325}" srcOrd="6" destOrd="0" presId="urn:microsoft.com/office/officeart/2011/layout/RadialPictureList"/>
    <dgm:cxn modelId="{EF306C81-9883-4283-8A73-43D3003ED387}" type="presParOf" srcId="{4C42EC0D-A93A-47A7-BA97-4C1A74105325}" destId="{4DC3C0A6-66ED-40E9-A8BC-4464B18E7D76}" srcOrd="0" destOrd="0" presId="urn:microsoft.com/office/officeart/2011/layout/RadialPictureList"/>
    <dgm:cxn modelId="{F06FAB95-BC99-428B-A35C-78D9BAB17686}" type="presParOf" srcId="{33441A0E-304A-467F-B63F-0CF14272FE10}" destId="{91DEF2F2-2605-4FC3-89BC-9835A7F4287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B8EEC5-0B39-4A39-A3DE-E636C9C0CAC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516D0B0-6F55-4D99-B8E9-DAE9BBD24456}" type="pres">
      <dgm:prSet presAssocID="{94B8EEC5-0B39-4A39-A3DE-E636C9C0C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9216C-C718-4904-8798-3C6E4F8537FB}" type="presOf" srcId="{94B8EEC5-0B39-4A39-A3DE-E636C9C0CAC5}" destId="{1516D0B0-6F55-4D99-B8E9-DAE9BBD244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B8EEC5-0B39-4A39-A3DE-E636C9C0CAC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516D0B0-6F55-4D99-B8E9-DAE9BBD24456}" type="pres">
      <dgm:prSet presAssocID="{94B8EEC5-0B39-4A39-A3DE-E636C9C0CA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529216C-C718-4904-8798-3C6E4F8537FB}" type="presOf" srcId="{94B8EEC5-0B39-4A39-A3DE-E636C9C0CAC5}" destId="{1516D0B0-6F55-4D99-B8E9-DAE9BBD244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588C007-C091-4388-AED5-329E8F79EE0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6DE574-5406-41A3-A77C-EA8AFB8EF960}">
      <dgm:prSet/>
      <dgm:spPr/>
      <dgm:t>
        <a:bodyPr/>
        <a:lstStyle/>
        <a:p>
          <a:pPr rtl="0"/>
          <a:r>
            <a:rPr lang="en-IN" smtClean="0"/>
            <a:t>Proposed Solution Fault Manager</a:t>
          </a:r>
          <a:endParaRPr lang="en-IN"/>
        </a:p>
      </dgm:t>
    </dgm:pt>
    <dgm:pt modelId="{394074CE-DF99-438A-98CF-421F298C81C1}" type="parTrans" cxnId="{6653427D-1008-4D25-9DBB-DDB0935630ED}">
      <dgm:prSet/>
      <dgm:spPr/>
      <dgm:t>
        <a:bodyPr/>
        <a:lstStyle/>
        <a:p>
          <a:endParaRPr lang="en-US"/>
        </a:p>
      </dgm:t>
    </dgm:pt>
    <dgm:pt modelId="{5C40F131-188F-40DB-A618-65D11A1BEEF2}" type="sibTrans" cxnId="{6653427D-1008-4D25-9DBB-DDB0935630ED}">
      <dgm:prSet/>
      <dgm:spPr/>
      <dgm:t>
        <a:bodyPr/>
        <a:lstStyle/>
        <a:p>
          <a:endParaRPr lang="en-US"/>
        </a:p>
      </dgm:t>
    </dgm:pt>
    <dgm:pt modelId="{D8E6E24A-E7C9-4106-A3BA-B3181C11F564}">
      <dgm:prSet/>
      <dgm:spPr/>
      <dgm:t>
        <a:bodyPr/>
        <a:lstStyle/>
        <a:p>
          <a:pPr rtl="0"/>
          <a:r>
            <a:rPr lang="en-IN" smtClean="0"/>
            <a:t>Auto generated test</a:t>
          </a:r>
          <a:endParaRPr lang="en-IN"/>
        </a:p>
      </dgm:t>
    </dgm:pt>
    <dgm:pt modelId="{C433FBBA-95AA-48A5-B6DA-CA15173AE671}" type="parTrans" cxnId="{E12C6211-685A-4C65-AF38-2E430ABAB1B5}">
      <dgm:prSet/>
      <dgm:spPr/>
      <dgm:t>
        <a:bodyPr/>
        <a:lstStyle/>
        <a:p>
          <a:endParaRPr lang="en-US"/>
        </a:p>
      </dgm:t>
    </dgm:pt>
    <dgm:pt modelId="{B443E024-622F-448F-A98E-D7811047AAF6}" type="sibTrans" cxnId="{E12C6211-685A-4C65-AF38-2E430ABAB1B5}">
      <dgm:prSet/>
      <dgm:spPr/>
      <dgm:t>
        <a:bodyPr/>
        <a:lstStyle/>
        <a:p>
          <a:endParaRPr lang="en-US"/>
        </a:p>
      </dgm:t>
    </dgm:pt>
    <dgm:pt modelId="{F20208E7-05F4-4167-BED2-4A02EFC25433}">
      <dgm:prSet/>
      <dgm:spPr/>
      <dgm:t>
        <a:bodyPr/>
        <a:lstStyle/>
        <a:p>
          <a:pPr rtl="0"/>
          <a:r>
            <a:rPr lang="en-IN" smtClean="0"/>
            <a:t>Excel based checks.</a:t>
          </a:r>
          <a:endParaRPr lang="en-IN"/>
        </a:p>
      </dgm:t>
    </dgm:pt>
    <dgm:pt modelId="{CEE6FEEA-541A-41D0-8FAA-CF2FF78FDED6}" type="parTrans" cxnId="{D747B196-0F37-4FC3-A695-08538D186E6B}">
      <dgm:prSet/>
      <dgm:spPr/>
      <dgm:t>
        <a:bodyPr/>
        <a:lstStyle/>
        <a:p>
          <a:endParaRPr lang="en-US"/>
        </a:p>
      </dgm:t>
    </dgm:pt>
    <dgm:pt modelId="{C3C1A8DA-DA35-4CD2-B6D0-D96B97B6055C}" type="sibTrans" cxnId="{D747B196-0F37-4FC3-A695-08538D186E6B}">
      <dgm:prSet/>
      <dgm:spPr/>
      <dgm:t>
        <a:bodyPr/>
        <a:lstStyle/>
        <a:p>
          <a:endParaRPr lang="en-US"/>
        </a:p>
      </dgm:t>
    </dgm:pt>
    <dgm:pt modelId="{CA52A34C-B2C6-4D77-93F5-4730F6AEEFF1}">
      <dgm:prSet/>
      <dgm:spPr/>
      <dgm:t>
        <a:bodyPr/>
        <a:lstStyle/>
        <a:p>
          <a:pPr rtl="0"/>
          <a:r>
            <a:rPr lang="en-IN" smtClean="0"/>
            <a:t>Functional Checks</a:t>
          </a:r>
          <a:endParaRPr lang="en-IN"/>
        </a:p>
      </dgm:t>
    </dgm:pt>
    <dgm:pt modelId="{AEC1D329-A12B-478C-9DBE-D63DC14A784F}" type="parTrans" cxnId="{251D10B9-A48A-441F-BB8D-98017B8AD27F}">
      <dgm:prSet/>
      <dgm:spPr/>
      <dgm:t>
        <a:bodyPr/>
        <a:lstStyle/>
        <a:p>
          <a:endParaRPr lang="en-US"/>
        </a:p>
      </dgm:t>
    </dgm:pt>
    <dgm:pt modelId="{F86CC8C5-70D7-4611-B6DC-87A5B89261B8}" type="sibTrans" cxnId="{251D10B9-A48A-441F-BB8D-98017B8AD27F}">
      <dgm:prSet/>
      <dgm:spPr/>
      <dgm:t>
        <a:bodyPr/>
        <a:lstStyle/>
        <a:p>
          <a:endParaRPr lang="en-US"/>
        </a:p>
      </dgm:t>
    </dgm:pt>
    <dgm:pt modelId="{46BA3AD4-182F-4E0E-AA8B-070F9D5CB44B}">
      <dgm:prSet/>
      <dgm:spPr/>
      <dgm:t>
        <a:bodyPr/>
        <a:lstStyle/>
        <a:p>
          <a:pPr rtl="0"/>
          <a:r>
            <a:rPr lang="en-IN" smtClean="0"/>
            <a:t>FM auto-configuration with minimalistic user inputs</a:t>
          </a:r>
          <a:endParaRPr lang="en-IN"/>
        </a:p>
      </dgm:t>
    </dgm:pt>
    <dgm:pt modelId="{4DD17F72-C97F-4C85-B2E2-DC4622F2752B}" type="parTrans" cxnId="{4A4CD6E2-552F-4286-BA92-8370D0A8E985}">
      <dgm:prSet/>
      <dgm:spPr/>
      <dgm:t>
        <a:bodyPr/>
        <a:lstStyle/>
        <a:p>
          <a:endParaRPr lang="en-US"/>
        </a:p>
      </dgm:t>
    </dgm:pt>
    <dgm:pt modelId="{302F1992-5C7F-4ECE-9422-F825BFD458F1}" type="sibTrans" cxnId="{4A4CD6E2-552F-4286-BA92-8370D0A8E985}">
      <dgm:prSet/>
      <dgm:spPr/>
      <dgm:t>
        <a:bodyPr/>
        <a:lstStyle/>
        <a:p>
          <a:endParaRPr lang="en-US"/>
        </a:p>
      </dgm:t>
    </dgm:pt>
    <dgm:pt modelId="{4E3AED06-EA7E-4E5E-89E2-2CA0B510ACFA}">
      <dgm:prSet/>
      <dgm:spPr/>
      <dgm:t>
        <a:bodyPr/>
        <a:lstStyle/>
        <a:p>
          <a:pPr rtl="0"/>
          <a:r>
            <a:rPr lang="en-IN" smtClean="0"/>
            <a:t>Checkers for intended fault type, polarity, effect, etc. including spurious fault(s) detection</a:t>
          </a:r>
          <a:endParaRPr lang="en-IN"/>
        </a:p>
      </dgm:t>
    </dgm:pt>
    <dgm:pt modelId="{6151550F-D677-4929-8361-141B4CC9B4EF}" type="parTrans" cxnId="{0277F589-243C-4A90-9C45-754F54896354}">
      <dgm:prSet/>
      <dgm:spPr/>
      <dgm:t>
        <a:bodyPr/>
        <a:lstStyle/>
        <a:p>
          <a:endParaRPr lang="en-US"/>
        </a:p>
      </dgm:t>
    </dgm:pt>
    <dgm:pt modelId="{403ABFE5-EE82-4408-AE3A-F0F5D8D4B854}" type="sibTrans" cxnId="{0277F589-243C-4A90-9C45-754F54896354}">
      <dgm:prSet/>
      <dgm:spPr/>
      <dgm:t>
        <a:bodyPr/>
        <a:lstStyle/>
        <a:p>
          <a:endParaRPr lang="en-US"/>
        </a:p>
      </dgm:t>
    </dgm:pt>
    <dgm:pt modelId="{3388691B-D06B-4D79-9A30-0FEAF1F83ADC}">
      <dgm:prSet/>
      <dgm:spPr/>
      <dgm:t>
        <a:bodyPr/>
        <a:lstStyle/>
        <a:p>
          <a:pPr rtl="0"/>
          <a:r>
            <a:rPr lang="en-IN" smtClean="0"/>
            <a:t>Fault reporting and SoC reaction check </a:t>
          </a:r>
          <a:endParaRPr lang="en-IN"/>
        </a:p>
      </dgm:t>
    </dgm:pt>
    <dgm:pt modelId="{DEE05BB5-F982-4E59-8CBA-AF8DBB9EE07C}" type="parTrans" cxnId="{BF9884B1-1EAB-42E0-BBFB-E303572190B9}">
      <dgm:prSet/>
      <dgm:spPr/>
      <dgm:t>
        <a:bodyPr/>
        <a:lstStyle/>
        <a:p>
          <a:endParaRPr lang="en-US"/>
        </a:p>
      </dgm:t>
    </dgm:pt>
    <dgm:pt modelId="{5EABB44C-3C37-4922-BF21-DAE404B507F2}" type="sibTrans" cxnId="{BF9884B1-1EAB-42E0-BBFB-E303572190B9}">
      <dgm:prSet/>
      <dgm:spPr/>
      <dgm:t>
        <a:bodyPr/>
        <a:lstStyle/>
        <a:p>
          <a:endParaRPr lang="en-US"/>
        </a:p>
      </dgm:t>
    </dgm:pt>
    <dgm:pt modelId="{47ECA2F9-2909-4F04-9C34-023524F9A5D8}">
      <dgm:prSet/>
      <dgm:spPr/>
      <dgm:t>
        <a:bodyPr/>
        <a:lstStyle/>
        <a:p>
          <a:pPr rtl="0"/>
          <a:r>
            <a:rPr lang="en-IN" smtClean="0"/>
            <a:t>Fault aliasing and connection check</a:t>
          </a:r>
          <a:endParaRPr lang="en-IN"/>
        </a:p>
      </dgm:t>
    </dgm:pt>
    <dgm:pt modelId="{67E71A10-4D71-4A16-A8B1-C14F73FB152D}" type="parTrans" cxnId="{8D3BD739-44C2-43B7-B0F4-17C6C3778766}">
      <dgm:prSet/>
      <dgm:spPr/>
      <dgm:t>
        <a:bodyPr/>
        <a:lstStyle/>
        <a:p>
          <a:endParaRPr lang="en-US"/>
        </a:p>
      </dgm:t>
    </dgm:pt>
    <dgm:pt modelId="{4BBF267F-6D97-4319-96C3-99D2294220F4}" type="sibTrans" cxnId="{8D3BD739-44C2-43B7-B0F4-17C6C3778766}">
      <dgm:prSet/>
      <dgm:spPr/>
      <dgm:t>
        <a:bodyPr/>
        <a:lstStyle/>
        <a:p>
          <a:endParaRPr lang="en-US"/>
        </a:p>
      </dgm:t>
    </dgm:pt>
    <dgm:pt modelId="{98F55456-CB05-470A-BA39-3C68BE037BB9}">
      <dgm:prSet/>
      <dgm:spPr/>
      <dgm:t>
        <a:bodyPr/>
        <a:lstStyle/>
        <a:p>
          <a:pPr rtl="0"/>
          <a:r>
            <a:rPr lang="en-IN" smtClean="0"/>
            <a:t>Functional coverage for all the faults</a:t>
          </a:r>
          <a:endParaRPr lang="en-IN"/>
        </a:p>
      </dgm:t>
    </dgm:pt>
    <dgm:pt modelId="{ADAED99A-6118-498A-9D8C-733841C4A650}" type="parTrans" cxnId="{74B4AF22-1DA1-473C-A757-01B8610B561A}">
      <dgm:prSet/>
      <dgm:spPr/>
      <dgm:t>
        <a:bodyPr/>
        <a:lstStyle/>
        <a:p>
          <a:endParaRPr lang="en-US"/>
        </a:p>
      </dgm:t>
    </dgm:pt>
    <dgm:pt modelId="{5781E525-A963-4B9E-B971-1C4CEB6E17DC}" type="sibTrans" cxnId="{74B4AF22-1DA1-473C-A757-01B8610B561A}">
      <dgm:prSet/>
      <dgm:spPr/>
      <dgm:t>
        <a:bodyPr/>
        <a:lstStyle/>
        <a:p>
          <a:endParaRPr lang="en-US"/>
        </a:p>
      </dgm:t>
    </dgm:pt>
    <dgm:pt modelId="{AE6A4B76-0DB4-491D-AC67-372FF97B2298}">
      <dgm:prSet/>
      <dgm:spPr/>
      <dgm:t>
        <a:bodyPr/>
        <a:lstStyle/>
        <a:p>
          <a:pPr rtl="0"/>
          <a:r>
            <a:rPr lang="en-IN" smtClean="0"/>
            <a:t>Sanity checks for FM connections</a:t>
          </a:r>
          <a:endParaRPr lang="en-IN"/>
        </a:p>
      </dgm:t>
    </dgm:pt>
    <dgm:pt modelId="{5A3129B2-489F-43A8-BC06-872C59DD70EC}" type="parTrans" cxnId="{48FFB7EA-C4B1-4979-ADE6-401D8B2E343C}">
      <dgm:prSet/>
      <dgm:spPr/>
      <dgm:t>
        <a:bodyPr/>
        <a:lstStyle/>
        <a:p>
          <a:endParaRPr lang="en-US"/>
        </a:p>
      </dgm:t>
    </dgm:pt>
    <dgm:pt modelId="{C50FA93B-0359-48C5-81E2-A980CDE749A4}" type="sibTrans" cxnId="{48FFB7EA-C4B1-4979-ADE6-401D8B2E343C}">
      <dgm:prSet/>
      <dgm:spPr/>
      <dgm:t>
        <a:bodyPr/>
        <a:lstStyle/>
        <a:p>
          <a:endParaRPr lang="en-US"/>
        </a:p>
      </dgm:t>
    </dgm:pt>
    <dgm:pt modelId="{7D7F9C3F-41C0-4FF9-B38C-39F4B046D702}">
      <dgm:prSet/>
      <dgm:spPr/>
      <dgm:t>
        <a:bodyPr/>
        <a:lstStyle/>
        <a:p>
          <a:pPr rtl="0"/>
          <a:r>
            <a:rPr lang="en-IN" dirty="0" smtClean="0"/>
            <a:t>Scalability to multichip solutions</a:t>
          </a:r>
          <a:endParaRPr lang="en-IN" dirty="0"/>
        </a:p>
      </dgm:t>
    </dgm:pt>
    <dgm:pt modelId="{B8B63508-850A-481A-99F3-584DEB59C89E}" type="parTrans" cxnId="{FB847D56-9188-48A0-A2E1-19B23E11B0D6}">
      <dgm:prSet/>
      <dgm:spPr/>
      <dgm:t>
        <a:bodyPr/>
        <a:lstStyle/>
        <a:p>
          <a:endParaRPr lang="en-US"/>
        </a:p>
      </dgm:t>
    </dgm:pt>
    <dgm:pt modelId="{E42EC171-F1DC-4B52-9742-2C67BF486FDF}" type="sibTrans" cxnId="{FB847D56-9188-48A0-A2E1-19B23E11B0D6}">
      <dgm:prSet/>
      <dgm:spPr/>
      <dgm:t>
        <a:bodyPr/>
        <a:lstStyle/>
        <a:p>
          <a:endParaRPr lang="en-US"/>
        </a:p>
      </dgm:t>
    </dgm:pt>
    <dgm:pt modelId="{9FC45D4E-24B1-465A-BFA6-24587EA7FBBB}">
      <dgm:prSet/>
      <dgm:spPr/>
      <dgm:t>
        <a:bodyPr/>
        <a:lstStyle/>
        <a:p>
          <a:pPr rtl="0"/>
          <a:r>
            <a:rPr lang="en-IN" smtClean="0"/>
            <a:t>Proposed Solution Safety Controller</a:t>
          </a:r>
          <a:endParaRPr lang="en-IN"/>
        </a:p>
      </dgm:t>
    </dgm:pt>
    <dgm:pt modelId="{39ED61EE-C12F-4A4A-9FE2-3C2A316F208B}" type="parTrans" cxnId="{BD5D9998-1CE2-47FC-B419-0E2F89820B60}">
      <dgm:prSet/>
      <dgm:spPr/>
      <dgm:t>
        <a:bodyPr/>
        <a:lstStyle/>
        <a:p>
          <a:endParaRPr lang="en-US"/>
        </a:p>
      </dgm:t>
    </dgm:pt>
    <dgm:pt modelId="{B6C0B300-8C59-451A-98B5-259AD3F4A0F7}" type="sibTrans" cxnId="{BD5D9998-1CE2-47FC-B419-0E2F89820B60}">
      <dgm:prSet/>
      <dgm:spPr/>
      <dgm:t>
        <a:bodyPr/>
        <a:lstStyle/>
        <a:p>
          <a:endParaRPr lang="en-US"/>
        </a:p>
      </dgm:t>
    </dgm:pt>
    <dgm:pt modelId="{66A8FBBC-B555-4577-817F-00EA0D6B548C}">
      <dgm:prSet/>
      <dgm:spPr/>
      <dgm:t>
        <a:bodyPr/>
        <a:lstStyle/>
        <a:p>
          <a:pPr rtl="0"/>
          <a:r>
            <a:rPr lang="en-IN" smtClean="0"/>
            <a:t>Configurable safety attribute of the master as safe or non-safe</a:t>
          </a:r>
          <a:endParaRPr lang="en-IN"/>
        </a:p>
      </dgm:t>
    </dgm:pt>
    <dgm:pt modelId="{109EE79C-5196-4BE9-8E88-7553F5070BA6}" type="parTrans" cxnId="{2715D048-36DF-4810-9B49-175C372042A2}">
      <dgm:prSet/>
      <dgm:spPr/>
      <dgm:t>
        <a:bodyPr/>
        <a:lstStyle/>
        <a:p>
          <a:endParaRPr lang="en-US"/>
        </a:p>
      </dgm:t>
    </dgm:pt>
    <dgm:pt modelId="{2F86DC83-744D-456C-AB1B-8719A2F9958C}" type="sibTrans" cxnId="{2715D048-36DF-4810-9B49-175C372042A2}">
      <dgm:prSet/>
      <dgm:spPr/>
      <dgm:t>
        <a:bodyPr/>
        <a:lstStyle/>
        <a:p>
          <a:endParaRPr lang="en-US"/>
        </a:p>
      </dgm:t>
    </dgm:pt>
    <dgm:pt modelId="{8541FCE9-193D-40DE-8231-C7B54F843E28}">
      <dgm:prSet/>
      <dgm:spPr/>
      <dgm:t>
        <a:bodyPr/>
        <a:lstStyle/>
        <a:p>
          <a:pPr rtl="0"/>
          <a:r>
            <a:rPr lang="en-IN" smtClean="0"/>
            <a:t>Allow or block transaction based on safety attribute</a:t>
          </a:r>
          <a:endParaRPr lang="en-IN"/>
        </a:p>
      </dgm:t>
    </dgm:pt>
    <dgm:pt modelId="{BF95436F-EB32-48A3-9834-717CE41B9440}" type="parTrans" cxnId="{550E7D62-ADE2-4E87-A2C4-0D8747A1684E}">
      <dgm:prSet/>
      <dgm:spPr/>
      <dgm:t>
        <a:bodyPr/>
        <a:lstStyle/>
        <a:p>
          <a:endParaRPr lang="en-US"/>
        </a:p>
      </dgm:t>
    </dgm:pt>
    <dgm:pt modelId="{2BAC7879-DB9E-430E-8CDC-19D9443A1419}" type="sibTrans" cxnId="{550E7D62-ADE2-4E87-A2C4-0D8747A1684E}">
      <dgm:prSet/>
      <dgm:spPr/>
      <dgm:t>
        <a:bodyPr/>
        <a:lstStyle/>
        <a:p>
          <a:endParaRPr lang="en-US"/>
        </a:p>
      </dgm:t>
    </dgm:pt>
    <dgm:pt modelId="{ACF79FD9-74F5-4A26-9E45-C2082061AB6C}">
      <dgm:prSet/>
      <dgm:spPr/>
      <dgm:t>
        <a:bodyPr/>
        <a:lstStyle/>
        <a:p>
          <a:pPr rtl="0"/>
          <a:r>
            <a:rPr lang="en-IN" smtClean="0"/>
            <a:t>Check Safety Controller fault output to Fault Manager (FM) and GIC</a:t>
          </a:r>
          <a:endParaRPr lang="en-IN"/>
        </a:p>
      </dgm:t>
    </dgm:pt>
    <dgm:pt modelId="{A00AEBC8-5838-4299-B4A3-4580FC51FFB9}" type="parTrans" cxnId="{5AF6D0F5-7541-4E0E-B88B-F7C4BE1571EE}">
      <dgm:prSet/>
      <dgm:spPr/>
      <dgm:t>
        <a:bodyPr/>
        <a:lstStyle/>
        <a:p>
          <a:endParaRPr lang="en-US"/>
        </a:p>
      </dgm:t>
    </dgm:pt>
    <dgm:pt modelId="{99EFA693-2DFF-4DEF-8502-A3987BEA372F}" type="sibTrans" cxnId="{5AF6D0F5-7541-4E0E-B88B-F7C4BE1571EE}">
      <dgm:prSet/>
      <dgm:spPr/>
      <dgm:t>
        <a:bodyPr/>
        <a:lstStyle/>
        <a:p>
          <a:endParaRPr lang="en-US"/>
        </a:p>
      </dgm:t>
    </dgm:pt>
    <dgm:pt modelId="{7DE59D7E-C40C-4C36-8284-3B6ED9A3462E}">
      <dgm:prSet/>
      <dgm:spPr/>
      <dgm:t>
        <a:bodyPr/>
        <a:lstStyle/>
        <a:p>
          <a:pPr rtl="0"/>
          <a:r>
            <a:rPr lang="en-IN" smtClean="0"/>
            <a:t>Configuration of Safety Controller with minimalistic user inputs</a:t>
          </a:r>
          <a:endParaRPr lang="en-IN"/>
        </a:p>
      </dgm:t>
    </dgm:pt>
    <dgm:pt modelId="{E9FCA881-21CA-473F-B865-8C29D43B1460}" type="parTrans" cxnId="{A95A002C-50A2-431A-92C8-011F69A59EA0}">
      <dgm:prSet/>
      <dgm:spPr/>
      <dgm:t>
        <a:bodyPr/>
        <a:lstStyle/>
        <a:p>
          <a:endParaRPr lang="en-US"/>
        </a:p>
      </dgm:t>
    </dgm:pt>
    <dgm:pt modelId="{2602019C-DDE5-4F76-826B-6771ABD1E559}" type="sibTrans" cxnId="{A95A002C-50A2-431A-92C8-011F69A59EA0}">
      <dgm:prSet/>
      <dgm:spPr/>
      <dgm:t>
        <a:bodyPr/>
        <a:lstStyle/>
        <a:p>
          <a:endParaRPr lang="en-US"/>
        </a:p>
      </dgm:t>
    </dgm:pt>
    <dgm:pt modelId="{E94B05B9-F9C6-4482-B1DE-3E93ECFBD4EA}">
      <dgm:prSet/>
      <dgm:spPr/>
      <dgm:t>
        <a:bodyPr/>
        <a:lstStyle/>
        <a:p>
          <a:pPr rtl="0"/>
          <a:r>
            <a:rPr lang="en-IN" smtClean="0"/>
            <a:t>Error logging of the blocked transaction</a:t>
          </a:r>
          <a:endParaRPr lang="en-IN"/>
        </a:p>
      </dgm:t>
    </dgm:pt>
    <dgm:pt modelId="{14F05429-2DAB-44D2-B545-2D85B80C890C}" type="parTrans" cxnId="{14E19684-46FA-47E0-B236-FD80DECD6B69}">
      <dgm:prSet/>
      <dgm:spPr/>
      <dgm:t>
        <a:bodyPr/>
        <a:lstStyle/>
        <a:p>
          <a:endParaRPr lang="en-US"/>
        </a:p>
      </dgm:t>
    </dgm:pt>
    <dgm:pt modelId="{4D27C19E-AFFB-48FF-BB8C-00872AAA55A0}" type="sibTrans" cxnId="{14E19684-46FA-47E0-B236-FD80DECD6B69}">
      <dgm:prSet/>
      <dgm:spPr/>
      <dgm:t>
        <a:bodyPr/>
        <a:lstStyle/>
        <a:p>
          <a:endParaRPr lang="en-US"/>
        </a:p>
      </dgm:t>
    </dgm:pt>
    <dgm:pt modelId="{D75B5E2D-1757-4892-8CF9-F6F3542FCCD8}">
      <dgm:prSet/>
      <dgm:spPr/>
      <dgm:t>
        <a:bodyPr/>
        <a:lstStyle/>
        <a:p>
          <a:pPr rtl="0"/>
          <a:r>
            <a:rPr lang="en-IN" smtClean="0"/>
            <a:t>Functional Coverage for all the Safety Controllers in SoC</a:t>
          </a:r>
          <a:endParaRPr lang="en-IN"/>
        </a:p>
      </dgm:t>
    </dgm:pt>
    <dgm:pt modelId="{825EBDA6-859C-4081-97C4-8A092EEE1864}" type="parTrans" cxnId="{E261C6E0-0F78-4AA6-9914-36252318544A}">
      <dgm:prSet/>
      <dgm:spPr/>
      <dgm:t>
        <a:bodyPr/>
        <a:lstStyle/>
        <a:p>
          <a:endParaRPr lang="en-US"/>
        </a:p>
      </dgm:t>
    </dgm:pt>
    <dgm:pt modelId="{7A37E1D8-C986-4D7C-BABA-F95F1BF7A576}" type="sibTrans" cxnId="{E261C6E0-0F78-4AA6-9914-36252318544A}">
      <dgm:prSet/>
      <dgm:spPr/>
      <dgm:t>
        <a:bodyPr/>
        <a:lstStyle/>
        <a:p>
          <a:endParaRPr lang="en-US"/>
        </a:p>
      </dgm:t>
    </dgm:pt>
    <dgm:pt modelId="{CBC39A78-1882-4DB2-96D1-D0FCF98AA0B7}">
      <dgm:prSet/>
      <dgm:spPr/>
      <dgm:t>
        <a:bodyPr/>
        <a:lstStyle/>
        <a:p>
          <a:pPr rtl="0"/>
          <a:r>
            <a:rPr lang="en-IN" smtClean="0"/>
            <a:t>Automated test case generation</a:t>
          </a:r>
          <a:endParaRPr lang="en-IN"/>
        </a:p>
      </dgm:t>
    </dgm:pt>
    <dgm:pt modelId="{06042107-4902-4051-A9D5-DA6FC1526F89}" type="parTrans" cxnId="{75AA8D73-F45D-4651-8361-D5958FC3D884}">
      <dgm:prSet/>
      <dgm:spPr/>
      <dgm:t>
        <a:bodyPr/>
        <a:lstStyle/>
        <a:p>
          <a:endParaRPr lang="en-US"/>
        </a:p>
      </dgm:t>
    </dgm:pt>
    <dgm:pt modelId="{D5791F62-74AD-4BE4-BE2F-BF1FDD3E2A00}" type="sibTrans" cxnId="{75AA8D73-F45D-4651-8361-D5958FC3D884}">
      <dgm:prSet/>
      <dgm:spPr/>
      <dgm:t>
        <a:bodyPr/>
        <a:lstStyle/>
        <a:p>
          <a:endParaRPr lang="en-US"/>
        </a:p>
      </dgm:t>
    </dgm:pt>
    <dgm:pt modelId="{2049AABF-0CE1-4ED9-95E9-6CE385FA896B}">
      <dgm:prSet/>
      <dgm:spPr/>
      <dgm:t>
        <a:bodyPr/>
        <a:lstStyle/>
        <a:p>
          <a:pPr rtl="0"/>
          <a:r>
            <a:rPr lang="en-IN" smtClean="0"/>
            <a:t>Different verification mode supported for user configuration  </a:t>
          </a:r>
          <a:endParaRPr lang="en-IN"/>
        </a:p>
      </dgm:t>
    </dgm:pt>
    <dgm:pt modelId="{18141849-E65C-4F79-9C30-4D234134FEC6}" type="parTrans" cxnId="{320E1B29-4882-41D3-9725-EE76C00A1489}">
      <dgm:prSet/>
      <dgm:spPr/>
      <dgm:t>
        <a:bodyPr/>
        <a:lstStyle/>
        <a:p>
          <a:endParaRPr lang="en-US"/>
        </a:p>
      </dgm:t>
    </dgm:pt>
    <dgm:pt modelId="{C7760E78-B0D6-404D-AA87-8F80535D72FE}" type="sibTrans" cxnId="{320E1B29-4882-41D3-9725-EE76C00A1489}">
      <dgm:prSet/>
      <dgm:spPr/>
      <dgm:t>
        <a:bodyPr/>
        <a:lstStyle/>
        <a:p>
          <a:endParaRPr lang="en-US"/>
        </a:p>
      </dgm:t>
    </dgm:pt>
    <dgm:pt modelId="{D32E4A31-EB76-4C46-9BAD-00788839DFE8}">
      <dgm:prSet/>
      <dgm:spPr/>
      <dgm:t>
        <a:bodyPr/>
        <a:lstStyle/>
        <a:p>
          <a:pPr rtl="0"/>
          <a:r>
            <a:rPr lang="en-IN" smtClean="0"/>
            <a:t>Scalable to other verification solutions to catch FFI issues in bus component</a:t>
          </a:r>
          <a:endParaRPr lang="en-IN"/>
        </a:p>
      </dgm:t>
    </dgm:pt>
    <dgm:pt modelId="{90BB5752-37E5-4A73-883B-6733CFEF0AFB}" type="parTrans" cxnId="{9925938C-20FC-4759-8000-FF119641A14C}">
      <dgm:prSet/>
      <dgm:spPr/>
      <dgm:t>
        <a:bodyPr/>
        <a:lstStyle/>
        <a:p>
          <a:endParaRPr lang="en-US"/>
        </a:p>
      </dgm:t>
    </dgm:pt>
    <dgm:pt modelId="{B0181BE8-6C29-4284-8CF3-A16F36389B63}" type="sibTrans" cxnId="{9925938C-20FC-4759-8000-FF119641A14C}">
      <dgm:prSet/>
      <dgm:spPr/>
      <dgm:t>
        <a:bodyPr/>
        <a:lstStyle/>
        <a:p>
          <a:endParaRPr lang="en-US"/>
        </a:p>
      </dgm:t>
    </dgm:pt>
    <dgm:pt modelId="{53431008-017E-451D-8F2F-D151694095C2}" type="pres">
      <dgm:prSet presAssocID="{1588C007-C091-4388-AED5-329E8F79EE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EEDBC9-CB7B-4CBD-8CE0-4CA5F1E19521}" type="pres">
      <dgm:prSet presAssocID="{D76DE574-5406-41A3-A77C-EA8AFB8EF960}" presName="composite" presStyleCnt="0"/>
      <dgm:spPr/>
    </dgm:pt>
    <dgm:pt modelId="{FFB4A7FE-E9CA-4285-93DB-33911ACEC151}" type="pres">
      <dgm:prSet presAssocID="{D76DE574-5406-41A3-A77C-EA8AFB8EF96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E4706-D14F-413E-947F-2E6F3A0EF9C5}" type="pres">
      <dgm:prSet presAssocID="{D76DE574-5406-41A3-A77C-EA8AFB8EF96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45292-ED16-4FEC-A60B-9F018F480AE5}" type="pres">
      <dgm:prSet presAssocID="{5C40F131-188F-40DB-A618-65D11A1BEEF2}" presName="space" presStyleCnt="0"/>
      <dgm:spPr/>
    </dgm:pt>
    <dgm:pt modelId="{AEBC7518-FE49-485F-9764-D7792EA53616}" type="pres">
      <dgm:prSet presAssocID="{9FC45D4E-24B1-465A-BFA6-24587EA7FBBB}" presName="composite" presStyleCnt="0"/>
      <dgm:spPr/>
    </dgm:pt>
    <dgm:pt modelId="{F6AA726A-A868-4639-AEBB-95F02721DB5E}" type="pres">
      <dgm:prSet presAssocID="{9FC45D4E-24B1-465A-BFA6-24587EA7FBB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00D9C-EEF6-43CB-A836-BDD0D5165648}" type="pres">
      <dgm:prSet presAssocID="{9FC45D4E-24B1-465A-BFA6-24587EA7FBB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51C77-A618-47F3-8849-9347107C26D7}" type="presOf" srcId="{66A8FBBC-B555-4577-817F-00EA0D6B548C}" destId="{14700D9C-EEF6-43CB-A836-BDD0D5165648}" srcOrd="0" destOrd="0" presId="urn:microsoft.com/office/officeart/2005/8/layout/hList1"/>
    <dgm:cxn modelId="{B7697D64-2110-47DF-8176-E42675101D36}" type="presOf" srcId="{3388691B-D06B-4D79-9A30-0FEAF1F83ADC}" destId="{E14E4706-D14F-413E-947F-2E6F3A0EF9C5}" srcOrd="0" destOrd="5" presId="urn:microsoft.com/office/officeart/2005/8/layout/hList1"/>
    <dgm:cxn modelId="{D65CD942-7C8F-4CFB-8948-40C16F38E7AA}" type="presOf" srcId="{98F55456-CB05-470A-BA39-3C68BE037BB9}" destId="{E14E4706-D14F-413E-947F-2E6F3A0EF9C5}" srcOrd="0" destOrd="7" presId="urn:microsoft.com/office/officeart/2005/8/layout/hList1"/>
    <dgm:cxn modelId="{A2DD2E6D-1617-49A1-8392-DCB72EE6F67C}" type="presOf" srcId="{AE6A4B76-0DB4-491D-AC67-372FF97B2298}" destId="{E14E4706-D14F-413E-947F-2E6F3A0EF9C5}" srcOrd="0" destOrd="8" presId="urn:microsoft.com/office/officeart/2005/8/layout/hList1"/>
    <dgm:cxn modelId="{550E7D62-ADE2-4E87-A2C4-0D8747A1684E}" srcId="{9FC45D4E-24B1-465A-BFA6-24587EA7FBBB}" destId="{8541FCE9-193D-40DE-8231-C7B54F843E28}" srcOrd="1" destOrd="0" parTransId="{BF95436F-EB32-48A3-9834-717CE41B9440}" sibTransId="{2BAC7879-DB9E-430E-8CDC-19D9443A1419}"/>
    <dgm:cxn modelId="{BD5D9998-1CE2-47FC-B419-0E2F89820B60}" srcId="{1588C007-C091-4388-AED5-329E8F79EE0C}" destId="{9FC45D4E-24B1-465A-BFA6-24587EA7FBBB}" srcOrd="1" destOrd="0" parTransId="{39ED61EE-C12F-4A4A-9FE2-3C2A316F208B}" sibTransId="{B6C0B300-8C59-451A-98B5-259AD3F4A0F7}"/>
    <dgm:cxn modelId="{1B00CE1C-78E7-4F5D-867E-822456FDB31C}" type="presOf" srcId="{F20208E7-05F4-4167-BED2-4A02EFC25433}" destId="{E14E4706-D14F-413E-947F-2E6F3A0EF9C5}" srcOrd="0" destOrd="1" presId="urn:microsoft.com/office/officeart/2005/8/layout/hList1"/>
    <dgm:cxn modelId="{E6970DDA-C151-4965-ACCA-43C788C5F42E}" type="presOf" srcId="{2049AABF-0CE1-4ED9-95E9-6CE385FA896B}" destId="{14700D9C-EEF6-43CB-A836-BDD0D5165648}" srcOrd="0" destOrd="7" presId="urn:microsoft.com/office/officeart/2005/8/layout/hList1"/>
    <dgm:cxn modelId="{F9334230-B62F-4BE9-AF48-9DE0895C7B0D}" type="presOf" srcId="{9FC45D4E-24B1-465A-BFA6-24587EA7FBBB}" destId="{F6AA726A-A868-4639-AEBB-95F02721DB5E}" srcOrd="0" destOrd="0" presId="urn:microsoft.com/office/officeart/2005/8/layout/hList1"/>
    <dgm:cxn modelId="{E12C6211-685A-4C65-AF38-2E430ABAB1B5}" srcId="{D76DE574-5406-41A3-A77C-EA8AFB8EF960}" destId="{D8E6E24A-E7C9-4106-A3BA-B3181C11F564}" srcOrd="0" destOrd="0" parTransId="{C433FBBA-95AA-48A5-B6DA-CA15173AE671}" sibTransId="{B443E024-622F-448F-A98E-D7811047AAF6}"/>
    <dgm:cxn modelId="{CAAF4505-E31B-4265-962F-B0FCAA350EE5}" type="presOf" srcId="{CA52A34C-B2C6-4D77-93F5-4730F6AEEFF1}" destId="{E14E4706-D14F-413E-947F-2E6F3A0EF9C5}" srcOrd="0" destOrd="2" presId="urn:microsoft.com/office/officeart/2005/8/layout/hList1"/>
    <dgm:cxn modelId="{5163DE22-2520-4321-A2FC-0CDA3488A4C5}" type="presOf" srcId="{46BA3AD4-182F-4E0E-AA8B-070F9D5CB44B}" destId="{E14E4706-D14F-413E-947F-2E6F3A0EF9C5}" srcOrd="0" destOrd="3" presId="urn:microsoft.com/office/officeart/2005/8/layout/hList1"/>
    <dgm:cxn modelId="{F00618AD-5563-48D3-B67E-5CE3498A4B5A}" type="presOf" srcId="{47ECA2F9-2909-4F04-9C34-023524F9A5D8}" destId="{E14E4706-D14F-413E-947F-2E6F3A0EF9C5}" srcOrd="0" destOrd="6" presId="urn:microsoft.com/office/officeart/2005/8/layout/hList1"/>
    <dgm:cxn modelId="{5AF6D0F5-7541-4E0E-B88B-F7C4BE1571EE}" srcId="{9FC45D4E-24B1-465A-BFA6-24587EA7FBBB}" destId="{ACF79FD9-74F5-4A26-9E45-C2082061AB6C}" srcOrd="2" destOrd="0" parTransId="{A00AEBC8-5838-4299-B4A3-4580FC51FFB9}" sibTransId="{99EFA693-2DFF-4DEF-8502-A3987BEA372F}"/>
    <dgm:cxn modelId="{320E1B29-4882-41D3-9725-EE76C00A1489}" srcId="{9FC45D4E-24B1-465A-BFA6-24587EA7FBBB}" destId="{2049AABF-0CE1-4ED9-95E9-6CE385FA896B}" srcOrd="7" destOrd="0" parTransId="{18141849-E65C-4F79-9C30-4D234134FEC6}" sibTransId="{C7760E78-B0D6-404D-AA87-8F80535D72FE}"/>
    <dgm:cxn modelId="{7393D1BC-3D68-4FF4-B0C1-31CE3211699C}" type="presOf" srcId="{1588C007-C091-4388-AED5-329E8F79EE0C}" destId="{53431008-017E-451D-8F2F-D151694095C2}" srcOrd="0" destOrd="0" presId="urn:microsoft.com/office/officeart/2005/8/layout/hList1"/>
    <dgm:cxn modelId="{280ADC04-A2DF-4AC7-A4D9-98F72C92F907}" type="presOf" srcId="{CBC39A78-1882-4DB2-96D1-D0FCF98AA0B7}" destId="{14700D9C-EEF6-43CB-A836-BDD0D5165648}" srcOrd="0" destOrd="6" presId="urn:microsoft.com/office/officeart/2005/8/layout/hList1"/>
    <dgm:cxn modelId="{F5C93CF4-EC9B-4857-9709-ADBFD7F144F8}" type="presOf" srcId="{D75B5E2D-1757-4892-8CF9-F6F3542FCCD8}" destId="{14700D9C-EEF6-43CB-A836-BDD0D5165648}" srcOrd="0" destOrd="5" presId="urn:microsoft.com/office/officeart/2005/8/layout/hList1"/>
    <dgm:cxn modelId="{1159AEF2-2D74-44D2-A216-08E2BCA43B58}" type="presOf" srcId="{E94B05B9-F9C6-4482-B1DE-3E93ECFBD4EA}" destId="{14700D9C-EEF6-43CB-A836-BDD0D5165648}" srcOrd="0" destOrd="4" presId="urn:microsoft.com/office/officeart/2005/8/layout/hList1"/>
    <dgm:cxn modelId="{EED6CC66-426C-4415-AA07-946E085366D2}" type="presOf" srcId="{ACF79FD9-74F5-4A26-9E45-C2082061AB6C}" destId="{14700D9C-EEF6-43CB-A836-BDD0D5165648}" srcOrd="0" destOrd="2" presId="urn:microsoft.com/office/officeart/2005/8/layout/hList1"/>
    <dgm:cxn modelId="{4A4CD6E2-552F-4286-BA92-8370D0A8E985}" srcId="{D76DE574-5406-41A3-A77C-EA8AFB8EF960}" destId="{46BA3AD4-182F-4E0E-AA8B-070F9D5CB44B}" srcOrd="3" destOrd="0" parTransId="{4DD17F72-C97F-4C85-B2E2-DC4622F2752B}" sibTransId="{302F1992-5C7F-4ECE-9422-F825BFD458F1}"/>
    <dgm:cxn modelId="{A95A002C-50A2-431A-92C8-011F69A59EA0}" srcId="{9FC45D4E-24B1-465A-BFA6-24587EA7FBBB}" destId="{7DE59D7E-C40C-4C36-8284-3B6ED9A3462E}" srcOrd="3" destOrd="0" parTransId="{E9FCA881-21CA-473F-B865-8C29D43B1460}" sibTransId="{2602019C-DDE5-4F76-826B-6771ABD1E559}"/>
    <dgm:cxn modelId="{FB847D56-9188-48A0-A2E1-19B23E11B0D6}" srcId="{D76DE574-5406-41A3-A77C-EA8AFB8EF960}" destId="{7D7F9C3F-41C0-4FF9-B38C-39F4B046D702}" srcOrd="9" destOrd="0" parTransId="{B8B63508-850A-481A-99F3-584DEB59C89E}" sibTransId="{E42EC171-F1DC-4B52-9742-2C67BF486FDF}"/>
    <dgm:cxn modelId="{14E19684-46FA-47E0-B236-FD80DECD6B69}" srcId="{9FC45D4E-24B1-465A-BFA6-24587EA7FBBB}" destId="{E94B05B9-F9C6-4482-B1DE-3E93ECFBD4EA}" srcOrd="4" destOrd="0" parTransId="{14F05429-2DAB-44D2-B545-2D85B80C890C}" sibTransId="{4D27C19E-AFFB-48FF-BB8C-00872AAA55A0}"/>
    <dgm:cxn modelId="{9925938C-20FC-4759-8000-FF119641A14C}" srcId="{9FC45D4E-24B1-465A-BFA6-24587EA7FBBB}" destId="{D32E4A31-EB76-4C46-9BAD-00788839DFE8}" srcOrd="8" destOrd="0" parTransId="{90BB5752-37E5-4A73-883B-6733CFEF0AFB}" sibTransId="{B0181BE8-6C29-4284-8CF3-A16F36389B63}"/>
    <dgm:cxn modelId="{6653427D-1008-4D25-9DBB-DDB0935630ED}" srcId="{1588C007-C091-4388-AED5-329E8F79EE0C}" destId="{D76DE574-5406-41A3-A77C-EA8AFB8EF960}" srcOrd="0" destOrd="0" parTransId="{394074CE-DF99-438A-98CF-421F298C81C1}" sibTransId="{5C40F131-188F-40DB-A618-65D11A1BEEF2}"/>
    <dgm:cxn modelId="{C3D8E44F-7023-41A5-952E-BE23B5C9A8F0}" type="presOf" srcId="{8541FCE9-193D-40DE-8231-C7B54F843E28}" destId="{14700D9C-EEF6-43CB-A836-BDD0D5165648}" srcOrd="0" destOrd="1" presId="urn:microsoft.com/office/officeart/2005/8/layout/hList1"/>
    <dgm:cxn modelId="{EABD905B-FC4C-4E2C-915D-76251DA479CD}" type="presOf" srcId="{7D7F9C3F-41C0-4FF9-B38C-39F4B046D702}" destId="{E14E4706-D14F-413E-947F-2E6F3A0EF9C5}" srcOrd="0" destOrd="9" presId="urn:microsoft.com/office/officeart/2005/8/layout/hList1"/>
    <dgm:cxn modelId="{545E2386-4AE6-4D52-8361-2E70DB550E19}" type="presOf" srcId="{4E3AED06-EA7E-4E5E-89E2-2CA0B510ACFA}" destId="{E14E4706-D14F-413E-947F-2E6F3A0EF9C5}" srcOrd="0" destOrd="4" presId="urn:microsoft.com/office/officeart/2005/8/layout/hList1"/>
    <dgm:cxn modelId="{8D3BD739-44C2-43B7-B0F4-17C6C3778766}" srcId="{D76DE574-5406-41A3-A77C-EA8AFB8EF960}" destId="{47ECA2F9-2909-4F04-9C34-023524F9A5D8}" srcOrd="6" destOrd="0" parTransId="{67E71A10-4D71-4A16-A8B1-C14F73FB152D}" sibTransId="{4BBF267F-6D97-4319-96C3-99D2294220F4}"/>
    <dgm:cxn modelId="{31531990-8C7B-4CC0-AD40-A995CD347F0C}" type="presOf" srcId="{D32E4A31-EB76-4C46-9BAD-00788839DFE8}" destId="{14700D9C-EEF6-43CB-A836-BDD0D5165648}" srcOrd="0" destOrd="8" presId="urn:microsoft.com/office/officeart/2005/8/layout/hList1"/>
    <dgm:cxn modelId="{48FFB7EA-C4B1-4979-ADE6-401D8B2E343C}" srcId="{D76DE574-5406-41A3-A77C-EA8AFB8EF960}" destId="{AE6A4B76-0DB4-491D-AC67-372FF97B2298}" srcOrd="8" destOrd="0" parTransId="{5A3129B2-489F-43A8-BC06-872C59DD70EC}" sibTransId="{C50FA93B-0359-48C5-81E2-A980CDE749A4}"/>
    <dgm:cxn modelId="{2715D048-36DF-4810-9B49-175C372042A2}" srcId="{9FC45D4E-24B1-465A-BFA6-24587EA7FBBB}" destId="{66A8FBBC-B555-4577-817F-00EA0D6B548C}" srcOrd="0" destOrd="0" parTransId="{109EE79C-5196-4BE9-8E88-7553F5070BA6}" sibTransId="{2F86DC83-744D-456C-AB1B-8719A2F9958C}"/>
    <dgm:cxn modelId="{251D10B9-A48A-441F-BB8D-98017B8AD27F}" srcId="{D76DE574-5406-41A3-A77C-EA8AFB8EF960}" destId="{CA52A34C-B2C6-4D77-93F5-4730F6AEEFF1}" srcOrd="2" destOrd="0" parTransId="{AEC1D329-A12B-478C-9DBE-D63DC14A784F}" sibTransId="{F86CC8C5-70D7-4611-B6DC-87A5B89261B8}"/>
    <dgm:cxn modelId="{75AA8D73-F45D-4651-8361-D5958FC3D884}" srcId="{9FC45D4E-24B1-465A-BFA6-24587EA7FBBB}" destId="{CBC39A78-1882-4DB2-96D1-D0FCF98AA0B7}" srcOrd="6" destOrd="0" parTransId="{06042107-4902-4051-A9D5-DA6FC1526F89}" sibTransId="{D5791F62-74AD-4BE4-BE2F-BF1FDD3E2A00}"/>
    <dgm:cxn modelId="{9248DED7-E51C-4FE3-99DF-6F64F3751C8C}" type="presOf" srcId="{D76DE574-5406-41A3-A77C-EA8AFB8EF960}" destId="{FFB4A7FE-E9CA-4285-93DB-33911ACEC151}" srcOrd="0" destOrd="0" presId="urn:microsoft.com/office/officeart/2005/8/layout/hList1"/>
    <dgm:cxn modelId="{E261C6E0-0F78-4AA6-9914-36252318544A}" srcId="{9FC45D4E-24B1-465A-BFA6-24587EA7FBBB}" destId="{D75B5E2D-1757-4892-8CF9-F6F3542FCCD8}" srcOrd="5" destOrd="0" parTransId="{825EBDA6-859C-4081-97C4-8A092EEE1864}" sibTransId="{7A37E1D8-C986-4D7C-BABA-F95F1BF7A576}"/>
    <dgm:cxn modelId="{B97F8653-0ABD-407B-9270-FE7AC4FEA4D7}" type="presOf" srcId="{D8E6E24A-E7C9-4106-A3BA-B3181C11F564}" destId="{E14E4706-D14F-413E-947F-2E6F3A0EF9C5}" srcOrd="0" destOrd="0" presId="urn:microsoft.com/office/officeart/2005/8/layout/hList1"/>
    <dgm:cxn modelId="{74B4AF22-1DA1-473C-A757-01B8610B561A}" srcId="{D76DE574-5406-41A3-A77C-EA8AFB8EF960}" destId="{98F55456-CB05-470A-BA39-3C68BE037BB9}" srcOrd="7" destOrd="0" parTransId="{ADAED99A-6118-498A-9D8C-733841C4A650}" sibTransId="{5781E525-A963-4B9E-B971-1C4CEB6E17DC}"/>
    <dgm:cxn modelId="{F5DA2432-35F2-4D1C-9524-C9538C2AA4B2}" type="presOf" srcId="{7DE59D7E-C40C-4C36-8284-3B6ED9A3462E}" destId="{14700D9C-EEF6-43CB-A836-BDD0D5165648}" srcOrd="0" destOrd="3" presId="urn:microsoft.com/office/officeart/2005/8/layout/hList1"/>
    <dgm:cxn modelId="{BF9884B1-1EAB-42E0-BBFB-E303572190B9}" srcId="{D76DE574-5406-41A3-A77C-EA8AFB8EF960}" destId="{3388691B-D06B-4D79-9A30-0FEAF1F83ADC}" srcOrd="5" destOrd="0" parTransId="{DEE05BB5-F982-4E59-8CBA-AF8DBB9EE07C}" sibTransId="{5EABB44C-3C37-4922-BF21-DAE404B507F2}"/>
    <dgm:cxn modelId="{D747B196-0F37-4FC3-A695-08538D186E6B}" srcId="{D76DE574-5406-41A3-A77C-EA8AFB8EF960}" destId="{F20208E7-05F4-4167-BED2-4A02EFC25433}" srcOrd="1" destOrd="0" parTransId="{CEE6FEEA-541A-41D0-8FAA-CF2FF78FDED6}" sibTransId="{C3C1A8DA-DA35-4CD2-B6D0-D96B97B6055C}"/>
    <dgm:cxn modelId="{0277F589-243C-4A90-9C45-754F54896354}" srcId="{D76DE574-5406-41A3-A77C-EA8AFB8EF960}" destId="{4E3AED06-EA7E-4E5E-89E2-2CA0B510ACFA}" srcOrd="4" destOrd="0" parTransId="{6151550F-D677-4929-8361-141B4CC9B4EF}" sibTransId="{403ABFE5-EE82-4408-AE3A-F0F5D8D4B854}"/>
    <dgm:cxn modelId="{FCD87DE9-4715-46FA-A3DA-3D25224D2EB8}" type="presParOf" srcId="{53431008-017E-451D-8F2F-D151694095C2}" destId="{F7EEDBC9-CB7B-4CBD-8CE0-4CA5F1E19521}" srcOrd="0" destOrd="0" presId="urn:microsoft.com/office/officeart/2005/8/layout/hList1"/>
    <dgm:cxn modelId="{9AE31BD5-75DC-4830-A120-88737F3E61C9}" type="presParOf" srcId="{F7EEDBC9-CB7B-4CBD-8CE0-4CA5F1E19521}" destId="{FFB4A7FE-E9CA-4285-93DB-33911ACEC151}" srcOrd="0" destOrd="0" presId="urn:microsoft.com/office/officeart/2005/8/layout/hList1"/>
    <dgm:cxn modelId="{84EE5BEA-C056-42A9-A5CB-BD840332084C}" type="presParOf" srcId="{F7EEDBC9-CB7B-4CBD-8CE0-4CA5F1E19521}" destId="{E14E4706-D14F-413E-947F-2E6F3A0EF9C5}" srcOrd="1" destOrd="0" presId="urn:microsoft.com/office/officeart/2005/8/layout/hList1"/>
    <dgm:cxn modelId="{08B7FBE0-429D-45E5-A139-4E6CC2C45BBB}" type="presParOf" srcId="{53431008-017E-451D-8F2F-D151694095C2}" destId="{56245292-ED16-4FEC-A60B-9F018F480AE5}" srcOrd="1" destOrd="0" presId="urn:microsoft.com/office/officeart/2005/8/layout/hList1"/>
    <dgm:cxn modelId="{34532A02-9EB6-48C7-BD23-3CA5AFCAD2D0}" type="presParOf" srcId="{53431008-017E-451D-8F2F-D151694095C2}" destId="{AEBC7518-FE49-485F-9764-D7792EA53616}" srcOrd="2" destOrd="0" presId="urn:microsoft.com/office/officeart/2005/8/layout/hList1"/>
    <dgm:cxn modelId="{0777F08E-B45B-4B8F-A1F6-8A5C55E387E4}" type="presParOf" srcId="{AEBC7518-FE49-485F-9764-D7792EA53616}" destId="{F6AA726A-A868-4639-AEBB-95F02721DB5E}" srcOrd="0" destOrd="0" presId="urn:microsoft.com/office/officeart/2005/8/layout/hList1"/>
    <dgm:cxn modelId="{0F99812C-298E-42FB-A8AA-C9D71D29DC21}" type="presParOf" srcId="{AEBC7518-FE49-485F-9764-D7792EA53616}" destId="{14700D9C-EEF6-43CB-A836-BDD0D51656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689074-19A1-4D09-94EC-6399A5A54E04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37B107F-0C60-4EA3-B838-D88CEF5F24C9}">
      <dgm:prSet/>
      <dgm:spPr/>
      <dgm:t>
        <a:bodyPr/>
        <a:lstStyle/>
        <a:p>
          <a:pPr rtl="0"/>
          <a:r>
            <a:rPr lang="en-IN" dirty="0" smtClean="0"/>
            <a:t>Proposed Solution Fault Manager</a:t>
          </a:r>
          <a:endParaRPr lang="en-IN" dirty="0"/>
        </a:p>
      </dgm:t>
    </dgm:pt>
    <dgm:pt modelId="{0BAB90B6-82DA-4A15-AB74-15353A7F8E9A}" type="parTrans" cxnId="{AF93DF94-8566-4775-8A70-08FA3BB1BA9D}">
      <dgm:prSet/>
      <dgm:spPr/>
      <dgm:t>
        <a:bodyPr/>
        <a:lstStyle/>
        <a:p>
          <a:endParaRPr lang="en-US"/>
        </a:p>
      </dgm:t>
    </dgm:pt>
    <dgm:pt modelId="{18D956EB-B65F-4990-9A1B-D077D6E932A6}" type="sibTrans" cxnId="{AF93DF94-8566-4775-8A70-08FA3BB1BA9D}">
      <dgm:prSet/>
      <dgm:spPr/>
      <dgm:t>
        <a:bodyPr/>
        <a:lstStyle/>
        <a:p>
          <a:endParaRPr lang="en-US"/>
        </a:p>
      </dgm:t>
    </dgm:pt>
    <dgm:pt modelId="{8A962747-8B21-4A67-80B8-FA5A8A1DF2FB}">
      <dgm:prSet/>
      <dgm:spPr/>
      <dgm:t>
        <a:bodyPr/>
        <a:lstStyle/>
        <a:p>
          <a:pPr rtl="0"/>
          <a:r>
            <a:rPr lang="en-IN" dirty="0" smtClean="0"/>
            <a:t>Auto generated test</a:t>
          </a:r>
          <a:endParaRPr lang="en-IN" dirty="0"/>
        </a:p>
      </dgm:t>
    </dgm:pt>
    <dgm:pt modelId="{C7F25CC9-956E-43A5-9833-2984265B6113}" type="parTrans" cxnId="{61665254-6BD9-4DA3-A1BD-F1E6C0708036}">
      <dgm:prSet/>
      <dgm:spPr/>
      <dgm:t>
        <a:bodyPr/>
        <a:lstStyle/>
        <a:p>
          <a:endParaRPr lang="en-US"/>
        </a:p>
      </dgm:t>
    </dgm:pt>
    <dgm:pt modelId="{0018769E-DDE5-4F6F-BA65-19A90486C068}" type="sibTrans" cxnId="{61665254-6BD9-4DA3-A1BD-F1E6C0708036}">
      <dgm:prSet/>
      <dgm:spPr/>
      <dgm:t>
        <a:bodyPr/>
        <a:lstStyle/>
        <a:p>
          <a:endParaRPr lang="en-US"/>
        </a:p>
      </dgm:t>
    </dgm:pt>
    <dgm:pt modelId="{84320142-F4FC-4281-8969-1C87DF796DB1}">
      <dgm:prSet/>
      <dgm:spPr/>
      <dgm:t>
        <a:bodyPr/>
        <a:lstStyle/>
        <a:p>
          <a:pPr rtl="0"/>
          <a:r>
            <a:rPr lang="en-IN" dirty="0" smtClean="0"/>
            <a:t>Excel based checks.</a:t>
          </a:r>
          <a:endParaRPr lang="en-IN" dirty="0"/>
        </a:p>
      </dgm:t>
    </dgm:pt>
    <dgm:pt modelId="{22685FB7-6EF4-4503-8F4C-FEFB91FF9527}" type="parTrans" cxnId="{BA306C6F-91BB-46F7-9CE6-654D91108E9A}">
      <dgm:prSet/>
      <dgm:spPr/>
      <dgm:t>
        <a:bodyPr/>
        <a:lstStyle/>
        <a:p>
          <a:endParaRPr lang="en-US"/>
        </a:p>
      </dgm:t>
    </dgm:pt>
    <dgm:pt modelId="{C205F4AA-E448-4F0E-ADC2-8BA1D9BAC082}" type="sibTrans" cxnId="{BA306C6F-91BB-46F7-9CE6-654D91108E9A}">
      <dgm:prSet/>
      <dgm:spPr/>
      <dgm:t>
        <a:bodyPr/>
        <a:lstStyle/>
        <a:p>
          <a:endParaRPr lang="en-US"/>
        </a:p>
      </dgm:t>
    </dgm:pt>
    <dgm:pt modelId="{9B9795B6-02ED-4365-94A0-1B1B7B4AD317}">
      <dgm:prSet/>
      <dgm:spPr/>
      <dgm:t>
        <a:bodyPr/>
        <a:lstStyle/>
        <a:p>
          <a:pPr rtl="0"/>
          <a:r>
            <a:rPr lang="en-IN" smtClean="0"/>
            <a:t>Functional Checks</a:t>
          </a:r>
          <a:endParaRPr lang="en-IN"/>
        </a:p>
      </dgm:t>
    </dgm:pt>
    <dgm:pt modelId="{8EF8928B-40A5-49D7-B34B-480DB1E826F7}" type="parTrans" cxnId="{8FCB9132-8E5F-4024-939B-3C4F706F5CBF}">
      <dgm:prSet/>
      <dgm:spPr/>
      <dgm:t>
        <a:bodyPr/>
        <a:lstStyle/>
        <a:p>
          <a:endParaRPr lang="en-US"/>
        </a:p>
      </dgm:t>
    </dgm:pt>
    <dgm:pt modelId="{23387F86-6C0F-4761-9A72-5243214F9D71}" type="sibTrans" cxnId="{8FCB9132-8E5F-4024-939B-3C4F706F5CBF}">
      <dgm:prSet/>
      <dgm:spPr/>
      <dgm:t>
        <a:bodyPr/>
        <a:lstStyle/>
        <a:p>
          <a:endParaRPr lang="en-US"/>
        </a:p>
      </dgm:t>
    </dgm:pt>
    <dgm:pt modelId="{60B2EAEF-C592-4786-A3A3-B7D4058B8BEF}">
      <dgm:prSet/>
      <dgm:spPr/>
      <dgm:t>
        <a:bodyPr/>
        <a:lstStyle/>
        <a:p>
          <a:pPr rtl="0"/>
          <a:r>
            <a:rPr lang="en-IN" dirty="0" smtClean="0"/>
            <a:t>FM auto-configuration with minimalistic user inputs</a:t>
          </a:r>
          <a:endParaRPr lang="en-IN" dirty="0"/>
        </a:p>
      </dgm:t>
    </dgm:pt>
    <dgm:pt modelId="{BCD38F23-C4D4-4B0C-AA9B-67FAA46668AE}" type="parTrans" cxnId="{DD076EA3-9350-428F-BDCC-13B0C7D476BE}">
      <dgm:prSet/>
      <dgm:spPr/>
      <dgm:t>
        <a:bodyPr/>
        <a:lstStyle/>
        <a:p>
          <a:endParaRPr lang="en-US"/>
        </a:p>
      </dgm:t>
    </dgm:pt>
    <dgm:pt modelId="{9CCA5859-4A7B-47B5-AA37-818800BA7917}" type="sibTrans" cxnId="{DD076EA3-9350-428F-BDCC-13B0C7D476BE}">
      <dgm:prSet/>
      <dgm:spPr/>
      <dgm:t>
        <a:bodyPr/>
        <a:lstStyle/>
        <a:p>
          <a:endParaRPr lang="en-US"/>
        </a:p>
      </dgm:t>
    </dgm:pt>
    <dgm:pt modelId="{A214176A-8B02-4656-8F23-7FF28A315253}">
      <dgm:prSet/>
      <dgm:spPr/>
      <dgm:t>
        <a:bodyPr/>
        <a:lstStyle/>
        <a:p>
          <a:pPr rtl="0"/>
          <a:r>
            <a:rPr lang="en-IN" dirty="0" smtClean="0"/>
            <a:t>Checkers for intended fault type, polarity, effect, etc. including spurious fault(s) detection</a:t>
          </a:r>
          <a:endParaRPr lang="en-IN" dirty="0"/>
        </a:p>
      </dgm:t>
    </dgm:pt>
    <dgm:pt modelId="{0AABCCAB-6A5B-42FC-99B6-E674EB0B722B}" type="parTrans" cxnId="{E16BFB9E-95B0-40B3-8073-4E5455993227}">
      <dgm:prSet/>
      <dgm:spPr/>
      <dgm:t>
        <a:bodyPr/>
        <a:lstStyle/>
        <a:p>
          <a:endParaRPr lang="en-US"/>
        </a:p>
      </dgm:t>
    </dgm:pt>
    <dgm:pt modelId="{AE865341-BFB3-4E1A-B1CB-C76E95EB2132}" type="sibTrans" cxnId="{E16BFB9E-95B0-40B3-8073-4E5455993227}">
      <dgm:prSet/>
      <dgm:spPr/>
      <dgm:t>
        <a:bodyPr/>
        <a:lstStyle/>
        <a:p>
          <a:endParaRPr lang="en-US"/>
        </a:p>
      </dgm:t>
    </dgm:pt>
    <dgm:pt modelId="{0C77F117-8A0F-4FBF-9119-DD7F410D80A8}">
      <dgm:prSet/>
      <dgm:spPr/>
      <dgm:t>
        <a:bodyPr/>
        <a:lstStyle/>
        <a:p>
          <a:pPr rtl="0"/>
          <a:r>
            <a:rPr lang="en-IN" dirty="0" smtClean="0"/>
            <a:t>Fault reporting and SoC reaction check </a:t>
          </a:r>
          <a:endParaRPr lang="en-IN" dirty="0"/>
        </a:p>
      </dgm:t>
    </dgm:pt>
    <dgm:pt modelId="{B3ACAACE-291C-452B-9A21-FE636FC59607}" type="parTrans" cxnId="{7B9DA719-A06A-4A35-AD4C-C95052A86450}">
      <dgm:prSet/>
      <dgm:spPr/>
      <dgm:t>
        <a:bodyPr/>
        <a:lstStyle/>
        <a:p>
          <a:endParaRPr lang="en-US"/>
        </a:p>
      </dgm:t>
    </dgm:pt>
    <dgm:pt modelId="{A6C71B32-76BA-40D2-BE01-871B3DA5EFB6}" type="sibTrans" cxnId="{7B9DA719-A06A-4A35-AD4C-C95052A86450}">
      <dgm:prSet/>
      <dgm:spPr/>
      <dgm:t>
        <a:bodyPr/>
        <a:lstStyle/>
        <a:p>
          <a:endParaRPr lang="en-US"/>
        </a:p>
      </dgm:t>
    </dgm:pt>
    <dgm:pt modelId="{13FDE0D5-6E06-4140-ADB2-2018B97C17E3}">
      <dgm:prSet/>
      <dgm:spPr/>
      <dgm:t>
        <a:bodyPr/>
        <a:lstStyle/>
        <a:p>
          <a:pPr rtl="0"/>
          <a:r>
            <a:rPr lang="en-IN" dirty="0" smtClean="0"/>
            <a:t>Fault aliasing and connection check</a:t>
          </a:r>
          <a:endParaRPr lang="en-IN" dirty="0"/>
        </a:p>
      </dgm:t>
    </dgm:pt>
    <dgm:pt modelId="{1A602B3F-911E-4EC4-8A9F-C8F519190E70}" type="parTrans" cxnId="{6A312DA2-6031-476B-8FD8-43CCFF0B7D80}">
      <dgm:prSet/>
      <dgm:spPr/>
      <dgm:t>
        <a:bodyPr/>
        <a:lstStyle/>
        <a:p>
          <a:endParaRPr lang="en-US"/>
        </a:p>
      </dgm:t>
    </dgm:pt>
    <dgm:pt modelId="{648EABC8-B099-4D6B-A284-F78677DA22AC}" type="sibTrans" cxnId="{6A312DA2-6031-476B-8FD8-43CCFF0B7D80}">
      <dgm:prSet/>
      <dgm:spPr/>
      <dgm:t>
        <a:bodyPr/>
        <a:lstStyle/>
        <a:p>
          <a:endParaRPr lang="en-US"/>
        </a:p>
      </dgm:t>
    </dgm:pt>
    <dgm:pt modelId="{1E0ED91F-C9CA-4B09-9D98-39669DFBAB06}">
      <dgm:prSet/>
      <dgm:spPr/>
      <dgm:t>
        <a:bodyPr/>
        <a:lstStyle/>
        <a:p>
          <a:pPr rtl="0"/>
          <a:r>
            <a:rPr lang="en-IN" dirty="0" smtClean="0"/>
            <a:t>Functional coverage for all the faults</a:t>
          </a:r>
          <a:endParaRPr lang="en-IN" dirty="0"/>
        </a:p>
      </dgm:t>
    </dgm:pt>
    <dgm:pt modelId="{EF75CC17-6C4E-4A29-A74D-7E3FE9E526AD}" type="parTrans" cxnId="{D77E235E-0395-4F16-9DE4-B110334191A7}">
      <dgm:prSet/>
      <dgm:spPr/>
      <dgm:t>
        <a:bodyPr/>
        <a:lstStyle/>
        <a:p>
          <a:endParaRPr lang="en-US"/>
        </a:p>
      </dgm:t>
    </dgm:pt>
    <dgm:pt modelId="{AC11BD8B-0A50-499A-96BF-B2E34D1F30F5}" type="sibTrans" cxnId="{D77E235E-0395-4F16-9DE4-B110334191A7}">
      <dgm:prSet/>
      <dgm:spPr/>
      <dgm:t>
        <a:bodyPr/>
        <a:lstStyle/>
        <a:p>
          <a:endParaRPr lang="en-US"/>
        </a:p>
      </dgm:t>
    </dgm:pt>
    <dgm:pt modelId="{0E68348D-B718-4309-B44F-FF82D157B639}">
      <dgm:prSet/>
      <dgm:spPr/>
      <dgm:t>
        <a:bodyPr/>
        <a:lstStyle/>
        <a:p>
          <a:pPr rtl="0"/>
          <a:r>
            <a:rPr lang="en-IN" dirty="0" smtClean="0"/>
            <a:t>Sanity checks for FM connections</a:t>
          </a:r>
          <a:endParaRPr lang="en-IN" dirty="0"/>
        </a:p>
      </dgm:t>
    </dgm:pt>
    <dgm:pt modelId="{7421DC83-2E45-4014-807A-97A40D7BCE7A}" type="parTrans" cxnId="{06670BFB-E8F9-40B7-AEA1-F280C14C0F56}">
      <dgm:prSet/>
      <dgm:spPr/>
      <dgm:t>
        <a:bodyPr/>
        <a:lstStyle/>
        <a:p>
          <a:endParaRPr lang="en-US"/>
        </a:p>
      </dgm:t>
    </dgm:pt>
    <dgm:pt modelId="{C0BCE3E8-3382-4B12-85CC-B6911BC9910B}" type="sibTrans" cxnId="{06670BFB-E8F9-40B7-AEA1-F280C14C0F56}">
      <dgm:prSet/>
      <dgm:spPr/>
      <dgm:t>
        <a:bodyPr/>
        <a:lstStyle/>
        <a:p>
          <a:endParaRPr lang="en-US"/>
        </a:p>
      </dgm:t>
    </dgm:pt>
    <dgm:pt modelId="{02CF7E2B-60CA-4D30-BF2A-107112D8672B}">
      <dgm:prSet/>
      <dgm:spPr/>
      <dgm:t>
        <a:bodyPr/>
        <a:lstStyle/>
        <a:p>
          <a:pPr rtl="0"/>
          <a:r>
            <a:rPr lang="en-IN" dirty="0" smtClean="0"/>
            <a:t>Scalability to multichip solutions</a:t>
          </a:r>
          <a:endParaRPr lang="en-IN" dirty="0"/>
        </a:p>
      </dgm:t>
    </dgm:pt>
    <dgm:pt modelId="{C49B5F12-321C-4574-82F3-AC6B46E06019}" type="parTrans" cxnId="{0948FD13-47E3-44BA-977E-71AF901D4DCE}">
      <dgm:prSet/>
      <dgm:spPr/>
      <dgm:t>
        <a:bodyPr/>
        <a:lstStyle/>
        <a:p>
          <a:endParaRPr lang="en-US"/>
        </a:p>
      </dgm:t>
    </dgm:pt>
    <dgm:pt modelId="{CD3D7C2B-6672-4622-8755-516F269BAA82}" type="sibTrans" cxnId="{0948FD13-47E3-44BA-977E-71AF901D4DCE}">
      <dgm:prSet/>
      <dgm:spPr/>
      <dgm:t>
        <a:bodyPr/>
        <a:lstStyle/>
        <a:p>
          <a:endParaRPr lang="en-US"/>
        </a:p>
      </dgm:t>
    </dgm:pt>
    <dgm:pt modelId="{6BE88C6C-A077-4766-A86E-9079D4AC560C}">
      <dgm:prSet/>
      <dgm:spPr/>
      <dgm:t>
        <a:bodyPr/>
        <a:lstStyle/>
        <a:p>
          <a:pPr rtl="0"/>
          <a:r>
            <a:rPr lang="en-IN" dirty="0" smtClean="0"/>
            <a:t>Proposed Solution Safety Controller</a:t>
          </a:r>
          <a:endParaRPr lang="en-IN" dirty="0"/>
        </a:p>
      </dgm:t>
    </dgm:pt>
    <dgm:pt modelId="{530DB8EF-2A2B-4603-9DC5-39DED557CC73}" type="parTrans" cxnId="{15B51231-0F8A-401D-93DC-2904331B5D6D}">
      <dgm:prSet/>
      <dgm:spPr/>
      <dgm:t>
        <a:bodyPr/>
        <a:lstStyle/>
        <a:p>
          <a:endParaRPr lang="en-US"/>
        </a:p>
      </dgm:t>
    </dgm:pt>
    <dgm:pt modelId="{87A55618-1874-4531-943A-AC17E2D9374D}" type="sibTrans" cxnId="{15B51231-0F8A-401D-93DC-2904331B5D6D}">
      <dgm:prSet/>
      <dgm:spPr/>
      <dgm:t>
        <a:bodyPr/>
        <a:lstStyle/>
        <a:p>
          <a:endParaRPr lang="en-US"/>
        </a:p>
      </dgm:t>
    </dgm:pt>
    <dgm:pt modelId="{0CF7378D-8F14-430E-B905-EF4E55B720A7}">
      <dgm:prSet/>
      <dgm:spPr/>
      <dgm:t>
        <a:bodyPr/>
        <a:lstStyle/>
        <a:p>
          <a:pPr rtl="0"/>
          <a:r>
            <a:rPr lang="en-IN" dirty="0" smtClean="0"/>
            <a:t>Configurable safety attribute of the master as safe or non-safe</a:t>
          </a:r>
          <a:endParaRPr lang="en-IN" dirty="0"/>
        </a:p>
      </dgm:t>
    </dgm:pt>
    <dgm:pt modelId="{5A5BFB91-E4E1-4186-A1EB-D100828BF7B2}" type="parTrans" cxnId="{8BF33981-0EFB-46F8-ACA9-939D909FB322}">
      <dgm:prSet/>
      <dgm:spPr/>
      <dgm:t>
        <a:bodyPr/>
        <a:lstStyle/>
        <a:p>
          <a:endParaRPr lang="en-US"/>
        </a:p>
      </dgm:t>
    </dgm:pt>
    <dgm:pt modelId="{FCF18440-85D0-43FF-AF1F-B162AA687332}" type="sibTrans" cxnId="{8BF33981-0EFB-46F8-ACA9-939D909FB322}">
      <dgm:prSet/>
      <dgm:spPr/>
      <dgm:t>
        <a:bodyPr/>
        <a:lstStyle/>
        <a:p>
          <a:endParaRPr lang="en-US"/>
        </a:p>
      </dgm:t>
    </dgm:pt>
    <dgm:pt modelId="{D4EE8220-834B-45C5-BF48-D79A3A789327}">
      <dgm:prSet/>
      <dgm:spPr/>
      <dgm:t>
        <a:bodyPr/>
        <a:lstStyle/>
        <a:p>
          <a:pPr rtl="0"/>
          <a:r>
            <a:rPr lang="en-IN" dirty="0" smtClean="0"/>
            <a:t>Allow or block transaction based on safety attribute</a:t>
          </a:r>
          <a:endParaRPr lang="en-IN" dirty="0"/>
        </a:p>
      </dgm:t>
    </dgm:pt>
    <dgm:pt modelId="{A2A4D71F-C142-4961-954C-54E7D3B715DA}" type="parTrans" cxnId="{06865990-AA84-403C-A1F3-7A934F829AB6}">
      <dgm:prSet/>
      <dgm:spPr/>
      <dgm:t>
        <a:bodyPr/>
        <a:lstStyle/>
        <a:p>
          <a:endParaRPr lang="en-US"/>
        </a:p>
      </dgm:t>
    </dgm:pt>
    <dgm:pt modelId="{59DBE6E6-E32B-44C9-9CEA-A341AE4783B5}" type="sibTrans" cxnId="{06865990-AA84-403C-A1F3-7A934F829AB6}">
      <dgm:prSet/>
      <dgm:spPr/>
      <dgm:t>
        <a:bodyPr/>
        <a:lstStyle/>
        <a:p>
          <a:endParaRPr lang="en-US"/>
        </a:p>
      </dgm:t>
    </dgm:pt>
    <dgm:pt modelId="{05DB66BF-D7D0-4DBF-A222-F3B26C214824}">
      <dgm:prSet/>
      <dgm:spPr/>
      <dgm:t>
        <a:bodyPr/>
        <a:lstStyle/>
        <a:p>
          <a:pPr rtl="0"/>
          <a:r>
            <a:rPr lang="en-IN" dirty="0" smtClean="0"/>
            <a:t>Check Safety Controller fault output to Fault Manager (FM) and GIC</a:t>
          </a:r>
          <a:endParaRPr lang="en-IN" dirty="0"/>
        </a:p>
      </dgm:t>
    </dgm:pt>
    <dgm:pt modelId="{93FED0CD-A14F-4BB2-B6E8-DF38CC6645D8}" type="parTrans" cxnId="{0E8D205C-1085-4650-B62A-4DAD928D7054}">
      <dgm:prSet/>
      <dgm:spPr/>
      <dgm:t>
        <a:bodyPr/>
        <a:lstStyle/>
        <a:p>
          <a:endParaRPr lang="en-US"/>
        </a:p>
      </dgm:t>
    </dgm:pt>
    <dgm:pt modelId="{E585C0BD-2E44-4397-919B-145ACB564C9C}" type="sibTrans" cxnId="{0E8D205C-1085-4650-B62A-4DAD928D7054}">
      <dgm:prSet/>
      <dgm:spPr/>
      <dgm:t>
        <a:bodyPr/>
        <a:lstStyle/>
        <a:p>
          <a:endParaRPr lang="en-US"/>
        </a:p>
      </dgm:t>
    </dgm:pt>
    <dgm:pt modelId="{4ACD1C1B-434F-4969-8A8D-8126F57D7144}">
      <dgm:prSet/>
      <dgm:spPr/>
      <dgm:t>
        <a:bodyPr/>
        <a:lstStyle/>
        <a:p>
          <a:pPr rtl="0"/>
          <a:r>
            <a:rPr lang="en-IN" smtClean="0"/>
            <a:t>Configuration of Safety Controller with minimalistic user inputs</a:t>
          </a:r>
          <a:endParaRPr lang="en-IN"/>
        </a:p>
      </dgm:t>
    </dgm:pt>
    <dgm:pt modelId="{350D720F-833C-4E09-BE91-480BBEADD4D8}" type="parTrans" cxnId="{008C4C8E-CC45-44D0-BD4D-680B46156090}">
      <dgm:prSet/>
      <dgm:spPr/>
      <dgm:t>
        <a:bodyPr/>
        <a:lstStyle/>
        <a:p>
          <a:endParaRPr lang="en-US"/>
        </a:p>
      </dgm:t>
    </dgm:pt>
    <dgm:pt modelId="{CB0A320E-C1FC-434C-8818-150CDC36602F}" type="sibTrans" cxnId="{008C4C8E-CC45-44D0-BD4D-680B46156090}">
      <dgm:prSet/>
      <dgm:spPr/>
      <dgm:t>
        <a:bodyPr/>
        <a:lstStyle/>
        <a:p>
          <a:endParaRPr lang="en-US"/>
        </a:p>
      </dgm:t>
    </dgm:pt>
    <dgm:pt modelId="{83E8A060-C2DC-4C45-80E4-B5871432E796}">
      <dgm:prSet/>
      <dgm:spPr/>
      <dgm:t>
        <a:bodyPr/>
        <a:lstStyle/>
        <a:p>
          <a:pPr rtl="0"/>
          <a:r>
            <a:rPr lang="en-IN" smtClean="0"/>
            <a:t>Error logging of the blocked transaction</a:t>
          </a:r>
          <a:endParaRPr lang="en-IN"/>
        </a:p>
      </dgm:t>
    </dgm:pt>
    <dgm:pt modelId="{752D13FF-8674-4AF2-9E83-C9989AF316CA}" type="parTrans" cxnId="{A5514972-E549-42BF-A527-285C3BB91796}">
      <dgm:prSet/>
      <dgm:spPr/>
      <dgm:t>
        <a:bodyPr/>
        <a:lstStyle/>
        <a:p>
          <a:endParaRPr lang="en-US"/>
        </a:p>
      </dgm:t>
    </dgm:pt>
    <dgm:pt modelId="{D23607C4-F92D-4258-ABA7-A13920727291}" type="sibTrans" cxnId="{A5514972-E549-42BF-A527-285C3BB91796}">
      <dgm:prSet/>
      <dgm:spPr/>
      <dgm:t>
        <a:bodyPr/>
        <a:lstStyle/>
        <a:p>
          <a:endParaRPr lang="en-US"/>
        </a:p>
      </dgm:t>
    </dgm:pt>
    <dgm:pt modelId="{33AE7A92-8311-46FE-BD15-F4DAFAA28737}">
      <dgm:prSet/>
      <dgm:spPr/>
      <dgm:t>
        <a:bodyPr/>
        <a:lstStyle/>
        <a:p>
          <a:pPr rtl="0"/>
          <a:r>
            <a:rPr lang="en-IN" dirty="0" smtClean="0"/>
            <a:t>Functional Coverage for all the Safety Controllers in SoC</a:t>
          </a:r>
          <a:endParaRPr lang="en-IN" dirty="0"/>
        </a:p>
      </dgm:t>
    </dgm:pt>
    <dgm:pt modelId="{9D7F3DDD-337F-4016-A288-54BF0164CEB2}" type="parTrans" cxnId="{40704652-B92C-4020-A548-BD9FDB844670}">
      <dgm:prSet/>
      <dgm:spPr/>
      <dgm:t>
        <a:bodyPr/>
        <a:lstStyle/>
        <a:p>
          <a:endParaRPr lang="en-US"/>
        </a:p>
      </dgm:t>
    </dgm:pt>
    <dgm:pt modelId="{99342098-2429-4220-9961-A2ECF334660C}" type="sibTrans" cxnId="{40704652-B92C-4020-A548-BD9FDB844670}">
      <dgm:prSet/>
      <dgm:spPr/>
      <dgm:t>
        <a:bodyPr/>
        <a:lstStyle/>
        <a:p>
          <a:endParaRPr lang="en-US"/>
        </a:p>
      </dgm:t>
    </dgm:pt>
    <dgm:pt modelId="{D3C4CFA5-1179-4DEB-A579-E981319619C8}">
      <dgm:prSet/>
      <dgm:spPr/>
      <dgm:t>
        <a:bodyPr/>
        <a:lstStyle/>
        <a:p>
          <a:pPr rtl="0"/>
          <a:r>
            <a:rPr lang="en-IN" dirty="0" smtClean="0"/>
            <a:t>Automated test case generation</a:t>
          </a:r>
          <a:endParaRPr lang="en-IN" dirty="0"/>
        </a:p>
      </dgm:t>
    </dgm:pt>
    <dgm:pt modelId="{1B3030B2-B481-4714-B971-88265D63E3C7}" type="parTrans" cxnId="{CF5FB0CD-AD0B-49CA-A172-6B01783D2DEE}">
      <dgm:prSet/>
      <dgm:spPr/>
      <dgm:t>
        <a:bodyPr/>
        <a:lstStyle/>
        <a:p>
          <a:endParaRPr lang="en-US"/>
        </a:p>
      </dgm:t>
    </dgm:pt>
    <dgm:pt modelId="{78BB9299-20CA-4A72-A55F-2416E5B5FB67}" type="sibTrans" cxnId="{CF5FB0CD-AD0B-49CA-A172-6B01783D2DEE}">
      <dgm:prSet/>
      <dgm:spPr/>
      <dgm:t>
        <a:bodyPr/>
        <a:lstStyle/>
        <a:p>
          <a:endParaRPr lang="en-US"/>
        </a:p>
      </dgm:t>
    </dgm:pt>
    <dgm:pt modelId="{42D56481-6EAC-4305-9293-EE01B3184C50}">
      <dgm:prSet/>
      <dgm:spPr/>
      <dgm:t>
        <a:bodyPr/>
        <a:lstStyle/>
        <a:p>
          <a:pPr rtl="0"/>
          <a:r>
            <a:rPr lang="en-IN" dirty="0" smtClean="0"/>
            <a:t>Different verification mode supported for user configuration  </a:t>
          </a:r>
          <a:endParaRPr lang="en-IN" dirty="0"/>
        </a:p>
      </dgm:t>
    </dgm:pt>
    <dgm:pt modelId="{1C255DA3-F7E0-4D48-939F-ED35B01E3D01}" type="parTrans" cxnId="{10A7E77B-B435-4822-B166-BA0A5C041864}">
      <dgm:prSet/>
      <dgm:spPr/>
      <dgm:t>
        <a:bodyPr/>
        <a:lstStyle/>
        <a:p>
          <a:endParaRPr lang="en-US"/>
        </a:p>
      </dgm:t>
    </dgm:pt>
    <dgm:pt modelId="{51DF4702-A6BB-4753-9801-F899B0677B7E}" type="sibTrans" cxnId="{10A7E77B-B435-4822-B166-BA0A5C041864}">
      <dgm:prSet/>
      <dgm:spPr/>
      <dgm:t>
        <a:bodyPr/>
        <a:lstStyle/>
        <a:p>
          <a:endParaRPr lang="en-US"/>
        </a:p>
      </dgm:t>
    </dgm:pt>
    <dgm:pt modelId="{C5133AFF-7669-4821-B7C4-7D3B47A6C686}">
      <dgm:prSet/>
      <dgm:spPr/>
      <dgm:t>
        <a:bodyPr/>
        <a:lstStyle/>
        <a:p>
          <a:pPr rtl="0"/>
          <a:r>
            <a:rPr lang="en-IN" dirty="0" smtClean="0"/>
            <a:t>Scalable to other verification solutions to catch FFI issues in bus component</a:t>
          </a:r>
          <a:endParaRPr lang="en-IN" dirty="0"/>
        </a:p>
      </dgm:t>
    </dgm:pt>
    <dgm:pt modelId="{C8278F02-7A1A-4E45-9CC3-DA52CE1734BD}" type="parTrans" cxnId="{CFFCA93B-FA80-4ECE-BC78-C009E80F3AB8}">
      <dgm:prSet/>
      <dgm:spPr/>
      <dgm:t>
        <a:bodyPr/>
        <a:lstStyle/>
        <a:p>
          <a:endParaRPr lang="en-US"/>
        </a:p>
      </dgm:t>
    </dgm:pt>
    <dgm:pt modelId="{4870F497-1D38-4B44-8C4C-4A9CA894816E}" type="sibTrans" cxnId="{CFFCA93B-FA80-4ECE-BC78-C009E80F3AB8}">
      <dgm:prSet/>
      <dgm:spPr/>
      <dgm:t>
        <a:bodyPr/>
        <a:lstStyle/>
        <a:p>
          <a:endParaRPr lang="en-US"/>
        </a:p>
      </dgm:t>
    </dgm:pt>
    <dgm:pt modelId="{52B30B8E-1291-409E-9AC2-695930406CF5}" type="pres">
      <dgm:prSet presAssocID="{07689074-19A1-4D09-94EC-6399A5A54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A5A843-438F-4E1C-9AB7-E4639216F57E}" type="pres">
      <dgm:prSet presAssocID="{F37B107F-0C60-4EA3-B838-D88CEF5F24C9}" presName="linNode" presStyleCnt="0"/>
      <dgm:spPr/>
    </dgm:pt>
    <dgm:pt modelId="{291DC5C0-6419-4D83-86BD-04CBE533448F}" type="pres">
      <dgm:prSet presAssocID="{F37B107F-0C60-4EA3-B838-D88CEF5F24C9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F4EC4-4C71-4593-8611-756CC5EDB188}" type="pres">
      <dgm:prSet presAssocID="{F37B107F-0C60-4EA3-B838-D88CEF5F24C9}" presName="bracket" presStyleLbl="parChTrans1D1" presStyleIdx="0" presStyleCnt="2"/>
      <dgm:spPr/>
    </dgm:pt>
    <dgm:pt modelId="{D485A95E-F91A-4ED6-A621-328201E3BE99}" type="pres">
      <dgm:prSet presAssocID="{F37B107F-0C60-4EA3-B838-D88CEF5F24C9}" presName="spH" presStyleCnt="0"/>
      <dgm:spPr/>
    </dgm:pt>
    <dgm:pt modelId="{569F8D3C-5382-437E-81F9-CAC0BBE9E24F}" type="pres">
      <dgm:prSet presAssocID="{F37B107F-0C60-4EA3-B838-D88CEF5F24C9}" presName="desTx" presStyleLbl="node1" presStyleIdx="0" presStyleCnt="2" custScaleX="124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457B9-93A9-45BB-B0B5-34A91F2F8B93}" type="pres">
      <dgm:prSet presAssocID="{18D956EB-B65F-4990-9A1B-D077D6E932A6}" presName="spV" presStyleCnt="0"/>
      <dgm:spPr/>
    </dgm:pt>
    <dgm:pt modelId="{E5E60141-81BF-42AE-915C-ECAAF48D7F48}" type="pres">
      <dgm:prSet presAssocID="{6BE88C6C-A077-4766-A86E-9079D4AC560C}" presName="linNode" presStyleCnt="0"/>
      <dgm:spPr/>
    </dgm:pt>
    <dgm:pt modelId="{6F053100-6D15-40E0-8941-49F15457782E}" type="pres">
      <dgm:prSet presAssocID="{6BE88C6C-A077-4766-A86E-9079D4AC560C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27A76-5DA9-4078-9E03-0426B092C704}" type="pres">
      <dgm:prSet presAssocID="{6BE88C6C-A077-4766-A86E-9079D4AC560C}" presName="bracket" presStyleLbl="parChTrans1D1" presStyleIdx="1" presStyleCnt="2"/>
      <dgm:spPr/>
    </dgm:pt>
    <dgm:pt modelId="{A06630FD-772E-4AFD-9FA4-783C20E99293}" type="pres">
      <dgm:prSet presAssocID="{6BE88C6C-A077-4766-A86E-9079D4AC560C}" presName="spH" presStyleCnt="0"/>
      <dgm:spPr/>
    </dgm:pt>
    <dgm:pt modelId="{5917776D-4124-420F-B106-71FE21A074B5}" type="pres">
      <dgm:prSet presAssocID="{6BE88C6C-A077-4766-A86E-9079D4AC560C}" presName="desTx" presStyleLbl="node1" presStyleIdx="1" presStyleCnt="2" custScaleX="123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12DA2-6031-476B-8FD8-43CCFF0B7D80}" srcId="{F37B107F-0C60-4EA3-B838-D88CEF5F24C9}" destId="{13FDE0D5-6E06-4140-ADB2-2018B97C17E3}" srcOrd="6" destOrd="0" parTransId="{1A602B3F-911E-4EC4-8A9F-C8F519190E70}" sibTransId="{648EABC8-B099-4D6B-A284-F78677DA22AC}"/>
    <dgm:cxn modelId="{C9A16F61-0CFD-496F-A022-B8B8B854905C}" type="presOf" srcId="{0E68348D-B718-4309-B44F-FF82D157B639}" destId="{569F8D3C-5382-437E-81F9-CAC0BBE9E24F}" srcOrd="0" destOrd="8" presId="urn:diagrams.loki3.com/BracketList"/>
    <dgm:cxn modelId="{7650C0B3-2809-430A-8313-D54C70A38714}" type="presOf" srcId="{C5133AFF-7669-4821-B7C4-7D3B47A6C686}" destId="{5917776D-4124-420F-B106-71FE21A074B5}" srcOrd="0" destOrd="8" presId="urn:diagrams.loki3.com/BracketList"/>
    <dgm:cxn modelId="{7B9DA719-A06A-4A35-AD4C-C95052A86450}" srcId="{F37B107F-0C60-4EA3-B838-D88CEF5F24C9}" destId="{0C77F117-8A0F-4FBF-9119-DD7F410D80A8}" srcOrd="5" destOrd="0" parTransId="{B3ACAACE-291C-452B-9A21-FE636FC59607}" sibTransId="{A6C71B32-76BA-40D2-BE01-871B3DA5EFB6}"/>
    <dgm:cxn modelId="{8BF33981-0EFB-46F8-ACA9-939D909FB322}" srcId="{6BE88C6C-A077-4766-A86E-9079D4AC560C}" destId="{0CF7378D-8F14-430E-B905-EF4E55B720A7}" srcOrd="0" destOrd="0" parTransId="{5A5BFB91-E4E1-4186-A1EB-D100828BF7B2}" sibTransId="{FCF18440-85D0-43FF-AF1F-B162AA687332}"/>
    <dgm:cxn modelId="{4F96A4B2-66DC-4131-BDAD-6B8DB23C2F31}" type="presOf" srcId="{13FDE0D5-6E06-4140-ADB2-2018B97C17E3}" destId="{569F8D3C-5382-437E-81F9-CAC0BBE9E24F}" srcOrd="0" destOrd="6" presId="urn:diagrams.loki3.com/BracketList"/>
    <dgm:cxn modelId="{AF93DF94-8566-4775-8A70-08FA3BB1BA9D}" srcId="{07689074-19A1-4D09-94EC-6399A5A54E04}" destId="{F37B107F-0C60-4EA3-B838-D88CEF5F24C9}" srcOrd="0" destOrd="0" parTransId="{0BAB90B6-82DA-4A15-AB74-15353A7F8E9A}" sibTransId="{18D956EB-B65F-4990-9A1B-D077D6E932A6}"/>
    <dgm:cxn modelId="{B0593777-8282-46BD-9CA4-4B76775941B3}" type="presOf" srcId="{A214176A-8B02-4656-8F23-7FF28A315253}" destId="{569F8D3C-5382-437E-81F9-CAC0BBE9E24F}" srcOrd="0" destOrd="4" presId="urn:diagrams.loki3.com/BracketList"/>
    <dgm:cxn modelId="{CFFCA93B-FA80-4ECE-BC78-C009E80F3AB8}" srcId="{6BE88C6C-A077-4766-A86E-9079D4AC560C}" destId="{C5133AFF-7669-4821-B7C4-7D3B47A6C686}" srcOrd="8" destOrd="0" parTransId="{C8278F02-7A1A-4E45-9CC3-DA52CE1734BD}" sibTransId="{4870F497-1D38-4B44-8C4C-4A9CA894816E}"/>
    <dgm:cxn modelId="{D77E235E-0395-4F16-9DE4-B110334191A7}" srcId="{F37B107F-0C60-4EA3-B838-D88CEF5F24C9}" destId="{1E0ED91F-C9CA-4B09-9D98-39669DFBAB06}" srcOrd="7" destOrd="0" parTransId="{EF75CC17-6C4E-4A29-A74D-7E3FE9E526AD}" sibTransId="{AC11BD8B-0A50-499A-96BF-B2E34D1F30F5}"/>
    <dgm:cxn modelId="{40704652-B92C-4020-A548-BD9FDB844670}" srcId="{6BE88C6C-A077-4766-A86E-9079D4AC560C}" destId="{33AE7A92-8311-46FE-BD15-F4DAFAA28737}" srcOrd="5" destOrd="0" parTransId="{9D7F3DDD-337F-4016-A288-54BF0164CEB2}" sibTransId="{99342098-2429-4220-9961-A2ECF334660C}"/>
    <dgm:cxn modelId="{15B51231-0F8A-401D-93DC-2904331B5D6D}" srcId="{07689074-19A1-4D09-94EC-6399A5A54E04}" destId="{6BE88C6C-A077-4766-A86E-9079D4AC560C}" srcOrd="1" destOrd="0" parTransId="{530DB8EF-2A2B-4603-9DC5-39DED557CC73}" sibTransId="{87A55618-1874-4531-943A-AC17E2D9374D}"/>
    <dgm:cxn modelId="{B0147B7B-6B57-4D85-9A44-C9DDAA060B67}" type="presOf" srcId="{4ACD1C1B-434F-4969-8A8D-8126F57D7144}" destId="{5917776D-4124-420F-B106-71FE21A074B5}" srcOrd="0" destOrd="3" presId="urn:diagrams.loki3.com/BracketList"/>
    <dgm:cxn modelId="{DD076EA3-9350-428F-BDCC-13B0C7D476BE}" srcId="{F37B107F-0C60-4EA3-B838-D88CEF5F24C9}" destId="{60B2EAEF-C592-4786-A3A3-B7D4058B8BEF}" srcOrd="3" destOrd="0" parTransId="{BCD38F23-C4D4-4B0C-AA9B-67FAA46668AE}" sibTransId="{9CCA5859-4A7B-47B5-AA37-818800BA7917}"/>
    <dgm:cxn modelId="{CF5FB0CD-AD0B-49CA-A172-6B01783D2DEE}" srcId="{6BE88C6C-A077-4766-A86E-9079D4AC560C}" destId="{D3C4CFA5-1179-4DEB-A579-E981319619C8}" srcOrd="6" destOrd="0" parTransId="{1B3030B2-B481-4714-B971-88265D63E3C7}" sibTransId="{78BB9299-20CA-4A72-A55F-2416E5B5FB67}"/>
    <dgm:cxn modelId="{FB8F0AEC-4EA2-4A34-AD80-3A3DFD7C63E0}" type="presOf" srcId="{0C77F117-8A0F-4FBF-9119-DD7F410D80A8}" destId="{569F8D3C-5382-437E-81F9-CAC0BBE9E24F}" srcOrd="0" destOrd="5" presId="urn:diagrams.loki3.com/BracketList"/>
    <dgm:cxn modelId="{86E0AAD2-8AD3-4528-8676-F5226D348B89}" type="presOf" srcId="{D4EE8220-834B-45C5-BF48-D79A3A789327}" destId="{5917776D-4124-420F-B106-71FE21A074B5}" srcOrd="0" destOrd="1" presId="urn:diagrams.loki3.com/BracketList"/>
    <dgm:cxn modelId="{10A7E77B-B435-4822-B166-BA0A5C041864}" srcId="{6BE88C6C-A077-4766-A86E-9079D4AC560C}" destId="{42D56481-6EAC-4305-9293-EE01B3184C50}" srcOrd="7" destOrd="0" parTransId="{1C255DA3-F7E0-4D48-939F-ED35B01E3D01}" sibTransId="{51DF4702-A6BB-4753-9801-F899B0677B7E}"/>
    <dgm:cxn modelId="{A0D7EB8D-A668-4014-8BC6-7D7A9359401C}" type="presOf" srcId="{02CF7E2B-60CA-4D30-BF2A-107112D8672B}" destId="{569F8D3C-5382-437E-81F9-CAC0BBE9E24F}" srcOrd="0" destOrd="9" presId="urn:diagrams.loki3.com/BracketList"/>
    <dgm:cxn modelId="{06670BFB-E8F9-40B7-AEA1-F280C14C0F56}" srcId="{F37B107F-0C60-4EA3-B838-D88CEF5F24C9}" destId="{0E68348D-B718-4309-B44F-FF82D157B639}" srcOrd="8" destOrd="0" parTransId="{7421DC83-2E45-4014-807A-97A40D7BCE7A}" sibTransId="{C0BCE3E8-3382-4B12-85CC-B6911BC9910B}"/>
    <dgm:cxn modelId="{E16BFB9E-95B0-40B3-8073-4E5455993227}" srcId="{F37B107F-0C60-4EA3-B838-D88CEF5F24C9}" destId="{A214176A-8B02-4656-8F23-7FF28A315253}" srcOrd="4" destOrd="0" parTransId="{0AABCCAB-6A5B-42FC-99B6-E674EB0B722B}" sibTransId="{AE865341-BFB3-4E1A-B1CB-C76E95EB2132}"/>
    <dgm:cxn modelId="{2C11821A-6D8D-4EE4-905C-FACAFD810EE3}" type="presOf" srcId="{D3C4CFA5-1179-4DEB-A579-E981319619C8}" destId="{5917776D-4124-420F-B106-71FE21A074B5}" srcOrd="0" destOrd="6" presId="urn:diagrams.loki3.com/BracketList"/>
    <dgm:cxn modelId="{3B8C9746-1A8C-4036-975F-2CAB504786D8}" type="presOf" srcId="{F37B107F-0C60-4EA3-B838-D88CEF5F24C9}" destId="{291DC5C0-6419-4D83-86BD-04CBE533448F}" srcOrd="0" destOrd="0" presId="urn:diagrams.loki3.com/BracketList"/>
    <dgm:cxn modelId="{06865990-AA84-403C-A1F3-7A934F829AB6}" srcId="{6BE88C6C-A077-4766-A86E-9079D4AC560C}" destId="{D4EE8220-834B-45C5-BF48-D79A3A789327}" srcOrd="1" destOrd="0" parTransId="{A2A4D71F-C142-4961-954C-54E7D3B715DA}" sibTransId="{59DBE6E6-E32B-44C9-9CEA-A341AE4783B5}"/>
    <dgm:cxn modelId="{9798C653-E1B4-4E9E-B63B-DEC0C764A609}" type="presOf" srcId="{05DB66BF-D7D0-4DBF-A222-F3B26C214824}" destId="{5917776D-4124-420F-B106-71FE21A074B5}" srcOrd="0" destOrd="2" presId="urn:diagrams.loki3.com/BracketList"/>
    <dgm:cxn modelId="{0948FD13-47E3-44BA-977E-71AF901D4DCE}" srcId="{F37B107F-0C60-4EA3-B838-D88CEF5F24C9}" destId="{02CF7E2B-60CA-4D30-BF2A-107112D8672B}" srcOrd="9" destOrd="0" parTransId="{C49B5F12-321C-4574-82F3-AC6B46E06019}" sibTransId="{CD3D7C2B-6672-4622-8755-516F269BAA82}"/>
    <dgm:cxn modelId="{0B2D7F6A-5462-46E2-A6FE-64BB0DF204D1}" type="presOf" srcId="{84320142-F4FC-4281-8969-1C87DF796DB1}" destId="{569F8D3C-5382-437E-81F9-CAC0BBE9E24F}" srcOrd="0" destOrd="1" presId="urn:diagrams.loki3.com/BracketList"/>
    <dgm:cxn modelId="{CB25139E-E7C7-4AAE-A82E-9B7ECB8A734B}" type="presOf" srcId="{8A962747-8B21-4A67-80B8-FA5A8A1DF2FB}" destId="{569F8D3C-5382-437E-81F9-CAC0BBE9E24F}" srcOrd="0" destOrd="0" presId="urn:diagrams.loki3.com/BracketList"/>
    <dgm:cxn modelId="{F987C579-2B81-4466-9337-D4B22706977B}" type="presOf" srcId="{33AE7A92-8311-46FE-BD15-F4DAFAA28737}" destId="{5917776D-4124-420F-B106-71FE21A074B5}" srcOrd="0" destOrd="5" presId="urn:diagrams.loki3.com/BracketList"/>
    <dgm:cxn modelId="{0E8D205C-1085-4650-B62A-4DAD928D7054}" srcId="{6BE88C6C-A077-4766-A86E-9079D4AC560C}" destId="{05DB66BF-D7D0-4DBF-A222-F3B26C214824}" srcOrd="2" destOrd="0" parTransId="{93FED0CD-A14F-4BB2-B6E8-DF38CC6645D8}" sibTransId="{E585C0BD-2E44-4397-919B-145ACB564C9C}"/>
    <dgm:cxn modelId="{76DDB06E-4737-4942-85DA-3DD2F7195956}" type="presOf" srcId="{83E8A060-C2DC-4C45-80E4-B5871432E796}" destId="{5917776D-4124-420F-B106-71FE21A074B5}" srcOrd="0" destOrd="4" presId="urn:diagrams.loki3.com/BracketList"/>
    <dgm:cxn modelId="{61665254-6BD9-4DA3-A1BD-F1E6C0708036}" srcId="{F37B107F-0C60-4EA3-B838-D88CEF5F24C9}" destId="{8A962747-8B21-4A67-80B8-FA5A8A1DF2FB}" srcOrd="0" destOrd="0" parTransId="{C7F25CC9-956E-43A5-9833-2984265B6113}" sibTransId="{0018769E-DDE5-4F6F-BA65-19A90486C068}"/>
    <dgm:cxn modelId="{BA306C6F-91BB-46F7-9CE6-654D91108E9A}" srcId="{F37B107F-0C60-4EA3-B838-D88CEF5F24C9}" destId="{84320142-F4FC-4281-8969-1C87DF796DB1}" srcOrd="1" destOrd="0" parTransId="{22685FB7-6EF4-4503-8F4C-FEFB91FF9527}" sibTransId="{C205F4AA-E448-4F0E-ADC2-8BA1D9BAC082}"/>
    <dgm:cxn modelId="{8FCB9132-8E5F-4024-939B-3C4F706F5CBF}" srcId="{F37B107F-0C60-4EA3-B838-D88CEF5F24C9}" destId="{9B9795B6-02ED-4365-94A0-1B1B7B4AD317}" srcOrd="2" destOrd="0" parTransId="{8EF8928B-40A5-49D7-B34B-480DB1E826F7}" sibTransId="{23387F86-6C0F-4761-9A72-5243214F9D71}"/>
    <dgm:cxn modelId="{62664576-B864-4743-BA83-B6A7F23432B3}" type="presOf" srcId="{42D56481-6EAC-4305-9293-EE01B3184C50}" destId="{5917776D-4124-420F-B106-71FE21A074B5}" srcOrd="0" destOrd="7" presId="urn:diagrams.loki3.com/BracketList"/>
    <dgm:cxn modelId="{008C4C8E-CC45-44D0-BD4D-680B46156090}" srcId="{6BE88C6C-A077-4766-A86E-9079D4AC560C}" destId="{4ACD1C1B-434F-4969-8A8D-8126F57D7144}" srcOrd="3" destOrd="0" parTransId="{350D720F-833C-4E09-BE91-480BBEADD4D8}" sibTransId="{CB0A320E-C1FC-434C-8818-150CDC36602F}"/>
    <dgm:cxn modelId="{4326B8DD-8DCE-4F0A-BCFF-CD40317E780C}" type="presOf" srcId="{1E0ED91F-C9CA-4B09-9D98-39669DFBAB06}" destId="{569F8D3C-5382-437E-81F9-CAC0BBE9E24F}" srcOrd="0" destOrd="7" presId="urn:diagrams.loki3.com/BracketList"/>
    <dgm:cxn modelId="{61BAA02E-C4E1-4FD2-84E8-9710C249E770}" type="presOf" srcId="{07689074-19A1-4D09-94EC-6399A5A54E04}" destId="{52B30B8E-1291-409E-9AC2-695930406CF5}" srcOrd="0" destOrd="0" presId="urn:diagrams.loki3.com/BracketList"/>
    <dgm:cxn modelId="{B83F5EED-B53F-40C1-8192-52126D1EB525}" type="presOf" srcId="{6BE88C6C-A077-4766-A86E-9079D4AC560C}" destId="{6F053100-6D15-40E0-8941-49F15457782E}" srcOrd="0" destOrd="0" presId="urn:diagrams.loki3.com/BracketList"/>
    <dgm:cxn modelId="{A5514972-E549-42BF-A527-285C3BB91796}" srcId="{6BE88C6C-A077-4766-A86E-9079D4AC560C}" destId="{83E8A060-C2DC-4C45-80E4-B5871432E796}" srcOrd="4" destOrd="0" parTransId="{752D13FF-8674-4AF2-9E83-C9989AF316CA}" sibTransId="{D23607C4-F92D-4258-ABA7-A13920727291}"/>
    <dgm:cxn modelId="{284B925C-452B-494C-BCD0-93FAC71BE85A}" type="presOf" srcId="{0CF7378D-8F14-430E-B905-EF4E55B720A7}" destId="{5917776D-4124-420F-B106-71FE21A074B5}" srcOrd="0" destOrd="0" presId="urn:diagrams.loki3.com/BracketList"/>
    <dgm:cxn modelId="{5C8FCC8A-C9EB-4762-9FD4-16496759891D}" type="presOf" srcId="{60B2EAEF-C592-4786-A3A3-B7D4058B8BEF}" destId="{569F8D3C-5382-437E-81F9-CAC0BBE9E24F}" srcOrd="0" destOrd="3" presId="urn:diagrams.loki3.com/BracketList"/>
    <dgm:cxn modelId="{70DC751C-F1AD-495F-A77B-4BD41F98D625}" type="presOf" srcId="{9B9795B6-02ED-4365-94A0-1B1B7B4AD317}" destId="{569F8D3C-5382-437E-81F9-CAC0BBE9E24F}" srcOrd="0" destOrd="2" presId="urn:diagrams.loki3.com/BracketList"/>
    <dgm:cxn modelId="{D914828C-97A7-43A2-A258-5A4AE78C2A1A}" type="presParOf" srcId="{52B30B8E-1291-409E-9AC2-695930406CF5}" destId="{74A5A843-438F-4E1C-9AB7-E4639216F57E}" srcOrd="0" destOrd="0" presId="urn:diagrams.loki3.com/BracketList"/>
    <dgm:cxn modelId="{7AEA6170-629B-4DEF-A95F-B0F004B189D8}" type="presParOf" srcId="{74A5A843-438F-4E1C-9AB7-E4639216F57E}" destId="{291DC5C0-6419-4D83-86BD-04CBE533448F}" srcOrd="0" destOrd="0" presId="urn:diagrams.loki3.com/BracketList"/>
    <dgm:cxn modelId="{07C08BA4-29FF-4DDF-BDE9-27110B3249F1}" type="presParOf" srcId="{74A5A843-438F-4E1C-9AB7-E4639216F57E}" destId="{DEEF4EC4-4C71-4593-8611-756CC5EDB188}" srcOrd="1" destOrd="0" presId="urn:diagrams.loki3.com/BracketList"/>
    <dgm:cxn modelId="{E70CDB45-C59C-4C94-B483-E821C763DE19}" type="presParOf" srcId="{74A5A843-438F-4E1C-9AB7-E4639216F57E}" destId="{D485A95E-F91A-4ED6-A621-328201E3BE99}" srcOrd="2" destOrd="0" presId="urn:diagrams.loki3.com/BracketList"/>
    <dgm:cxn modelId="{8618C92E-6C4F-4A31-B2C9-D3F4F4F159A2}" type="presParOf" srcId="{74A5A843-438F-4E1C-9AB7-E4639216F57E}" destId="{569F8D3C-5382-437E-81F9-CAC0BBE9E24F}" srcOrd="3" destOrd="0" presId="urn:diagrams.loki3.com/BracketList"/>
    <dgm:cxn modelId="{724EDC25-6D64-4994-AF16-21C8A07EC6D0}" type="presParOf" srcId="{52B30B8E-1291-409E-9AC2-695930406CF5}" destId="{70B457B9-93A9-45BB-B0B5-34A91F2F8B93}" srcOrd="1" destOrd="0" presId="urn:diagrams.loki3.com/BracketList"/>
    <dgm:cxn modelId="{04BB3B22-BDEB-48B1-B807-C0690451773D}" type="presParOf" srcId="{52B30B8E-1291-409E-9AC2-695930406CF5}" destId="{E5E60141-81BF-42AE-915C-ECAAF48D7F48}" srcOrd="2" destOrd="0" presId="urn:diagrams.loki3.com/BracketList"/>
    <dgm:cxn modelId="{25FFF12B-C271-4F75-8714-911A340B05F2}" type="presParOf" srcId="{E5E60141-81BF-42AE-915C-ECAAF48D7F48}" destId="{6F053100-6D15-40E0-8941-49F15457782E}" srcOrd="0" destOrd="0" presId="urn:diagrams.loki3.com/BracketList"/>
    <dgm:cxn modelId="{0BFCCB76-C691-45DA-B2D5-52F138F2EFA1}" type="presParOf" srcId="{E5E60141-81BF-42AE-915C-ECAAF48D7F48}" destId="{2B627A76-5DA9-4078-9E03-0426B092C704}" srcOrd="1" destOrd="0" presId="urn:diagrams.loki3.com/BracketList"/>
    <dgm:cxn modelId="{18400714-70A5-4031-BF64-C4E71454FF0C}" type="presParOf" srcId="{E5E60141-81BF-42AE-915C-ECAAF48D7F48}" destId="{A06630FD-772E-4AFD-9FA4-783C20E99293}" srcOrd="2" destOrd="0" presId="urn:diagrams.loki3.com/BracketList"/>
    <dgm:cxn modelId="{72BF1D8F-8853-4CBF-A6FA-38CDED5D7C85}" type="presParOf" srcId="{E5E60141-81BF-42AE-915C-ECAAF48D7F48}" destId="{5917776D-4124-420F-B106-71FE21A074B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8D7FE4-BEF2-411D-AF19-144217A3E67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B741039-9B79-46A5-BB55-42CC41335797}">
      <dgm:prSet/>
      <dgm:spPr/>
      <dgm:t>
        <a:bodyPr/>
        <a:lstStyle/>
        <a:p>
          <a:pPr rtl="0"/>
          <a:r>
            <a:rPr lang="en-US" smtClean="0"/>
            <a:t>Safety Controller Common Task</a:t>
          </a:r>
          <a:endParaRPr lang="en-IN"/>
        </a:p>
      </dgm:t>
    </dgm:pt>
    <dgm:pt modelId="{7EB86F4F-4F65-40F2-B88F-E1D68066A17F}" type="parTrans" cxnId="{C25BC498-4A6C-426D-903A-E3D1E5E9DC3A}">
      <dgm:prSet/>
      <dgm:spPr/>
      <dgm:t>
        <a:bodyPr/>
        <a:lstStyle/>
        <a:p>
          <a:endParaRPr lang="en-US"/>
        </a:p>
      </dgm:t>
    </dgm:pt>
    <dgm:pt modelId="{AA3906EB-24D9-4361-9AB8-D6A4AE8DF042}" type="sibTrans" cxnId="{C25BC498-4A6C-426D-903A-E3D1E5E9DC3A}">
      <dgm:prSet/>
      <dgm:spPr/>
      <dgm:t>
        <a:bodyPr/>
        <a:lstStyle/>
        <a:p>
          <a:endParaRPr lang="en-US"/>
        </a:p>
      </dgm:t>
    </dgm:pt>
    <dgm:pt modelId="{7E6378C6-C9EF-4A12-9160-C06FF2CA6526}">
      <dgm:prSet/>
      <dgm:spPr/>
      <dgm:t>
        <a:bodyPr/>
        <a:lstStyle/>
        <a:p>
          <a:pPr rtl="0"/>
          <a:r>
            <a:rPr lang="en-IN" smtClean="0"/>
            <a:t>240+ tests added with a TAT of half day instead of 3weeks. </a:t>
          </a:r>
          <a:endParaRPr lang="en-IN"/>
        </a:p>
      </dgm:t>
    </dgm:pt>
    <dgm:pt modelId="{701CC645-2E83-4D7F-865E-1CC8541ABD69}" type="parTrans" cxnId="{A1532A5C-5328-4EE3-85DF-BF3B1857E8E1}">
      <dgm:prSet/>
      <dgm:spPr/>
      <dgm:t>
        <a:bodyPr/>
        <a:lstStyle/>
        <a:p>
          <a:endParaRPr lang="en-US"/>
        </a:p>
      </dgm:t>
    </dgm:pt>
    <dgm:pt modelId="{99E07A9C-24C7-49EF-A1A4-24F835342F05}" type="sibTrans" cxnId="{A1532A5C-5328-4EE3-85DF-BF3B1857E8E1}">
      <dgm:prSet/>
      <dgm:spPr/>
      <dgm:t>
        <a:bodyPr/>
        <a:lstStyle/>
        <a:p>
          <a:endParaRPr lang="en-US"/>
        </a:p>
      </dgm:t>
    </dgm:pt>
    <dgm:pt modelId="{76D5FB1C-D2F4-48ED-A16E-85675673B421}">
      <dgm:prSet/>
      <dgm:spPr/>
      <dgm:t>
        <a:bodyPr/>
        <a:lstStyle/>
        <a:p>
          <a:pPr rtl="0"/>
          <a:r>
            <a:rPr lang="en-US" smtClean="0"/>
            <a:t>Overall 95+% DV effort reduction for Safety Access Control verification Component</a:t>
          </a:r>
          <a:endParaRPr lang="en-IN"/>
        </a:p>
      </dgm:t>
    </dgm:pt>
    <dgm:pt modelId="{6E9E475F-12FB-44C0-BB64-47ADD92CAB91}" type="parTrans" cxnId="{EF42D525-2070-4637-8CC9-D330883DF583}">
      <dgm:prSet/>
      <dgm:spPr/>
      <dgm:t>
        <a:bodyPr/>
        <a:lstStyle/>
        <a:p>
          <a:endParaRPr lang="en-US"/>
        </a:p>
      </dgm:t>
    </dgm:pt>
    <dgm:pt modelId="{1B062EA5-475B-4D3E-A2E3-A5C0595F3D65}" type="sibTrans" cxnId="{EF42D525-2070-4637-8CC9-D330883DF583}">
      <dgm:prSet/>
      <dgm:spPr/>
      <dgm:t>
        <a:bodyPr/>
        <a:lstStyle/>
        <a:p>
          <a:endParaRPr lang="en-US"/>
        </a:p>
      </dgm:t>
    </dgm:pt>
    <dgm:pt modelId="{32327627-79BB-4B23-9EF8-1A782A334C49}">
      <dgm:prSet/>
      <dgm:spPr/>
      <dgm:t>
        <a:bodyPr/>
        <a:lstStyle/>
        <a:p>
          <a:pPr rtl="0"/>
          <a:r>
            <a:rPr lang="en-US" smtClean="0"/>
            <a:t>100% Functional Coverage </a:t>
          </a:r>
          <a:endParaRPr lang="en-IN"/>
        </a:p>
      </dgm:t>
    </dgm:pt>
    <dgm:pt modelId="{8009B768-E03D-4AB0-AD50-8AB1139469A5}" type="parTrans" cxnId="{C0C48C8C-0819-43C9-BBBA-59D966556CE7}">
      <dgm:prSet/>
      <dgm:spPr/>
      <dgm:t>
        <a:bodyPr/>
        <a:lstStyle/>
        <a:p>
          <a:endParaRPr lang="en-US"/>
        </a:p>
      </dgm:t>
    </dgm:pt>
    <dgm:pt modelId="{C682FE14-2C09-40DF-BDE8-CEB14F3F3375}" type="sibTrans" cxnId="{C0C48C8C-0819-43C9-BBBA-59D966556CE7}">
      <dgm:prSet/>
      <dgm:spPr/>
      <dgm:t>
        <a:bodyPr/>
        <a:lstStyle/>
        <a:p>
          <a:endParaRPr lang="en-US"/>
        </a:p>
      </dgm:t>
    </dgm:pt>
    <dgm:pt modelId="{E7DE2D60-A3FB-4DF7-AD3A-97C710A6126C}">
      <dgm:prSet/>
      <dgm:spPr/>
      <dgm:t>
        <a:bodyPr/>
        <a:lstStyle/>
        <a:p>
          <a:pPr rtl="0"/>
          <a:r>
            <a:rPr lang="en-US" smtClean="0"/>
            <a:t>Architectural Impact:- </a:t>
          </a:r>
          <a:endParaRPr lang="en-IN"/>
        </a:p>
      </dgm:t>
    </dgm:pt>
    <dgm:pt modelId="{5AF14A3F-0EEB-4DB0-AEA9-0EAAC3CB5292}" type="parTrans" cxnId="{C5E4D926-83D2-4D24-9C86-C2CD0CF6129D}">
      <dgm:prSet/>
      <dgm:spPr/>
      <dgm:t>
        <a:bodyPr/>
        <a:lstStyle/>
        <a:p>
          <a:endParaRPr lang="en-US"/>
        </a:p>
      </dgm:t>
    </dgm:pt>
    <dgm:pt modelId="{929C6E25-0EF2-4572-B7A3-D066A912ACEB}" type="sibTrans" cxnId="{C5E4D926-83D2-4D24-9C86-C2CD0CF6129D}">
      <dgm:prSet/>
      <dgm:spPr/>
      <dgm:t>
        <a:bodyPr/>
        <a:lstStyle/>
        <a:p>
          <a:endParaRPr lang="en-US"/>
        </a:p>
      </dgm:t>
    </dgm:pt>
    <dgm:pt modelId="{239F9F47-ECBF-442C-BC8B-694B2DD7A479}">
      <dgm:prSet/>
      <dgm:spPr/>
      <dgm:t>
        <a:bodyPr/>
        <a:lstStyle/>
        <a:p>
          <a:pPr rtl="0"/>
          <a:r>
            <a:rPr lang="en-US" smtClean="0"/>
            <a:t>Safe read transactions being overridden as non-safe transactions has resulted in IP change. RTL change in &gt; 40 instances</a:t>
          </a:r>
          <a:endParaRPr lang="en-IN"/>
        </a:p>
      </dgm:t>
    </dgm:pt>
    <dgm:pt modelId="{E896C213-52F9-4CFF-A8B4-E483ABD36113}" type="parTrans" cxnId="{AFFF0DEB-9794-4812-A7E6-80AB9AB51475}">
      <dgm:prSet/>
      <dgm:spPr/>
      <dgm:t>
        <a:bodyPr/>
        <a:lstStyle/>
        <a:p>
          <a:endParaRPr lang="en-US"/>
        </a:p>
      </dgm:t>
    </dgm:pt>
    <dgm:pt modelId="{638C6E28-69EE-4EE2-B7B1-D3B2FC72A396}" type="sibTrans" cxnId="{AFFF0DEB-9794-4812-A7E6-80AB9AB51475}">
      <dgm:prSet/>
      <dgm:spPr/>
      <dgm:t>
        <a:bodyPr/>
        <a:lstStyle/>
        <a:p>
          <a:endParaRPr lang="en-US"/>
        </a:p>
      </dgm:t>
    </dgm:pt>
    <dgm:pt modelId="{7ACE030F-CD82-4067-8188-4555A7687F46}">
      <dgm:prSet/>
      <dgm:spPr/>
      <dgm:t>
        <a:bodyPr/>
        <a:lstStyle/>
        <a:p>
          <a:pPr rtl="0"/>
          <a:r>
            <a:rPr lang="en-US" smtClean="0"/>
            <a:t>Bugs found:-</a:t>
          </a:r>
          <a:endParaRPr lang="en-IN"/>
        </a:p>
      </dgm:t>
    </dgm:pt>
    <dgm:pt modelId="{A4E8DE4B-4AD3-4AC0-89B2-7B782C901283}" type="parTrans" cxnId="{DEAF6C12-5919-4D7C-96F7-A50F8DCB008E}">
      <dgm:prSet/>
      <dgm:spPr/>
      <dgm:t>
        <a:bodyPr/>
        <a:lstStyle/>
        <a:p>
          <a:endParaRPr lang="en-US"/>
        </a:p>
      </dgm:t>
    </dgm:pt>
    <dgm:pt modelId="{09C19C94-A42B-460F-9287-579768545421}" type="sibTrans" cxnId="{DEAF6C12-5919-4D7C-96F7-A50F8DCB008E}">
      <dgm:prSet/>
      <dgm:spPr/>
      <dgm:t>
        <a:bodyPr/>
        <a:lstStyle/>
        <a:p>
          <a:endParaRPr lang="en-US"/>
        </a:p>
      </dgm:t>
    </dgm:pt>
    <dgm:pt modelId="{34303DFC-B635-4139-AA28-18D5E9321976}">
      <dgm:prSet/>
      <dgm:spPr/>
      <dgm:t>
        <a:bodyPr/>
        <a:lstStyle/>
        <a:p>
          <a:pPr rtl="0"/>
          <a:r>
            <a:rPr lang="en-US" smtClean="0"/>
            <a:t>Bug found for fault from SAC instance to Fault Manager &gt; 20 instances</a:t>
          </a:r>
          <a:endParaRPr lang="en-IN"/>
        </a:p>
      </dgm:t>
    </dgm:pt>
    <dgm:pt modelId="{C591DF44-7FC3-4CE1-8E5C-D235411436A9}" type="parTrans" cxnId="{AF790A4D-3500-46CE-8795-2BB71E6F04F8}">
      <dgm:prSet/>
      <dgm:spPr/>
      <dgm:t>
        <a:bodyPr/>
        <a:lstStyle/>
        <a:p>
          <a:endParaRPr lang="en-US"/>
        </a:p>
      </dgm:t>
    </dgm:pt>
    <dgm:pt modelId="{60C836C6-E03B-426D-88CB-1EE6B9B9BAEF}" type="sibTrans" cxnId="{AF790A4D-3500-46CE-8795-2BB71E6F04F8}">
      <dgm:prSet/>
      <dgm:spPr/>
      <dgm:t>
        <a:bodyPr/>
        <a:lstStyle/>
        <a:p>
          <a:endParaRPr lang="en-US"/>
        </a:p>
      </dgm:t>
    </dgm:pt>
    <dgm:pt modelId="{8C61E453-5E2C-4545-A279-FD97E4FC54D5}">
      <dgm:prSet/>
      <dgm:spPr/>
      <dgm:t>
        <a:bodyPr/>
        <a:lstStyle/>
        <a:p>
          <a:pPr rtl="0"/>
          <a:r>
            <a:rPr lang="en-US" smtClean="0"/>
            <a:t>Fault Manager Common Task</a:t>
          </a:r>
          <a:endParaRPr lang="en-IN"/>
        </a:p>
      </dgm:t>
    </dgm:pt>
    <dgm:pt modelId="{BBA93B31-FE28-4605-B6E9-2A7B947B7F36}" type="parTrans" cxnId="{CB1134E2-3978-4449-8748-F2146C999F69}">
      <dgm:prSet/>
      <dgm:spPr/>
      <dgm:t>
        <a:bodyPr/>
        <a:lstStyle/>
        <a:p>
          <a:endParaRPr lang="en-US"/>
        </a:p>
      </dgm:t>
    </dgm:pt>
    <dgm:pt modelId="{602FB04E-7952-482B-8276-75DF24E64EF9}" type="sibTrans" cxnId="{CB1134E2-3978-4449-8748-F2146C999F69}">
      <dgm:prSet/>
      <dgm:spPr/>
      <dgm:t>
        <a:bodyPr/>
        <a:lstStyle/>
        <a:p>
          <a:endParaRPr lang="en-US"/>
        </a:p>
      </dgm:t>
    </dgm:pt>
    <dgm:pt modelId="{197B3A0E-11FC-41B8-86B9-E0591BFF40BF}">
      <dgm:prSet/>
      <dgm:spPr/>
      <dgm:t>
        <a:bodyPr/>
        <a:lstStyle/>
        <a:p>
          <a:pPr rtl="0"/>
          <a:r>
            <a:rPr lang="en-IN" smtClean="0"/>
            <a:t>Configurable by the user</a:t>
          </a:r>
          <a:endParaRPr lang="en-IN"/>
        </a:p>
      </dgm:t>
    </dgm:pt>
    <dgm:pt modelId="{8C212854-496B-4212-8866-99261319E400}" type="parTrans" cxnId="{FE97E95A-9534-4A76-BF53-250BA62DB412}">
      <dgm:prSet/>
      <dgm:spPr/>
      <dgm:t>
        <a:bodyPr/>
        <a:lstStyle/>
        <a:p>
          <a:endParaRPr lang="en-US"/>
        </a:p>
      </dgm:t>
    </dgm:pt>
    <dgm:pt modelId="{E21F444A-3D0D-4626-8919-DE20BDD706DE}" type="sibTrans" cxnId="{FE97E95A-9534-4A76-BF53-250BA62DB412}">
      <dgm:prSet/>
      <dgm:spPr/>
      <dgm:t>
        <a:bodyPr/>
        <a:lstStyle/>
        <a:p>
          <a:endParaRPr lang="en-US"/>
        </a:p>
      </dgm:t>
    </dgm:pt>
    <dgm:pt modelId="{304E722E-BAF7-4E06-B2DB-19840B111EE9}">
      <dgm:prSet/>
      <dgm:spPr/>
      <dgm:t>
        <a:bodyPr/>
        <a:lstStyle/>
        <a:p>
          <a:pPr rtl="0"/>
          <a:r>
            <a:rPr lang="en-IN" smtClean="0"/>
            <a:t>Scalable and Portable</a:t>
          </a:r>
          <a:endParaRPr lang="en-IN"/>
        </a:p>
      </dgm:t>
    </dgm:pt>
    <dgm:pt modelId="{74674463-F394-4511-8051-A23943207AD1}" type="parTrans" cxnId="{381DD6C0-173B-4C62-AB3A-ED07D544DE97}">
      <dgm:prSet/>
      <dgm:spPr/>
      <dgm:t>
        <a:bodyPr/>
        <a:lstStyle/>
        <a:p>
          <a:endParaRPr lang="en-US"/>
        </a:p>
      </dgm:t>
    </dgm:pt>
    <dgm:pt modelId="{69F4C40C-1036-4A09-9A04-6B3A8DA0A9E6}" type="sibTrans" cxnId="{381DD6C0-173B-4C62-AB3A-ED07D544DE97}">
      <dgm:prSet/>
      <dgm:spPr/>
      <dgm:t>
        <a:bodyPr/>
        <a:lstStyle/>
        <a:p>
          <a:endParaRPr lang="en-US"/>
        </a:p>
      </dgm:t>
    </dgm:pt>
    <dgm:pt modelId="{9C627D95-242F-45A6-A650-E0A3B91A17E7}">
      <dgm:prSet/>
      <dgm:spPr/>
      <dgm:t>
        <a:bodyPr/>
        <a:lstStyle/>
        <a:p>
          <a:pPr rtl="0"/>
          <a:r>
            <a:rPr lang="en-IN" smtClean="0"/>
            <a:t>Functional coverage is ensured</a:t>
          </a:r>
          <a:endParaRPr lang="en-IN"/>
        </a:p>
      </dgm:t>
    </dgm:pt>
    <dgm:pt modelId="{A3038E88-1719-4F25-9E1D-14A25F9B21A5}" type="parTrans" cxnId="{DE7E2A85-EB8D-475E-91D8-9E8F25FC8353}">
      <dgm:prSet/>
      <dgm:spPr/>
      <dgm:t>
        <a:bodyPr/>
        <a:lstStyle/>
        <a:p>
          <a:endParaRPr lang="en-US"/>
        </a:p>
      </dgm:t>
    </dgm:pt>
    <dgm:pt modelId="{43A09323-21AB-42EF-BF9B-3B91349DEEDE}" type="sibTrans" cxnId="{DE7E2A85-EB8D-475E-91D8-9E8F25FC8353}">
      <dgm:prSet/>
      <dgm:spPr/>
      <dgm:t>
        <a:bodyPr/>
        <a:lstStyle/>
        <a:p>
          <a:endParaRPr lang="en-US"/>
        </a:p>
      </dgm:t>
    </dgm:pt>
    <dgm:pt modelId="{88235D2E-01AD-4000-9101-3DC11DE62A57}">
      <dgm:prSet/>
      <dgm:spPr/>
      <dgm:t>
        <a:bodyPr/>
        <a:lstStyle/>
        <a:p>
          <a:pPr rtl="0"/>
          <a:r>
            <a:rPr lang="en-IN" smtClean="0"/>
            <a:t>Fault aliasing </a:t>
          </a:r>
          <a:endParaRPr lang="en-IN"/>
        </a:p>
      </dgm:t>
    </dgm:pt>
    <dgm:pt modelId="{BAEB8A5D-6BF5-4FBF-8363-AC5E89B3BF91}" type="parTrans" cxnId="{EC30E1D9-F06D-415B-855A-A1BDF2AE85F5}">
      <dgm:prSet/>
      <dgm:spPr/>
      <dgm:t>
        <a:bodyPr/>
        <a:lstStyle/>
        <a:p>
          <a:endParaRPr lang="en-US"/>
        </a:p>
      </dgm:t>
    </dgm:pt>
    <dgm:pt modelId="{1F2CF188-1F76-4CB3-9AEB-17CD57BECC86}" type="sibTrans" cxnId="{EC30E1D9-F06D-415B-855A-A1BDF2AE85F5}">
      <dgm:prSet/>
      <dgm:spPr/>
      <dgm:t>
        <a:bodyPr/>
        <a:lstStyle/>
        <a:p>
          <a:endParaRPr lang="en-US"/>
        </a:p>
      </dgm:t>
    </dgm:pt>
    <dgm:pt modelId="{FF0D3E30-701F-4DB0-AB99-B612A8AEA44B}">
      <dgm:prSet/>
      <dgm:spPr/>
      <dgm:t>
        <a:bodyPr/>
        <a:lstStyle/>
        <a:p>
          <a:pPr rtl="0"/>
          <a:r>
            <a:rPr lang="en-IN" smtClean="0"/>
            <a:t>Typical verification</a:t>
          </a:r>
          <a:endParaRPr lang="en-IN"/>
        </a:p>
      </dgm:t>
    </dgm:pt>
    <dgm:pt modelId="{D2D6C2EF-3C02-49A7-BA3A-0828E998A665}" type="parTrans" cxnId="{A6B9A246-1C58-4615-A932-EEC8A08697D2}">
      <dgm:prSet/>
      <dgm:spPr/>
      <dgm:t>
        <a:bodyPr/>
        <a:lstStyle/>
        <a:p>
          <a:endParaRPr lang="en-US"/>
        </a:p>
      </dgm:t>
    </dgm:pt>
    <dgm:pt modelId="{43110FD6-AE3B-4326-B28C-3BDA579B4B70}" type="sibTrans" cxnId="{A6B9A246-1C58-4615-A932-EEC8A08697D2}">
      <dgm:prSet/>
      <dgm:spPr/>
      <dgm:t>
        <a:bodyPr/>
        <a:lstStyle/>
        <a:p>
          <a:endParaRPr lang="en-US"/>
        </a:p>
      </dgm:t>
    </dgm:pt>
    <dgm:pt modelId="{C5555612-AA29-49DB-8188-56DB2E376752}">
      <dgm:prSet/>
      <dgm:spPr/>
      <dgm:t>
        <a:bodyPr/>
        <a:lstStyle/>
        <a:p>
          <a:pPr rtl="0"/>
          <a:r>
            <a:rPr lang="en-IN" smtClean="0"/>
            <a:t>Critical timelines</a:t>
          </a:r>
          <a:endParaRPr lang="en-IN"/>
        </a:p>
      </dgm:t>
    </dgm:pt>
    <dgm:pt modelId="{A40DD096-0F5C-462E-ACF3-DE1C6F29B2D1}" type="parTrans" cxnId="{DAFCCD00-E050-477C-AF04-4EE03D2A62FB}">
      <dgm:prSet/>
      <dgm:spPr/>
      <dgm:t>
        <a:bodyPr/>
        <a:lstStyle/>
        <a:p>
          <a:endParaRPr lang="en-US"/>
        </a:p>
      </dgm:t>
    </dgm:pt>
    <dgm:pt modelId="{57D564CB-AA8C-496A-ACF5-AE24574CD5DB}" type="sibTrans" cxnId="{DAFCCD00-E050-477C-AF04-4EE03D2A62FB}">
      <dgm:prSet/>
      <dgm:spPr/>
      <dgm:t>
        <a:bodyPr/>
        <a:lstStyle/>
        <a:p>
          <a:endParaRPr lang="en-US"/>
        </a:p>
      </dgm:t>
    </dgm:pt>
    <dgm:pt modelId="{E45D2753-1CF9-47C5-ADC3-9B2C0594D6A8}">
      <dgm:prSet/>
      <dgm:spPr/>
      <dgm:t>
        <a:bodyPr/>
        <a:lstStyle/>
        <a:p>
          <a:pPr rtl="0"/>
          <a:r>
            <a:rPr lang="en-IN" smtClean="0"/>
            <a:t>Verification will be quick and robust  </a:t>
          </a:r>
          <a:endParaRPr lang="en-IN"/>
        </a:p>
      </dgm:t>
    </dgm:pt>
    <dgm:pt modelId="{7F04F87E-BC6D-42FA-AC00-2679347A636F}" type="parTrans" cxnId="{147D8DE2-0E7F-4937-A680-668384F90FE2}">
      <dgm:prSet/>
      <dgm:spPr/>
      <dgm:t>
        <a:bodyPr/>
        <a:lstStyle/>
        <a:p>
          <a:endParaRPr lang="en-US"/>
        </a:p>
      </dgm:t>
    </dgm:pt>
    <dgm:pt modelId="{BD1314B3-0582-4CF4-89BE-E5D991065FB0}" type="sibTrans" cxnId="{147D8DE2-0E7F-4937-A680-668384F90FE2}">
      <dgm:prSet/>
      <dgm:spPr/>
      <dgm:t>
        <a:bodyPr/>
        <a:lstStyle/>
        <a:p>
          <a:endParaRPr lang="en-US"/>
        </a:p>
      </dgm:t>
    </dgm:pt>
    <dgm:pt modelId="{2E418501-ED27-4DE4-99FA-4E5A49645C77}">
      <dgm:prSet/>
      <dgm:spPr/>
      <dgm:t>
        <a:bodyPr/>
        <a:lstStyle/>
        <a:p>
          <a:pPr rtl="0"/>
          <a:r>
            <a:rPr lang="en-IN" smtClean="0"/>
            <a:t>Human efforts reduced to single person. Executables taken and can be run. </a:t>
          </a:r>
          <a:endParaRPr lang="en-IN"/>
        </a:p>
      </dgm:t>
    </dgm:pt>
    <dgm:pt modelId="{29A17AE8-872A-4206-B8B2-B3C35F6AFAB1}" type="parTrans" cxnId="{5D63EFB2-95B2-4880-AEA4-0E003CE14B5A}">
      <dgm:prSet/>
      <dgm:spPr/>
      <dgm:t>
        <a:bodyPr/>
        <a:lstStyle/>
        <a:p>
          <a:endParaRPr lang="en-US"/>
        </a:p>
      </dgm:t>
    </dgm:pt>
    <dgm:pt modelId="{3F2D4FE7-D2E8-4133-9BCD-25C5A954780F}" type="sibTrans" cxnId="{5D63EFB2-95B2-4880-AEA4-0E003CE14B5A}">
      <dgm:prSet/>
      <dgm:spPr/>
      <dgm:t>
        <a:bodyPr/>
        <a:lstStyle/>
        <a:p>
          <a:endParaRPr lang="en-US"/>
        </a:p>
      </dgm:t>
    </dgm:pt>
    <dgm:pt modelId="{2C99F222-6F4E-4326-B77F-7181A580312B}">
      <dgm:prSet/>
      <dgm:spPr/>
      <dgm:t>
        <a:bodyPr/>
        <a:lstStyle/>
        <a:p>
          <a:pPr rtl="0"/>
          <a:r>
            <a:rPr lang="en-IN" smtClean="0"/>
            <a:t>Automated test creation flow will add multiple tests in short time. </a:t>
          </a:r>
          <a:endParaRPr lang="en-IN"/>
        </a:p>
      </dgm:t>
    </dgm:pt>
    <dgm:pt modelId="{AE93A6C4-7670-485B-875A-931A26B72B95}" type="parTrans" cxnId="{B492655E-BF07-488F-8DBD-E54696BA4767}">
      <dgm:prSet/>
      <dgm:spPr/>
      <dgm:t>
        <a:bodyPr/>
        <a:lstStyle/>
        <a:p>
          <a:endParaRPr lang="en-US"/>
        </a:p>
      </dgm:t>
    </dgm:pt>
    <dgm:pt modelId="{09B10A62-F770-4C8B-924D-EFA274871C2A}" type="sibTrans" cxnId="{B492655E-BF07-488F-8DBD-E54696BA4767}">
      <dgm:prSet/>
      <dgm:spPr/>
      <dgm:t>
        <a:bodyPr/>
        <a:lstStyle/>
        <a:p>
          <a:endParaRPr lang="en-US"/>
        </a:p>
      </dgm:t>
    </dgm:pt>
    <dgm:pt modelId="{D23E8DF9-72E6-42E6-BC93-F9F3AFF5DFA6}" type="pres">
      <dgm:prSet presAssocID="{8D8D7FE4-BEF2-411D-AF19-144217A3E6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F587B7-8EB4-49E7-87B1-990506472DFD}" type="pres">
      <dgm:prSet presAssocID="{0B741039-9B79-46A5-BB55-42CC41335797}" presName="parentLin" presStyleCnt="0"/>
      <dgm:spPr/>
    </dgm:pt>
    <dgm:pt modelId="{22685A2C-A7F9-4129-B378-6EA6AF051F54}" type="pres">
      <dgm:prSet presAssocID="{0B741039-9B79-46A5-BB55-42CC4133579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95A539C-FB5D-4309-902B-C999D27781C1}" type="pres">
      <dgm:prSet presAssocID="{0B741039-9B79-46A5-BB55-42CC4133579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A633E-D783-4A03-85BF-DD19B5C2E08E}" type="pres">
      <dgm:prSet presAssocID="{0B741039-9B79-46A5-BB55-42CC41335797}" presName="negativeSpace" presStyleCnt="0"/>
      <dgm:spPr/>
    </dgm:pt>
    <dgm:pt modelId="{65568615-8D02-4C71-8DFA-82AC9BE8C4F0}" type="pres">
      <dgm:prSet presAssocID="{0B741039-9B79-46A5-BB55-42CC4133579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24077-30C0-46CA-8EE6-B53F2D938768}" type="pres">
      <dgm:prSet presAssocID="{AA3906EB-24D9-4361-9AB8-D6A4AE8DF042}" presName="spaceBetweenRectangles" presStyleCnt="0"/>
      <dgm:spPr/>
    </dgm:pt>
    <dgm:pt modelId="{CE08793D-4DBE-4A8B-8E1C-FB3715091ED1}" type="pres">
      <dgm:prSet presAssocID="{8C61E453-5E2C-4545-A279-FD97E4FC54D5}" presName="parentLin" presStyleCnt="0"/>
      <dgm:spPr/>
    </dgm:pt>
    <dgm:pt modelId="{7EE09014-8806-449C-A3BF-D42806487E78}" type="pres">
      <dgm:prSet presAssocID="{8C61E453-5E2C-4545-A279-FD97E4FC54D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186A0DD-BCCF-44C7-8891-9753C76F43ED}" type="pres">
      <dgm:prSet presAssocID="{8C61E453-5E2C-4545-A279-FD97E4FC54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4CED9-D853-48A6-837E-4D874CF6CBEF}" type="pres">
      <dgm:prSet presAssocID="{8C61E453-5E2C-4545-A279-FD97E4FC54D5}" presName="negativeSpace" presStyleCnt="0"/>
      <dgm:spPr/>
    </dgm:pt>
    <dgm:pt modelId="{C5ADD82B-8058-40B2-B274-4151449D44DF}" type="pres">
      <dgm:prSet presAssocID="{8C61E453-5E2C-4545-A279-FD97E4FC54D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532A5C-5328-4EE3-85DF-BF3B1857E8E1}" srcId="{0B741039-9B79-46A5-BB55-42CC41335797}" destId="{7E6378C6-C9EF-4A12-9160-C06FF2CA6526}" srcOrd="0" destOrd="0" parTransId="{701CC645-2E83-4D7F-865E-1CC8541ABD69}" sibTransId="{99E07A9C-24C7-49EF-A1A4-24F835342F05}"/>
    <dgm:cxn modelId="{C0C48C8C-0819-43C9-BBBA-59D966556CE7}" srcId="{0B741039-9B79-46A5-BB55-42CC41335797}" destId="{32327627-79BB-4B23-9EF8-1A782A334C49}" srcOrd="2" destOrd="0" parTransId="{8009B768-E03D-4AB0-AD50-8AB1139469A5}" sibTransId="{C682FE14-2C09-40DF-BDE8-CEB14F3F3375}"/>
    <dgm:cxn modelId="{CB1134E2-3978-4449-8748-F2146C999F69}" srcId="{8D8D7FE4-BEF2-411D-AF19-144217A3E678}" destId="{8C61E453-5E2C-4545-A279-FD97E4FC54D5}" srcOrd="1" destOrd="0" parTransId="{BBA93B31-FE28-4605-B6E9-2A7B947B7F36}" sibTransId="{602FB04E-7952-482B-8276-75DF24E64EF9}"/>
    <dgm:cxn modelId="{A2683317-B0DF-4255-9273-57422C9CE0B6}" type="presOf" srcId="{9C627D95-242F-45A6-A650-E0A3B91A17E7}" destId="{C5ADD82B-8058-40B2-B274-4151449D44DF}" srcOrd="0" destOrd="2" presId="urn:microsoft.com/office/officeart/2005/8/layout/list1"/>
    <dgm:cxn modelId="{D66E86F8-96A1-4213-962C-CFE01C448F81}" type="presOf" srcId="{34303DFC-B635-4139-AA28-18D5E9321976}" destId="{65568615-8D02-4C71-8DFA-82AC9BE8C4F0}" srcOrd="0" destOrd="6" presId="urn:microsoft.com/office/officeart/2005/8/layout/list1"/>
    <dgm:cxn modelId="{FE97E95A-9534-4A76-BF53-250BA62DB412}" srcId="{8C61E453-5E2C-4545-A279-FD97E4FC54D5}" destId="{197B3A0E-11FC-41B8-86B9-E0591BFF40BF}" srcOrd="0" destOrd="0" parTransId="{8C212854-496B-4212-8866-99261319E400}" sibTransId="{E21F444A-3D0D-4626-8919-DE20BDD706DE}"/>
    <dgm:cxn modelId="{DAFCCD00-E050-477C-AF04-4EE03D2A62FB}" srcId="{FF0D3E30-701F-4DB0-AB99-B612A8AEA44B}" destId="{C5555612-AA29-49DB-8188-56DB2E376752}" srcOrd="0" destOrd="0" parTransId="{A40DD096-0F5C-462E-ACF3-DE1C6F29B2D1}" sibTransId="{57D564CB-AA8C-496A-ACF5-AE24574CD5DB}"/>
    <dgm:cxn modelId="{DE7E2A85-EB8D-475E-91D8-9E8F25FC8353}" srcId="{8C61E453-5E2C-4545-A279-FD97E4FC54D5}" destId="{9C627D95-242F-45A6-A650-E0A3B91A17E7}" srcOrd="2" destOrd="0" parTransId="{A3038E88-1719-4F25-9E1D-14A25F9B21A5}" sibTransId="{43A09323-21AB-42EF-BF9B-3B91349DEEDE}"/>
    <dgm:cxn modelId="{89327A85-680A-4F9A-B4EA-4AAA7D1400EE}" type="presOf" srcId="{2C99F222-6F4E-4326-B77F-7181A580312B}" destId="{C5ADD82B-8058-40B2-B274-4151449D44DF}" srcOrd="0" destOrd="8" presId="urn:microsoft.com/office/officeart/2005/8/layout/list1"/>
    <dgm:cxn modelId="{25038241-EFD7-434D-96BD-8715743AE766}" type="presOf" srcId="{C5555612-AA29-49DB-8188-56DB2E376752}" destId="{C5ADD82B-8058-40B2-B274-4151449D44DF}" srcOrd="0" destOrd="5" presId="urn:microsoft.com/office/officeart/2005/8/layout/list1"/>
    <dgm:cxn modelId="{8207CA3C-4678-4359-8C57-77561C0AB281}" type="presOf" srcId="{76D5FB1C-D2F4-48ED-A16E-85675673B421}" destId="{65568615-8D02-4C71-8DFA-82AC9BE8C4F0}" srcOrd="0" destOrd="1" presId="urn:microsoft.com/office/officeart/2005/8/layout/list1"/>
    <dgm:cxn modelId="{AF790A4D-3500-46CE-8795-2BB71E6F04F8}" srcId="{7ACE030F-CD82-4067-8188-4555A7687F46}" destId="{34303DFC-B635-4139-AA28-18D5E9321976}" srcOrd="0" destOrd="0" parTransId="{C591DF44-7FC3-4CE1-8E5C-D235411436A9}" sibTransId="{60C836C6-E03B-426D-88CB-1EE6B9B9BAEF}"/>
    <dgm:cxn modelId="{A6DFE7F9-547E-4D0A-83CF-698138CE18C3}" type="presOf" srcId="{E7DE2D60-A3FB-4DF7-AD3A-97C710A6126C}" destId="{65568615-8D02-4C71-8DFA-82AC9BE8C4F0}" srcOrd="0" destOrd="3" presId="urn:microsoft.com/office/officeart/2005/8/layout/list1"/>
    <dgm:cxn modelId="{BBE60918-F7C9-4BF4-8803-670B97F232F6}" type="presOf" srcId="{197B3A0E-11FC-41B8-86B9-E0591BFF40BF}" destId="{C5ADD82B-8058-40B2-B274-4151449D44DF}" srcOrd="0" destOrd="0" presId="urn:microsoft.com/office/officeart/2005/8/layout/list1"/>
    <dgm:cxn modelId="{AFFF0DEB-9794-4812-A7E6-80AB9AB51475}" srcId="{0B741039-9B79-46A5-BB55-42CC41335797}" destId="{239F9F47-ECBF-442C-BC8B-694B2DD7A479}" srcOrd="4" destOrd="0" parTransId="{E896C213-52F9-4CFF-A8B4-E483ABD36113}" sibTransId="{638C6E28-69EE-4EE2-B7B1-D3B2FC72A396}"/>
    <dgm:cxn modelId="{0E48328E-020C-413C-AAF6-592228E2496A}" type="presOf" srcId="{2E418501-ED27-4DE4-99FA-4E5A49645C77}" destId="{C5ADD82B-8058-40B2-B274-4151449D44DF}" srcOrd="0" destOrd="7" presId="urn:microsoft.com/office/officeart/2005/8/layout/list1"/>
    <dgm:cxn modelId="{EC30E1D9-F06D-415B-855A-A1BDF2AE85F5}" srcId="{8C61E453-5E2C-4545-A279-FD97E4FC54D5}" destId="{88235D2E-01AD-4000-9101-3DC11DE62A57}" srcOrd="3" destOrd="0" parTransId="{BAEB8A5D-6BF5-4FBF-8363-AC5E89B3BF91}" sibTransId="{1F2CF188-1F76-4CB3-9AEB-17CD57BECC86}"/>
    <dgm:cxn modelId="{F3C71E45-FF15-4C8E-8612-2CBAC0CB7D0E}" type="presOf" srcId="{8C61E453-5E2C-4545-A279-FD97E4FC54D5}" destId="{B186A0DD-BCCF-44C7-8891-9753C76F43ED}" srcOrd="1" destOrd="0" presId="urn:microsoft.com/office/officeart/2005/8/layout/list1"/>
    <dgm:cxn modelId="{147D8DE2-0E7F-4937-A680-668384F90FE2}" srcId="{FF0D3E30-701F-4DB0-AB99-B612A8AEA44B}" destId="{E45D2753-1CF9-47C5-ADC3-9B2C0594D6A8}" srcOrd="1" destOrd="0" parTransId="{7F04F87E-BC6D-42FA-AC00-2679347A636F}" sibTransId="{BD1314B3-0582-4CF4-89BE-E5D991065FB0}"/>
    <dgm:cxn modelId="{381DD6C0-173B-4C62-AB3A-ED07D544DE97}" srcId="{8C61E453-5E2C-4545-A279-FD97E4FC54D5}" destId="{304E722E-BAF7-4E06-B2DB-19840B111EE9}" srcOrd="1" destOrd="0" parTransId="{74674463-F394-4511-8051-A23943207AD1}" sibTransId="{69F4C40C-1036-4A09-9A04-6B3A8DA0A9E6}"/>
    <dgm:cxn modelId="{1ED3E667-C4D5-42E1-8808-F4D7D4D19E22}" type="presOf" srcId="{8C61E453-5E2C-4545-A279-FD97E4FC54D5}" destId="{7EE09014-8806-449C-A3BF-D42806487E78}" srcOrd="0" destOrd="0" presId="urn:microsoft.com/office/officeart/2005/8/layout/list1"/>
    <dgm:cxn modelId="{C25BC498-4A6C-426D-903A-E3D1E5E9DC3A}" srcId="{8D8D7FE4-BEF2-411D-AF19-144217A3E678}" destId="{0B741039-9B79-46A5-BB55-42CC41335797}" srcOrd="0" destOrd="0" parTransId="{7EB86F4F-4F65-40F2-B88F-E1D68066A17F}" sibTransId="{AA3906EB-24D9-4361-9AB8-D6A4AE8DF042}"/>
    <dgm:cxn modelId="{DEAF6C12-5919-4D7C-96F7-A50F8DCB008E}" srcId="{0B741039-9B79-46A5-BB55-42CC41335797}" destId="{7ACE030F-CD82-4067-8188-4555A7687F46}" srcOrd="5" destOrd="0" parTransId="{A4E8DE4B-4AD3-4AC0-89B2-7B782C901283}" sibTransId="{09C19C94-A42B-460F-9287-579768545421}"/>
    <dgm:cxn modelId="{BCB4E82C-3A7B-4CAC-9CA6-52E92A7EC884}" type="presOf" srcId="{7ACE030F-CD82-4067-8188-4555A7687F46}" destId="{65568615-8D02-4C71-8DFA-82AC9BE8C4F0}" srcOrd="0" destOrd="5" presId="urn:microsoft.com/office/officeart/2005/8/layout/list1"/>
    <dgm:cxn modelId="{BF3050E1-C6B9-4BA2-8AE0-3BD6A9419F84}" type="presOf" srcId="{FF0D3E30-701F-4DB0-AB99-B612A8AEA44B}" destId="{C5ADD82B-8058-40B2-B274-4151449D44DF}" srcOrd="0" destOrd="4" presId="urn:microsoft.com/office/officeart/2005/8/layout/list1"/>
    <dgm:cxn modelId="{C5E4D926-83D2-4D24-9C86-C2CD0CF6129D}" srcId="{0B741039-9B79-46A5-BB55-42CC41335797}" destId="{E7DE2D60-A3FB-4DF7-AD3A-97C710A6126C}" srcOrd="3" destOrd="0" parTransId="{5AF14A3F-0EEB-4DB0-AEA9-0EAAC3CB5292}" sibTransId="{929C6E25-0EF2-4572-B7A3-D066A912ACEB}"/>
    <dgm:cxn modelId="{5D63EFB2-95B2-4880-AEA4-0E003CE14B5A}" srcId="{8C61E453-5E2C-4545-A279-FD97E4FC54D5}" destId="{2E418501-ED27-4DE4-99FA-4E5A49645C77}" srcOrd="5" destOrd="0" parTransId="{29A17AE8-872A-4206-B8B2-B3C35F6AFAB1}" sibTransId="{3F2D4FE7-D2E8-4133-9BCD-25C5A954780F}"/>
    <dgm:cxn modelId="{68F24131-12BD-4CF9-86D4-90F092547683}" type="presOf" srcId="{304E722E-BAF7-4E06-B2DB-19840B111EE9}" destId="{C5ADD82B-8058-40B2-B274-4151449D44DF}" srcOrd="0" destOrd="1" presId="urn:microsoft.com/office/officeart/2005/8/layout/list1"/>
    <dgm:cxn modelId="{929507ED-341E-43EA-BC71-DB27DCC2AC9F}" type="presOf" srcId="{8D8D7FE4-BEF2-411D-AF19-144217A3E678}" destId="{D23E8DF9-72E6-42E6-BC93-F9F3AFF5DFA6}" srcOrd="0" destOrd="0" presId="urn:microsoft.com/office/officeart/2005/8/layout/list1"/>
    <dgm:cxn modelId="{6F4C01E0-F6AC-40B9-9BEA-C99E59F066F6}" type="presOf" srcId="{32327627-79BB-4B23-9EF8-1A782A334C49}" destId="{65568615-8D02-4C71-8DFA-82AC9BE8C4F0}" srcOrd="0" destOrd="2" presId="urn:microsoft.com/office/officeart/2005/8/layout/list1"/>
    <dgm:cxn modelId="{B3284FD2-9D89-41EB-A7CA-C529A4C6042E}" type="presOf" srcId="{E45D2753-1CF9-47C5-ADC3-9B2C0594D6A8}" destId="{C5ADD82B-8058-40B2-B274-4151449D44DF}" srcOrd="0" destOrd="6" presId="urn:microsoft.com/office/officeart/2005/8/layout/list1"/>
    <dgm:cxn modelId="{B492655E-BF07-488F-8DBD-E54696BA4767}" srcId="{8C61E453-5E2C-4545-A279-FD97E4FC54D5}" destId="{2C99F222-6F4E-4326-B77F-7181A580312B}" srcOrd="6" destOrd="0" parTransId="{AE93A6C4-7670-485B-875A-931A26B72B95}" sibTransId="{09B10A62-F770-4C8B-924D-EFA274871C2A}"/>
    <dgm:cxn modelId="{18495239-E4D1-410D-8D6C-F139A8C7B6B3}" type="presOf" srcId="{88235D2E-01AD-4000-9101-3DC11DE62A57}" destId="{C5ADD82B-8058-40B2-B274-4151449D44DF}" srcOrd="0" destOrd="3" presId="urn:microsoft.com/office/officeart/2005/8/layout/list1"/>
    <dgm:cxn modelId="{3EC18053-16EB-4845-A996-8F2DF612FF4B}" type="presOf" srcId="{7E6378C6-C9EF-4A12-9160-C06FF2CA6526}" destId="{65568615-8D02-4C71-8DFA-82AC9BE8C4F0}" srcOrd="0" destOrd="0" presId="urn:microsoft.com/office/officeart/2005/8/layout/list1"/>
    <dgm:cxn modelId="{A6B9A246-1C58-4615-A932-EEC8A08697D2}" srcId="{8C61E453-5E2C-4545-A279-FD97E4FC54D5}" destId="{FF0D3E30-701F-4DB0-AB99-B612A8AEA44B}" srcOrd="4" destOrd="0" parTransId="{D2D6C2EF-3C02-49A7-BA3A-0828E998A665}" sibTransId="{43110FD6-AE3B-4326-B28C-3BDA579B4B70}"/>
    <dgm:cxn modelId="{9D4502E4-65B1-4049-A3E1-EC8471722804}" type="presOf" srcId="{239F9F47-ECBF-442C-BC8B-694B2DD7A479}" destId="{65568615-8D02-4C71-8DFA-82AC9BE8C4F0}" srcOrd="0" destOrd="4" presId="urn:microsoft.com/office/officeart/2005/8/layout/list1"/>
    <dgm:cxn modelId="{83C9EF58-08F3-40C7-85C8-720D95FC5B0F}" type="presOf" srcId="{0B741039-9B79-46A5-BB55-42CC41335797}" destId="{F95A539C-FB5D-4309-902B-C999D27781C1}" srcOrd="1" destOrd="0" presId="urn:microsoft.com/office/officeart/2005/8/layout/list1"/>
    <dgm:cxn modelId="{EF42D525-2070-4637-8CC9-D330883DF583}" srcId="{0B741039-9B79-46A5-BB55-42CC41335797}" destId="{76D5FB1C-D2F4-48ED-A16E-85675673B421}" srcOrd="1" destOrd="0" parTransId="{6E9E475F-12FB-44C0-BB64-47ADD92CAB91}" sibTransId="{1B062EA5-475B-4D3E-A2E3-A5C0595F3D65}"/>
    <dgm:cxn modelId="{31D0E730-3C91-495F-A8BA-874D038D403D}" type="presOf" srcId="{0B741039-9B79-46A5-BB55-42CC41335797}" destId="{22685A2C-A7F9-4129-B378-6EA6AF051F54}" srcOrd="0" destOrd="0" presId="urn:microsoft.com/office/officeart/2005/8/layout/list1"/>
    <dgm:cxn modelId="{80DE7378-7E34-4E58-8DE5-55ADE66CA55B}" type="presParOf" srcId="{D23E8DF9-72E6-42E6-BC93-F9F3AFF5DFA6}" destId="{CAF587B7-8EB4-49E7-87B1-990506472DFD}" srcOrd="0" destOrd="0" presId="urn:microsoft.com/office/officeart/2005/8/layout/list1"/>
    <dgm:cxn modelId="{CEB64348-85DC-44E4-866B-11142E6DB255}" type="presParOf" srcId="{CAF587B7-8EB4-49E7-87B1-990506472DFD}" destId="{22685A2C-A7F9-4129-B378-6EA6AF051F54}" srcOrd="0" destOrd="0" presId="urn:microsoft.com/office/officeart/2005/8/layout/list1"/>
    <dgm:cxn modelId="{64CCD54C-C5D5-4173-BBB2-0C3B9F189817}" type="presParOf" srcId="{CAF587B7-8EB4-49E7-87B1-990506472DFD}" destId="{F95A539C-FB5D-4309-902B-C999D27781C1}" srcOrd="1" destOrd="0" presId="urn:microsoft.com/office/officeart/2005/8/layout/list1"/>
    <dgm:cxn modelId="{7E32689B-1753-4D42-90B2-229A2FF8C2BE}" type="presParOf" srcId="{D23E8DF9-72E6-42E6-BC93-F9F3AFF5DFA6}" destId="{0BAA633E-D783-4A03-85BF-DD19B5C2E08E}" srcOrd="1" destOrd="0" presId="urn:microsoft.com/office/officeart/2005/8/layout/list1"/>
    <dgm:cxn modelId="{6A97FD46-6EB9-4FDE-831B-001AEDB1BBFE}" type="presParOf" srcId="{D23E8DF9-72E6-42E6-BC93-F9F3AFF5DFA6}" destId="{65568615-8D02-4C71-8DFA-82AC9BE8C4F0}" srcOrd="2" destOrd="0" presId="urn:microsoft.com/office/officeart/2005/8/layout/list1"/>
    <dgm:cxn modelId="{B65AAF3F-CDAB-4D80-8EE1-639C37D3619B}" type="presParOf" srcId="{D23E8DF9-72E6-42E6-BC93-F9F3AFF5DFA6}" destId="{A8824077-30C0-46CA-8EE6-B53F2D938768}" srcOrd="3" destOrd="0" presId="urn:microsoft.com/office/officeart/2005/8/layout/list1"/>
    <dgm:cxn modelId="{AFC4415A-353B-4ECD-AAF5-4B30A69A84FE}" type="presParOf" srcId="{D23E8DF9-72E6-42E6-BC93-F9F3AFF5DFA6}" destId="{CE08793D-4DBE-4A8B-8E1C-FB3715091ED1}" srcOrd="4" destOrd="0" presId="urn:microsoft.com/office/officeart/2005/8/layout/list1"/>
    <dgm:cxn modelId="{312BA5F2-4468-4032-B5E7-4F88C8706C0C}" type="presParOf" srcId="{CE08793D-4DBE-4A8B-8E1C-FB3715091ED1}" destId="{7EE09014-8806-449C-A3BF-D42806487E78}" srcOrd="0" destOrd="0" presId="urn:microsoft.com/office/officeart/2005/8/layout/list1"/>
    <dgm:cxn modelId="{BC3DE546-73D2-413E-A120-6BD642600ECB}" type="presParOf" srcId="{CE08793D-4DBE-4A8B-8E1C-FB3715091ED1}" destId="{B186A0DD-BCCF-44C7-8891-9753C76F43ED}" srcOrd="1" destOrd="0" presId="urn:microsoft.com/office/officeart/2005/8/layout/list1"/>
    <dgm:cxn modelId="{6ED0CDF7-798B-40BA-8E07-1692991D4AE3}" type="presParOf" srcId="{D23E8DF9-72E6-42E6-BC93-F9F3AFF5DFA6}" destId="{6E14CED9-D853-48A6-837E-4D874CF6CBEF}" srcOrd="5" destOrd="0" presId="urn:microsoft.com/office/officeart/2005/8/layout/list1"/>
    <dgm:cxn modelId="{451DB491-9D7B-44DF-B50A-B387F6C3742E}" type="presParOf" srcId="{D23E8DF9-72E6-42E6-BC93-F9F3AFF5DFA6}" destId="{C5ADD82B-8058-40B2-B274-4151449D44D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738C41-E29C-4639-8D82-16AE3D53DADD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7B5E6EE-9E9A-43C5-AE2D-ADB10F1C4F6E}">
      <dgm:prSet/>
      <dgm:spPr/>
      <dgm:t>
        <a:bodyPr/>
        <a:lstStyle/>
        <a:p>
          <a:pPr rtl="0"/>
          <a:r>
            <a:rPr lang="en-IN" smtClean="0"/>
            <a:t>Plug and play Solution</a:t>
          </a:r>
          <a:endParaRPr lang="en-IN"/>
        </a:p>
      </dgm:t>
    </dgm:pt>
    <dgm:pt modelId="{A0575761-6F41-47A6-8D36-416453F0E9F1}" type="parTrans" cxnId="{17DE6C52-70DF-4662-B409-35EC24546906}">
      <dgm:prSet/>
      <dgm:spPr/>
      <dgm:t>
        <a:bodyPr/>
        <a:lstStyle/>
        <a:p>
          <a:endParaRPr lang="en-US"/>
        </a:p>
      </dgm:t>
    </dgm:pt>
    <dgm:pt modelId="{83BA2302-DF26-4F16-BB8E-833EFE3D6B99}" type="sibTrans" cxnId="{17DE6C52-70DF-4662-B409-35EC24546906}">
      <dgm:prSet/>
      <dgm:spPr/>
      <dgm:t>
        <a:bodyPr/>
        <a:lstStyle/>
        <a:p>
          <a:endParaRPr lang="en-US"/>
        </a:p>
      </dgm:t>
    </dgm:pt>
    <dgm:pt modelId="{DED62E52-E54A-4D63-8AB6-F3AF8BD9F438}">
      <dgm:prSet/>
      <dgm:spPr/>
      <dgm:t>
        <a:bodyPr/>
        <a:lstStyle/>
        <a:p>
          <a:pPr rtl="0"/>
          <a:r>
            <a:rPr lang="en-IN" smtClean="0"/>
            <a:t>Automated script based solution</a:t>
          </a:r>
          <a:endParaRPr lang="en-IN"/>
        </a:p>
      </dgm:t>
    </dgm:pt>
    <dgm:pt modelId="{B279674B-9144-4FEE-B03D-21C57D1726AD}" type="parTrans" cxnId="{33DF6DFA-3A79-4DFF-B7A1-F970912573A4}">
      <dgm:prSet/>
      <dgm:spPr/>
      <dgm:t>
        <a:bodyPr/>
        <a:lstStyle/>
        <a:p>
          <a:endParaRPr lang="en-US"/>
        </a:p>
      </dgm:t>
    </dgm:pt>
    <dgm:pt modelId="{EC7EE4B4-FC45-4504-9DAC-986FEA66B79B}" type="sibTrans" cxnId="{33DF6DFA-3A79-4DFF-B7A1-F970912573A4}">
      <dgm:prSet/>
      <dgm:spPr/>
      <dgm:t>
        <a:bodyPr/>
        <a:lstStyle/>
        <a:p>
          <a:endParaRPr lang="en-US"/>
        </a:p>
      </dgm:t>
    </dgm:pt>
    <dgm:pt modelId="{CA50274E-904B-4F18-9452-B5F9E04E1CBD}">
      <dgm:prSet/>
      <dgm:spPr/>
      <dgm:t>
        <a:bodyPr/>
        <a:lstStyle/>
        <a:p>
          <a:pPr rtl="0"/>
          <a:r>
            <a:rPr lang="en-IN" smtClean="0"/>
            <a:t>Supports multiple modes</a:t>
          </a:r>
          <a:endParaRPr lang="en-IN"/>
        </a:p>
      </dgm:t>
    </dgm:pt>
    <dgm:pt modelId="{7CBFE0D8-EA20-484F-85CB-801E3A55434E}" type="parTrans" cxnId="{7CFD33B9-A55D-44A7-9B2E-5C3590F77C0D}">
      <dgm:prSet/>
      <dgm:spPr/>
      <dgm:t>
        <a:bodyPr/>
        <a:lstStyle/>
        <a:p>
          <a:endParaRPr lang="en-US"/>
        </a:p>
      </dgm:t>
    </dgm:pt>
    <dgm:pt modelId="{81E819CC-646B-470F-BBD7-751A361D4A1C}" type="sibTrans" cxnId="{7CFD33B9-A55D-44A7-9B2E-5C3590F77C0D}">
      <dgm:prSet/>
      <dgm:spPr/>
      <dgm:t>
        <a:bodyPr/>
        <a:lstStyle/>
        <a:p>
          <a:endParaRPr lang="en-US"/>
        </a:p>
      </dgm:t>
    </dgm:pt>
    <dgm:pt modelId="{0474E389-8232-4D97-ACA0-5EDF74202B46}">
      <dgm:prSet/>
      <dgm:spPr/>
      <dgm:t>
        <a:bodyPr/>
        <a:lstStyle/>
        <a:p>
          <a:pPr rtl="0"/>
          <a:r>
            <a:rPr lang="en-IN" smtClean="0"/>
            <a:t>Functional Checkers and Error Logging feature</a:t>
          </a:r>
          <a:endParaRPr lang="en-IN"/>
        </a:p>
      </dgm:t>
    </dgm:pt>
    <dgm:pt modelId="{B4749E7C-3E61-457A-A642-CB915F0B0187}" type="parTrans" cxnId="{E21BD6C6-6DC7-4F58-BFB8-755339FC4999}">
      <dgm:prSet/>
      <dgm:spPr/>
      <dgm:t>
        <a:bodyPr/>
        <a:lstStyle/>
        <a:p>
          <a:endParaRPr lang="en-US"/>
        </a:p>
      </dgm:t>
    </dgm:pt>
    <dgm:pt modelId="{C1FFDA91-7D4E-4B0D-BC57-B29EEC862541}" type="sibTrans" cxnId="{E21BD6C6-6DC7-4F58-BFB8-755339FC4999}">
      <dgm:prSet/>
      <dgm:spPr/>
      <dgm:t>
        <a:bodyPr/>
        <a:lstStyle/>
        <a:p>
          <a:endParaRPr lang="en-US"/>
        </a:p>
      </dgm:t>
    </dgm:pt>
    <dgm:pt modelId="{C755268E-47D5-4FF2-A445-46993E28A914}">
      <dgm:prSet/>
      <dgm:spPr/>
      <dgm:t>
        <a:bodyPr/>
        <a:lstStyle/>
        <a:p>
          <a:pPr rtl="0"/>
          <a:r>
            <a:rPr lang="en-IN" smtClean="0"/>
            <a:t>Systematic Coverage , Cross Functional Scenario</a:t>
          </a:r>
          <a:endParaRPr lang="en-IN"/>
        </a:p>
      </dgm:t>
    </dgm:pt>
    <dgm:pt modelId="{C594B45A-99F4-42B1-B94E-8B4AA344B1F7}" type="parTrans" cxnId="{314E39AF-35C0-4CE0-AEF7-435F3C23CE55}">
      <dgm:prSet/>
      <dgm:spPr/>
      <dgm:t>
        <a:bodyPr/>
        <a:lstStyle/>
        <a:p>
          <a:endParaRPr lang="en-US"/>
        </a:p>
      </dgm:t>
    </dgm:pt>
    <dgm:pt modelId="{9CD6DD88-81AD-4892-B203-03F35A2303D1}" type="sibTrans" cxnId="{314E39AF-35C0-4CE0-AEF7-435F3C23CE55}">
      <dgm:prSet/>
      <dgm:spPr/>
      <dgm:t>
        <a:bodyPr/>
        <a:lstStyle/>
        <a:p>
          <a:endParaRPr lang="en-US"/>
        </a:p>
      </dgm:t>
    </dgm:pt>
    <dgm:pt modelId="{A7961374-649E-4D0E-9C86-F630A52325C3}">
      <dgm:prSet/>
      <dgm:spPr/>
      <dgm:t>
        <a:bodyPr/>
        <a:lstStyle/>
        <a:p>
          <a:pPr rtl="0"/>
          <a:r>
            <a:rPr lang="en-IN" smtClean="0"/>
            <a:t>Scalability</a:t>
          </a:r>
          <a:endParaRPr lang="en-IN"/>
        </a:p>
      </dgm:t>
    </dgm:pt>
    <dgm:pt modelId="{5240FFC2-4616-4752-9249-9395BF405613}" type="parTrans" cxnId="{82D8200B-9350-42AC-B22E-69FDAB52B1CE}">
      <dgm:prSet/>
      <dgm:spPr/>
      <dgm:t>
        <a:bodyPr/>
        <a:lstStyle/>
        <a:p>
          <a:endParaRPr lang="en-US"/>
        </a:p>
      </dgm:t>
    </dgm:pt>
    <dgm:pt modelId="{3511CB00-2331-4524-AC6F-D2952356FC07}" type="sibTrans" cxnId="{82D8200B-9350-42AC-B22E-69FDAB52B1CE}">
      <dgm:prSet/>
      <dgm:spPr/>
      <dgm:t>
        <a:bodyPr/>
        <a:lstStyle/>
        <a:p>
          <a:endParaRPr lang="en-US"/>
        </a:p>
      </dgm:t>
    </dgm:pt>
    <dgm:pt modelId="{FA268989-F6B8-4CB8-88C5-D5CE2808386E}">
      <dgm:prSet/>
      <dgm:spPr/>
      <dgm:t>
        <a:bodyPr/>
        <a:lstStyle/>
        <a:p>
          <a:pPr rtl="0"/>
          <a:r>
            <a:rPr lang="en-US" smtClean="0"/>
            <a:t>Can be easily scalable to any safety SoC/Multi Chip, Multi Die, Cyber security SoC’s</a:t>
          </a:r>
          <a:endParaRPr lang="en-IN"/>
        </a:p>
      </dgm:t>
    </dgm:pt>
    <dgm:pt modelId="{BE1B8FCD-34EB-466C-84C6-D66FC05F5CC2}" type="parTrans" cxnId="{AE8E48D2-8747-4DD7-8C20-00F29D83C681}">
      <dgm:prSet/>
      <dgm:spPr/>
      <dgm:t>
        <a:bodyPr/>
        <a:lstStyle/>
        <a:p>
          <a:endParaRPr lang="en-US"/>
        </a:p>
      </dgm:t>
    </dgm:pt>
    <dgm:pt modelId="{01C6623D-970B-48EF-9A43-A91B43ACD8A4}" type="sibTrans" cxnId="{AE8E48D2-8747-4DD7-8C20-00F29D83C681}">
      <dgm:prSet/>
      <dgm:spPr/>
      <dgm:t>
        <a:bodyPr/>
        <a:lstStyle/>
        <a:p>
          <a:endParaRPr lang="en-US"/>
        </a:p>
      </dgm:t>
    </dgm:pt>
    <dgm:pt modelId="{C1E45348-2B70-4946-B826-61FF84F3B164}" type="pres">
      <dgm:prSet presAssocID="{F8738C41-E29C-4639-8D82-16AE3D53DAD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0E1B28-1E9D-40B0-A4ED-03CFEA11C0F1}" type="pres">
      <dgm:prSet presAssocID="{67B5E6EE-9E9A-43C5-AE2D-ADB10F1C4F6E}" presName="thickLine" presStyleLbl="alignNode1" presStyleIdx="0" presStyleCnt="7"/>
      <dgm:spPr/>
    </dgm:pt>
    <dgm:pt modelId="{DACDB82E-A6AB-418A-BFCD-50BA30715D27}" type="pres">
      <dgm:prSet presAssocID="{67B5E6EE-9E9A-43C5-AE2D-ADB10F1C4F6E}" presName="horz1" presStyleCnt="0"/>
      <dgm:spPr/>
    </dgm:pt>
    <dgm:pt modelId="{62860315-80C8-4BAE-8E42-3FD57888232C}" type="pres">
      <dgm:prSet presAssocID="{67B5E6EE-9E9A-43C5-AE2D-ADB10F1C4F6E}" presName="tx1" presStyleLbl="revTx" presStyleIdx="0" presStyleCnt="7"/>
      <dgm:spPr/>
      <dgm:t>
        <a:bodyPr/>
        <a:lstStyle/>
        <a:p>
          <a:endParaRPr lang="en-US"/>
        </a:p>
      </dgm:t>
    </dgm:pt>
    <dgm:pt modelId="{482CA565-E4EB-48C0-86B8-695B4DD84293}" type="pres">
      <dgm:prSet presAssocID="{67B5E6EE-9E9A-43C5-AE2D-ADB10F1C4F6E}" presName="vert1" presStyleCnt="0"/>
      <dgm:spPr/>
    </dgm:pt>
    <dgm:pt modelId="{92C9ECC7-62A3-4000-97AB-7E2C3AACA090}" type="pres">
      <dgm:prSet presAssocID="{DED62E52-E54A-4D63-8AB6-F3AF8BD9F438}" presName="thickLine" presStyleLbl="alignNode1" presStyleIdx="1" presStyleCnt="7"/>
      <dgm:spPr/>
    </dgm:pt>
    <dgm:pt modelId="{47BEDB4C-E7DC-42FA-ABB2-B777031AB7C5}" type="pres">
      <dgm:prSet presAssocID="{DED62E52-E54A-4D63-8AB6-F3AF8BD9F438}" presName="horz1" presStyleCnt="0"/>
      <dgm:spPr/>
    </dgm:pt>
    <dgm:pt modelId="{1566B089-84C6-41FA-BBAF-C8ABF87B6966}" type="pres">
      <dgm:prSet presAssocID="{DED62E52-E54A-4D63-8AB6-F3AF8BD9F438}" presName="tx1" presStyleLbl="revTx" presStyleIdx="1" presStyleCnt="7"/>
      <dgm:spPr/>
      <dgm:t>
        <a:bodyPr/>
        <a:lstStyle/>
        <a:p>
          <a:endParaRPr lang="en-US"/>
        </a:p>
      </dgm:t>
    </dgm:pt>
    <dgm:pt modelId="{5F086A0C-584E-44BD-98F8-60D6821F6755}" type="pres">
      <dgm:prSet presAssocID="{DED62E52-E54A-4D63-8AB6-F3AF8BD9F438}" presName="vert1" presStyleCnt="0"/>
      <dgm:spPr/>
    </dgm:pt>
    <dgm:pt modelId="{3FB67CA1-C71C-4F32-A09C-F779E0E13AB6}" type="pres">
      <dgm:prSet presAssocID="{CA50274E-904B-4F18-9452-B5F9E04E1CBD}" presName="thickLine" presStyleLbl="alignNode1" presStyleIdx="2" presStyleCnt="7"/>
      <dgm:spPr/>
    </dgm:pt>
    <dgm:pt modelId="{874A569B-2ECC-4FCD-B2AB-83FBAAD48501}" type="pres">
      <dgm:prSet presAssocID="{CA50274E-904B-4F18-9452-B5F9E04E1CBD}" presName="horz1" presStyleCnt="0"/>
      <dgm:spPr/>
    </dgm:pt>
    <dgm:pt modelId="{3540EADD-2525-48EC-8497-FC177247ED62}" type="pres">
      <dgm:prSet presAssocID="{CA50274E-904B-4F18-9452-B5F9E04E1CBD}" presName="tx1" presStyleLbl="revTx" presStyleIdx="2" presStyleCnt="7"/>
      <dgm:spPr/>
      <dgm:t>
        <a:bodyPr/>
        <a:lstStyle/>
        <a:p>
          <a:endParaRPr lang="en-US"/>
        </a:p>
      </dgm:t>
    </dgm:pt>
    <dgm:pt modelId="{F5D09D1F-6C6E-489E-A2A6-EA02755D3EB0}" type="pres">
      <dgm:prSet presAssocID="{CA50274E-904B-4F18-9452-B5F9E04E1CBD}" presName="vert1" presStyleCnt="0"/>
      <dgm:spPr/>
    </dgm:pt>
    <dgm:pt modelId="{0A978593-B837-438C-A876-DDC2B1FBCFF4}" type="pres">
      <dgm:prSet presAssocID="{0474E389-8232-4D97-ACA0-5EDF74202B46}" presName="thickLine" presStyleLbl="alignNode1" presStyleIdx="3" presStyleCnt="7"/>
      <dgm:spPr/>
    </dgm:pt>
    <dgm:pt modelId="{062A9A05-5F1D-49FE-9382-FC0E3E074703}" type="pres">
      <dgm:prSet presAssocID="{0474E389-8232-4D97-ACA0-5EDF74202B46}" presName="horz1" presStyleCnt="0"/>
      <dgm:spPr/>
    </dgm:pt>
    <dgm:pt modelId="{250C5C76-9D8A-45B5-9835-52AFC5FCB82A}" type="pres">
      <dgm:prSet presAssocID="{0474E389-8232-4D97-ACA0-5EDF74202B46}" presName="tx1" presStyleLbl="revTx" presStyleIdx="3" presStyleCnt="7"/>
      <dgm:spPr/>
      <dgm:t>
        <a:bodyPr/>
        <a:lstStyle/>
        <a:p>
          <a:endParaRPr lang="en-US"/>
        </a:p>
      </dgm:t>
    </dgm:pt>
    <dgm:pt modelId="{910E0602-11BA-4EE1-919B-353E0C6D2CE8}" type="pres">
      <dgm:prSet presAssocID="{0474E389-8232-4D97-ACA0-5EDF74202B46}" presName="vert1" presStyleCnt="0"/>
      <dgm:spPr/>
    </dgm:pt>
    <dgm:pt modelId="{6E9FEBD7-1A53-49D1-BB3D-9ABB76DC168B}" type="pres">
      <dgm:prSet presAssocID="{C755268E-47D5-4FF2-A445-46993E28A914}" presName="thickLine" presStyleLbl="alignNode1" presStyleIdx="4" presStyleCnt="7"/>
      <dgm:spPr/>
    </dgm:pt>
    <dgm:pt modelId="{F6829C44-5A4C-455C-8094-8E872B5AC37B}" type="pres">
      <dgm:prSet presAssocID="{C755268E-47D5-4FF2-A445-46993E28A914}" presName="horz1" presStyleCnt="0"/>
      <dgm:spPr/>
    </dgm:pt>
    <dgm:pt modelId="{9B043AE2-95A7-48D6-B786-41787A81BE23}" type="pres">
      <dgm:prSet presAssocID="{C755268E-47D5-4FF2-A445-46993E28A914}" presName="tx1" presStyleLbl="revTx" presStyleIdx="4" presStyleCnt="7"/>
      <dgm:spPr/>
      <dgm:t>
        <a:bodyPr/>
        <a:lstStyle/>
        <a:p>
          <a:endParaRPr lang="en-US"/>
        </a:p>
      </dgm:t>
    </dgm:pt>
    <dgm:pt modelId="{2E189277-B497-4865-8C65-560CAD336B09}" type="pres">
      <dgm:prSet presAssocID="{C755268E-47D5-4FF2-A445-46993E28A914}" presName="vert1" presStyleCnt="0"/>
      <dgm:spPr/>
    </dgm:pt>
    <dgm:pt modelId="{FF4B54D1-11F6-4F66-A586-1C171111F264}" type="pres">
      <dgm:prSet presAssocID="{A7961374-649E-4D0E-9C86-F630A52325C3}" presName="thickLine" presStyleLbl="alignNode1" presStyleIdx="5" presStyleCnt="7"/>
      <dgm:spPr/>
    </dgm:pt>
    <dgm:pt modelId="{ADED13A7-CA9C-4E23-9173-F8AE5DB38CAC}" type="pres">
      <dgm:prSet presAssocID="{A7961374-649E-4D0E-9C86-F630A52325C3}" presName="horz1" presStyleCnt="0"/>
      <dgm:spPr/>
    </dgm:pt>
    <dgm:pt modelId="{3E0B2919-DFE7-457E-9BFB-93597F2016BA}" type="pres">
      <dgm:prSet presAssocID="{A7961374-649E-4D0E-9C86-F630A52325C3}" presName="tx1" presStyleLbl="revTx" presStyleIdx="5" presStyleCnt="7"/>
      <dgm:spPr/>
      <dgm:t>
        <a:bodyPr/>
        <a:lstStyle/>
        <a:p>
          <a:endParaRPr lang="en-US"/>
        </a:p>
      </dgm:t>
    </dgm:pt>
    <dgm:pt modelId="{F80C57C9-5596-45B8-8CB4-0FD178AD298E}" type="pres">
      <dgm:prSet presAssocID="{A7961374-649E-4D0E-9C86-F630A52325C3}" presName="vert1" presStyleCnt="0"/>
      <dgm:spPr/>
    </dgm:pt>
    <dgm:pt modelId="{B230DC2D-0863-4D56-9D8F-FDE68A59D616}" type="pres">
      <dgm:prSet presAssocID="{FA268989-F6B8-4CB8-88C5-D5CE2808386E}" presName="thickLine" presStyleLbl="alignNode1" presStyleIdx="6" presStyleCnt="7"/>
      <dgm:spPr/>
    </dgm:pt>
    <dgm:pt modelId="{8EF878BA-C873-482C-8ABF-A6E0DD6E66D6}" type="pres">
      <dgm:prSet presAssocID="{FA268989-F6B8-4CB8-88C5-D5CE2808386E}" presName="horz1" presStyleCnt="0"/>
      <dgm:spPr/>
    </dgm:pt>
    <dgm:pt modelId="{3530AA58-960F-4797-89DA-C437D15FA149}" type="pres">
      <dgm:prSet presAssocID="{FA268989-F6B8-4CB8-88C5-D5CE2808386E}" presName="tx1" presStyleLbl="revTx" presStyleIdx="6" presStyleCnt="7"/>
      <dgm:spPr/>
      <dgm:t>
        <a:bodyPr/>
        <a:lstStyle/>
        <a:p>
          <a:endParaRPr lang="en-US"/>
        </a:p>
      </dgm:t>
    </dgm:pt>
    <dgm:pt modelId="{EEA7C109-4906-4796-BF5F-046EA7D5AFBF}" type="pres">
      <dgm:prSet presAssocID="{FA268989-F6B8-4CB8-88C5-D5CE2808386E}" presName="vert1" presStyleCnt="0"/>
      <dgm:spPr/>
    </dgm:pt>
  </dgm:ptLst>
  <dgm:cxnLst>
    <dgm:cxn modelId="{E21BD6C6-6DC7-4F58-BFB8-755339FC4999}" srcId="{F8738C41-E29C-4639-8D82-16AE3D53DADD}" destId="{0474E389-8232-4D97-ACA0-5EDF74202B46}" srcOrd="3" destOrd="0" parTransId="{B4749E7C-3E61-457A-A642-CB915F0B0187}" sibTransId="{C1FFDA91-7D4E-4B0D-BC57-B29EEC862541}"/>
    <dgm:cxn modelId="{D31368D3-C4B1-4622-A164-C65896E69A82}" type="presOf" srcId="{0474E389-8232-4D97-ACA0-5EDF74202B46}" destId="{250C5C76-9D8A-45B5-9835-52AFC5FCB82A}" srcOrd="0" destOrd="0" presId="urn:microsoft.com/office/officeart/2008/layout/LinedList"/>
    <dgm:cxn modelId="{17DE6C52-70DF-4662-B409-35EC24546906}" srcId="{F8738C41-E29C-4639-8D82-16AE3D53DADD}" destId="{67B5E6EE-9E9A-43C5-AE2D-ADB10F1C4F6E}" srcOrd="0" destOrd="0" parTransId="{A0575761-6F41-47A6-8D36-416453F0E9F1}" sibTransId="{83BA2302-DF26-4F16-BB8E-833EFE3D6B99}"/>
    <dgm:cxn modelId="{3913E8C0-BECE-470C-834D-097EEC1405AE}" type="presOf" srcId="{CA50274E-904B-4F18-9452-B5F9E04E1CBD}" destId="{3540EADD-2525-48EC-8497-FC177247ED62}" srcOrd="0" destOrd="0" presId="urn:microsoft.com/office/officeart/2008/layout/LinedList"/>
    <dgm:cxn modelId="{98218C19-71DB-44C3-BA3E-95300F5DF436}" type="presOf" srcId="{67B5E6EE-9E9A-43C5-AE2D-ADB10F1C4F6E}" destId="{62860315-80C8-4BAE-8E42-3FD57888232C}" srcOrd="0" destOrd="0" presId="urn:microsoft.com/office/officeart/2008/layout/LinedList"/>
    <dgm:cxn modelId="{BD7140AB-486A-4C73-8736-C1270AC2EED3}" type="presOf" srcId="{DED62E52-E54A-4D63-8AB6-F3AF8BD9F438}" destId="{1566B089-84C6-41FA-BBAF-C8ABF87B6966}" srcOrd="0" destOrd="0" presId="urn:microsoft.com/office/officeart/2008/layout/LinedList"/>
    <dgm:cxn modelId="{AE8E48D2-8747-4DD7-8C20-00F29D83C681}" srcId="{F8738C41-E29C-4639-8D82-16AE3D53DADD}" destId="{FA268989-F6B8-4CB8-88C5-D5CE2808386E}" srcOrd="6" destOrd="0" parTransId="{BE1B8FCD-34EB-466C-84C6-D66FC05F5CC2}" sibTransId="{01C6623D-970B-48EF-9A43-A91B43ACD8A4}"/>
    <dgm:cxn modelId="{33DF6DFA-3A79-4DFF-B7A1-F970912573A4}" srcId="{F8738C41-E29C-4639-8D82-16AE3D53DADD}" destId="{DED62E52-E54A-4D63-8AB6-F3AF8BD9F438}" srcOrd="1" destOrd="0" parTransId="{B279674B-9144-4FEE-B03D-21C57D1726AD}" sibTransId="{EC7EE4B4-FC45-4504-9DAC-986FEA66B79B}"/>
    <dgm:cxn modelId="{745E1887-0A21-4CB6-A8C1-A7D5061B5C00}" type="presOf" srcId="{A7961374-649E-4D0E-9C86-F630A52325C3}" destId="{3E0B2919-DFE7-457E-9BFB-93597F2016BA}" srcOrd="0" destOrd="0" presId="urn:microsoft.com/office/officeart/2008/layout/LinedList"/>
    <dgm:cxn modelId="{3E35AB1F-2539-4FD7-8F63-48D2173641BB}" type="presOf" srcId="{C755268E-47D5-4FF2-A445-46993E28A914}" destId="{9B043AE2-95A7-48D6-B786-41787A81BE23}" srcOrd="0" destOrd="0" presId="urn:microsoft.com/office/officeart/2008/layout/LinedList"/>
    <dgm:cxn modelId="{82D8200B-9350-42AC-B22E-69FDAB52B1CE}" srcId="{F8738C41-E29C-4639-8D82-16AE3D53DADD}" destId="{A7961374-649E-4D0E-9C86-F630A52325C3}" srcOrd="5" destOrd="0" parTransId="{5240FFC2-4616-4752-9249-9395BF405613}" sibTransId="{3511CB00-2331-4524-AC6F-D2952356FC07}"/>
    <dgm:cxn modelId="{4E8E358C-6399-428B-99B3-82C38C99BB84}" type="presOf" srcId="{F8738C41-E29C-4639-8D82-16AE3D53DADD}" destId="{C1E45348-2B70-4946-B826-61FF84F3B164}" srcOrd="0" destOrd="0" presId="urn:microsoft.com/office/officeart/2008/layout/LinedList"/>
    <dgm:cxn modelId="{314E39AF-35C0-4CE0-AEF7-435F3C23CE55}" srcId="{F8738C41-E29C-4639-8D82-16AE3D53DADD}" destId="{C755268E-47D5-4FF2-A445-46993E28A914}" srcOrd="4" destOrd="0" parTransId="{C594B45A-99F4-42B1-B94E-8B4AA344B1F7}" sibTransId="{9CD6DD88-81AD-4892-B203-03F35A2303D1}"/>
    <dgm:cxn modelId="{47F42E7D-2575-448B-B56C-02B41DF54837}" type="presOf" srcId="{FA268989-F6B8-4CB8-88C5-D5CE2808386E}" destId="{3530AA58-960F-4797-89DA-C437D15FA149}" srcOrd="0" destOrd="0" presId="urn:microsoft.com/office/officeart/2008/layout/LinedList"/>
    <dgm:cxn modelId="{7CFD33B9-A55D-44A7-9B2E-5C3590F77C0D}" srcId="{F8738C41-E29C-4639-8D82-16AE3D53DADD}" destId="{CA50274E-904B-4F18-9452-B5F9E04E1CBD}" srcOrd="2" destOrd="0" parTransId="{7CBFE0D8-EA20-484F-85CB-801E3A55434E}" sibTransId="{81E819CC-646B-470F-BBD7-751A361D4A1C}"/>
    <dgm:cxn modelId="{00542065-9E7D-4128-8ED4-3DE99E6EFB01}" type="presParOf" srcId="{C1E45348-2B70-4946-B826-61FF84F3B164}" destId="{2C0E1B28-1E9D-40B0-A4ED-03CFEA11C0F1}" srcOrd="0" destOrd="0" presId="urn:microsoft.com/office/officeart/2008/layout/LinedList"/>
    <dgm:cxn modelId="{AB244BD9-082F-48A4-9447-315184DF0384}" type="presParOf" srcId="{C1E45348-2B70-4946-B826-61FF84F3B164}" destId="{DACDB82E-A6AB-418A-BFCD-50BA30715D27}" srcOrd="1" destOrd="0" presId="urn:microsoft.com/office/officeart/2008/layout/LinedList"/>
    <dgm:cxn modelId="{18471E85-023E-4EBB-8336-F77EDC23FCA5}" type="presParOf" srcId="{DACDB82E-A6AB-418A-BFCD-50BA30715D27}" destId="{62860315-80C8-4BAE-8E42-3FD57888232C}" srcOrd="0" destOrd="0" presId="urn:microsoft.com/office/officeart/2008/layout/LinedList"/>
    <dgm:cxn modelId="{6E0CAD0B-538E-476B-B6BE-B16329C8487F}" type="presParOf" srcId="{DACDB82E-A6AB-418A-BFCD-50BA30715D27}" destId="{482CA565-E4EB-48C0-86B8-695B4DD84293}" srcOrd="1" destOrd="0" presId="urn:microsoft.com/office/officeart/2008/layout/LinedList"/>
    <dgm:cxn modelId="{BFA74D27-58F8-4620-A69B-F07EEFAD2F2A}" type="presParOf" srcId="{C1E45348-2B70-4946-B826-61FF84F3B164}" destId="{92C9ECC7-62A3-4000-97AB-7E2C3AACA090}" srcOrd="2" destOrd="0" presId="urn:microsoft.com/office/officeart/2008/layout/LinedList"/>
    <dgm:cxn modelId="{A49F56C9-6043-45D8-B11B-227E23E90B69}" type="presParOf" srcId="{C1E45348-2B70-4946-B826-61FF84F3B164}" destId="{47BEDB4C-E7DC-42FA-ABB2-B777031AB7C5}" srcOrd="3" destOrd="0" presId="urn:microsoft.com/office/officeart/2008/layout/LinedList"/>
    <dgm:cxn modelId="{1171AB4B-838B-4D05-81EC-CDCF0ACDF2E3}" type="presParOf" srcId="{47BEDB4C-E7DC-42FA-ABB2-B777031AB7C5}" destId="{1566B089-84C6-41FA-BBAF-C8ABF87B6966}" srcOrd="0" destOrd="0" presId="urn:microsoft.com/office/officeart/2008/layout/LinedList"/>
    <dgm:cxn modelId="{C697EA2D-D107-4BE1-8521-506B394143B1}" type="presParOf" srcId="{47BEDB4C-E7DC-42FA-ABB2-B777031AB7C5}" destId="{5F086A0C-584E-44BD-98F8-60D6821F6755}" srcOrd="1" destOrd="0" presId="urn:microsoft.com/office/officeart/2008/layout/LinedList"/>
    <dgm:cxn modelId="{49562BEC-AB13-4CF2-9591-F679CC8C40E0}" type="presParOf" srcId="{C1E45348-2B70-4946-B826-61FF84F3B164}" destId="{3FB67CA1-C71C-4F32-A09C-F779E0E13AB6}" srcOrd="4" destOrd="0" presId="urn:microsoft.com/office/officeart/2008/layout/LinedList"/>
    <dgm:cxn modelId="{A5EFAF72-A0F4-43D9-BF20-95F5522FC9B0}" type="presParOf" srcId="{C1E45348-2B70-4946-B826-61FF84F3B164}" destId="{874A569B-2ECC-4FCD-B2AB-83FBAAD48501}" srcOrd="5" destOrd="0" presId="urn:microsoft.com/office/officeart/2008/layout/LinedList"/>
    <dgm:cxn modelId="{D62FECEA-5839-4C9B-9466-23CBD0FF84A2}" type="presParOf" srcId="{874A569B-2ECC-4FCD-B2AB-83FBAAD48501}" destId="{3540EADD-2525-48EC-8497-FC177247ED62}" srcOrd="0" destOrd="0" presId="urn:microsoft.com/office/officeart/2008/layout/LinedList"/>
    <dgm:cxn modelId="{1DF3FBB6-6189-4663-B5FE-E6CDBAF57CE3}" type="presParOf" srcId="{874A569B-2ECC-4FCD-B2AB-83FBAAD48501}" destId="{F5D09D1F-6C6E-489E-A2A6-EA02755D3EB0}" srcOrd="1" destOrd="0" presId="urn:microsoft.com/office/officeart/2008/layout/LinedList"/>
    <dgm:cxn modelId="{19E8DD1F-34A2-4366-BF9E-0BD997851D9A}" type="presParOf" srcId="{C1E45348-2B70-4946-B826-61FF84F3B164}" destId="{0A978593-B837-438C-A876-DDC2B1FBCFF4}" srcOrd="6" destOrd="0" presId="urn:microsoft.com/office/officeart/2008/layout/LinedList"/>
    <dgm:cxn modelId="{51857131-0B41-4593-B5F9-B3F1E1390D55}" type="presParOf" srcId="{C1E45348-2B70-4946-B826-61FF84F3B164}" destId="{062A9A05-5F1D-49FE-9382-FC0E3E074703}" srcOrd="7" destOrd="0" presId="urn:microsoft.com/office/officeart/2008/layout/LinedList"/>
    <dgm:cxn modelId="{964628F3-0765-4A6B-97CD-391834A6D340}" type="presParOf" srcId="{062A9A05-5F1D-49FE-9382-FC0E3E074703}" destId="{250C5C76-9D8A-45B5-9835-52AFC5FCB82A}" srcOrd="0" destOrd="0" presId="urn:microsoft.com/office/officeart/2008/layout/LinedList"/>
    <dgm:cxn modelId="{3EC90D17-B053-4B8E-B48A-E29138535010}" type="presParOf" srcId="{062A9A05-5F1D-49FE-9382-FC0E3E074703}" destId="{910E0602-11BA-4EE1-919B-353E0C6D2CE8}" srcOrd="1" destOrd="0" presId="urn:microsoft.com/office/officeart/2008/layout/LinedList"/>
    <dgm:cxn modelId="{70DFACE5-B684-4283-BC51-F25CB4E1B256}" type="presParOf" srcId="{C1E45348-2B70-4946-B826-61FF84F3B164}" destId="{6E9FEBD7-1A53-49D1-BB3D-9ABB76DC168B}" srcOrd="8" destOrd="0" presId="urn:microsoft.com/office/officeart/2008/layout/LinedList"/>
    <dgm:cxn modelId="{E549CBB3-3E87-450E-86AC-EE4996CAB525}" type="presParOf" srcId="{C1E45348-2B70-4946-B826-61FF84F3B164}" destId="{F6829C44-5A4C-455C-8094-8E872B5AC37B}" srcOrd="9" destOrd="0" presId="urn:microsoft.com/office/officeart/2008/layout/LinedList"/>
    <dgm:cxn modelId="{15D5B556-8DEB-470E-86F1-11A5F399ECE2}" type="presParOf" srcId="{F6829C44-5A4C-455C-8094-8E872B5AC37B}" destId="{9B043AE2-95A7-48D6-B786-41787A81BE23}" srcOrd="0" destOrd="0" presId="urn:microsoft.com/office/officeart/2008/layout/LinedList"/>
    <dgm:cxn modelId="{194F3A8F-0184-4F20-89C7-2EB3679803AD}" type="presParOf" srcId="{F6829C44-5A4C-455C-8094-8E872B5AC37B}" destId="{2E189277-B497-4865-8C65-560CAD336B09}" srcOrd="1" destOrd="0" presId="urn:microsoft.com/office/officeart/2008/layout/LinedList"/>
    <dgm:cxn modelId="{50D6592A-4F7B-4F3C-8EC1-B67FE01D952A}" type="presParOf" srcId="{C1E45348-2B70-4946-B826-61FF84F3B164}" destId="{FF4B54D1-11F6-4F66-A586-1C171111F264}" srcOrd="10" destOrd="0" presId="urn:microsoft.com/office/officeart/2008/layout/LinedList"/>
    <dgm:cxn modelId="{2A6CCFCD-011A-4DB8-8A18-7A590EDEE453}" type="presParOf" srcId="{C1E45348-2B70-4946-B826-61FF84F3B164}" destId="{ADED13A7-CA9C-4E23-9173-F8AE5DB38CAC}" srcOrd="11" destOrd="0" presId="urn:microsoft.com/office/officeart/2008/layout/LinedList"/>
    <dgm:cxn modelId="{624736B7-918E-4CE9-8853-5AD1CB17F5C9}" type="presParOf" srcId="{ADED13A7-CA9C-4E23-9173-F8AE5DB38CAC}" destId="{3E0B2919-DFE7-457E-9BFB-93597F2016BA}" srcOrd="0" destOrd="0" presId="urn:microsoft.com/office/officeart/2008/layout/LinedList"/>
    <dgm:cxn modelId="{C8E5F3D7-F084-439A-A312-E463B095907B}" type="presParOf" srcId="{ADED13A7-CA9C-4E23-9173-F8AE5DB38CAC}" destId="{F80C57C9-5596-45B8-8CB4-0FD178AD298E}" srcOrd="1" destOrd="0" presId="urn:microsoft.com/office/officeart/2008/layout/LinedList"/>
    <dgm:cxn modelId="{A2377A5F-DBB6-4B94-98ED-D668DC5A5DE7}" type="presParOf" srcId="{C1E45348-2B70-4946-B826-61FF84F3B164}" destId="{B230DC2D-0863-4D56-9D8F-FDE68A59D616}" srcOrd="12" destOrd="0" presId="urn:microsoft.com/office/officeart/2008/layout/LinedList"/>
    <dgm:cxn modelId="{BD6A6BA3-DF53-468B-8C5E-654F331B7826}" type="presParOf" srcId="{C1E45348-2B70-4946-B826-61FF84F3B164}" destId="{8EF878BA-C873-482C-8ABF-A6E0DD6E66D6}" srcOrd="13" destOrd="0" presId="urn:microsoft.com/office/officeart/2008/layout/LinedList"/>
    <dgm:cxn modelId="{5977CBFA-CC98-4078-A31F-995EFE3DAC46}" type="presParOf" srcId="{8EF878BA-C873-482C-8ABF-A6E0DD6E66D6}" destId="{3530AA58-960F-4797-89DA-C437D15FA149}" srcOrd="0" destOrd="0" presId="urn:microsoft.com/office/officeart/2008/layout/LinedList"/>
    <dgm:cxn modelId="{FF80F700-7150-4F2E-913A-C34D973E2FD9}" type="presParOf" srcId="{8EF878BA-C873-482C-8ABF-A6E0DD6E66D6}" destId="{EEA7C109-4906-4796-BF5F-046EA7D5AFB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3EAEC6-9F43-40A7-8574-E3046E63936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BC05A5-B91D-4838-AD2E-2CE3D9C06A07}">
      <dgm:prSet phldrT="[Text]" custT="1"/>
      <dgm:spPr/>
      <dgm:t>
        <a:bodyPr/>
        <a:lstStyle/>
        <a:p>
          <a:r>
            <a:rPr lang="en-US" sz="3600" dirty="0" smtClean="0"/>
            <a:t>Infotainment system</a:t>
          </a:r>
          <a:endParaRPr lang="en-US" sz="3600" dirty="0"/>
        </a:p>
      </dgm:t>
    </dgm:pt>
    <dgm:pt modelId="{7277E519-AC6A-49E1-B60F-EC22B834FBD1}" type="parTrans" cxnId="{439C077B-02EB-4659-9D22-30AA12B63A53}">
      <dgm:prSet/>
      <dgm:spPr/>
      <dgm:t>
        <a:bodyPr/>
        <a:lstStyle/>
        <a:p>
          <a:endParaRPr lang="en-US"/>
        </a:p>
      </dgm:t>
    </dgm:pt>
    <dgm:pt modelId="{87FB31CD-69DE-471E-BD35-20B0A4EAB5A1}" type="sibTrans" cxnId="{439C077B-02EB-4659-9D22-30AA12B63A53}">
      <dgm:prSet/>
      <dgm:spPr/>
      <dgm:t>
        <a:bodyPr/>
        <a:lstStyle/>
        <a:p>
          <a:endParaRPr lang="en-US"/>
        </a:p>
      </dgm:t>
    </dgm:pt>
    <dgm:pt modelId="{0443B14B-6138-494B-8187-AB772E5DC10B}">
      <dgm:prSet phldrT="[Text]" custT="1"/>
      <dgm:spPr/>
      <dgm:t>
        <a:bodyPr/>
        <a:lstStyle/>
        <a:p>
          <a:r>
            <a:rPr lang="en-US" sz="2000" dirty="0" smtClean="0"/>
            <a:t>Drowsiness detection</a:t>
          </a:r>
          <a:endParaRPr lang="en-US" sz="2000" dirty="0"/>
        </a:p>
      </dgm:t>
    </dgm:pt>
    <dgm:pt modelId="{D093CBE4-DA7F-4C3F-A8CD-92D2B07C9B4F}" type="parTrans" cxnId="{E7E9C6DD-82D7-498E-8904-4438B152F1AE}">
      <dgm:prSet/>
      <dgm:spPr/>
      <dgm:t>
        <a:bodyPr/>
        <a:lstStyle/>
        <a:p>
          <a:endParaRPr lang="en-US"/>
        </a:p>
      </dgm:t>
    </dgm:pt>
    <dgm:pt modelId="{7191895A-3A2D-4D8B-B286-5A20C9231184}" type="sibTrans" cxnId="{E7E9C6DD-82D7-498E-8904-4438B152F1AE}">
      <dgm:prSet/>
      <dgm:spPr/>
      <dgm:t>
        <a:bodyPr/>
        <a:lstStyle/>
        <a:p>
          <a:endParaRPr lang="en-US"/>
        </a:p>
      </dgm:t>
    </dgm:pt>
    <dgm:pt modelId="{CA82EB80-1E24-4819-AAE2-209C54FD0F57}">
      <dgm:prSet phldrT="[Text]" custT="1"/>
      <dgm:spPr/>
      <dgm:t>
        <a:bodyPr/>
        <a:lstStyle/>
        <a:p>
          <a:r>
            <a:rPr lang="en-US" sz="2000" dirty="0" smtClean="0"/>
            <a:t>Infotainment</a:t>
          </a:r>
          <a:r>
            <a:rPr lang="en-US" sz="2000" baseline="0" dirty="0" smtClean="0"/>
            <a:t> and Drowsiness detection</a:t>
          </a:r>
          <a:endParaRPr lang="en-US" sz="2000" dirty="0"/>
        </a:p>
      </dgm:t>
    </dgm:pt>
    <dgm:pt modelId="{7B31C3E5-89D6-4074-BDF6-C5F407D3D167}" type="parTrans" cxnId="{A2411D4C-E619-4093-A508-A2F0ADD6D40A}">
      <dgm:prSet/>
      <dgm:spPr/>
      <dgm:t>
        <a:bodyPr/>
        <a:lstStyle/>
        <a:p>
          <a:endParaRPr lang="en-US"/>
        </a:p>
      </dgm:t>
    </dgm:pt>
    <dgm:pt modelId="{94AA5B85-E4B9-4D0A-80C7-969C51BC54C6}" type="sibTrans" cxnId="{A2411D4C-E619-4093-A508-A2F0ADD6D40A}">
      <dgm:prSet/>
      <dgm:spPr/>
      <dgm:t>
        <a:bodyPr/>
        <a:lstStyle/>
        <a:p>
          <a:endParaRPr lang="en-US"/>
        </a:p>
      </dgm:t>
    </dgm:pt>
    <dgm:pt modelId="{2D793F64-C423-4748-BAB4-705211AFE747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FB8C990-D7BB-4FA1-A194-23EFB72A38E2}" type="sibTrans" cxnId="{4935C149-B53E-4D73-96D9-033DE6FCB086}">
      <dgm:prSet/>
      <dgm:spPr/>
      <dgm:t>
        <a:bodyPr/>
        <a:lstStyle/>
        <a:p>
          <a:endParaRPr lang="en-US"/>
        </a:p>
      </dgm:t>
    </dgm:pt>
    <dgm:pt modelId="{D559DC52-31C0-4343-AC09-8A782D7394DD}" type="parTrans" cxnId="{4935C149-B53E-4D73-96D9-033DE6FCB086}">
      <dgm:prSet/>
      <dgm:spPr/>
      <dgm:t>
        <a:bodyPr/>
        <a:lstStyle/>
        <a:p>
          <a:endParaRPr lang="en-US"/>
        </a:p>
      </dgm:t>
    </dgm:pt>
    <dgm:pt modelId="{33441A0E-304A-467F-B63F-0CF14272FE10}" type="pres">
      <dgm:prSet presAssocID="{4A3EAEC6-9F43-40A7-8574-E3046E63936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8CB7F4F-90E2-40A9-965E-49A6EB39ECBB}" type="pres">
      <dgm:prSet presAssocID="{2D793F64-C423-4748-BAB4-705211AFE74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5747FFB7-9749-4B08-955F-B46E080BE84E}" type="pres">
      <dgm:prSet presAssocID="{0CBC05A5-B91D-4838-AD2E-2CE3D9C06A07}" presName="Accent" presStyleLbl="node1" presStyleIdx="1" presStyleCnt="2" custLinFactNeighborX="-6732" custLinFactNeighborY="-1601"/>
      <dgm:spPr/>
    </dgm:pt>
    <dgm:pt modelId="{95F67690-41B3-4349-BC46-BFC8A5391D79}" type="pres">
      <dgm:prSet presAssocID="{0CBC05A5-B91D-4838-AD2E-2CE3D9C06A07}" presName="Image1" presStyleLbl="fgImgPlace1" presStyleIdx="0" presStyleCnt="3" custLinFactNeighborX="-33933" custLinFactNeighborY="-106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0B207ED-A0C1-49D4-BDCB-99201B375BC9}" type="pres">
      <dgm:prSet presAssocID="{0CBC05A5-B91D-4838-AD2E-2CE3D9C06A07}" presName="Child1" presStyleLbl="revTx" presStyleIdx="0" presStyleCnt="3" custScaleX="214518" custLinFactNeighborX="38708" custLinFactNeighborY="-17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02487-2D4B-4DDE-940F-87AC1E6FB4F0}" type="pres">
      <dgm:prSet presAssocID="{0443B14B-6138-494B-8187-AB772E5DC10B}" presName="Image2" presStyleCnt="0"/>
      <dgm:spPr/>
    </dgm:pt>
    <dgm:pt modelId="{5FCB8D60-353D-4D8C-9315-43DABE02AB54}" type="pres">
      <dgm:prSet presAssocID="{0443B14B-6138-494B-8187-AB772E5DC10B}" presName="Image" presStyleLbl="fgImgPlace1" presStyleIdx="1" presStyleCnt="3" custLinFactNeighborX="-33933" custLinFactNeighborY="-106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5B831AF-28CB-4F7C-9839-C84603C9948A}" type="pres">
      <dgm:prSet presAssocID="{0443B14B-6138-494B-8187-AB772E5DC10B}" presName="Child2" presStyleLbl="revTx" presStyleIdx="1" presStyleCnt="3" custScaleX="155356" custLinFactNeighborX="6111" custLinFactNeighborY="-10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EC0D-A93A-47A7-BA97-4C1A74105325}" type="pres">
      <dgm:prSet presAssocID="{CA82EB80-1E24-4819-AAE2-209C54FD0F57}" presName="Image3" presStyleCnt="0"/>
      <dgm:spPr/>
    </dgm:pt>
    <dgm:pt modelId="{4DC3C0A6-66ED-40E9-A8BC-4464B18E7D76}" type="pres">
      <dgm:prSet presAssocID="{CA82EB80-1E24-4819-AAE2-209C54FD0F57}" presName="Image" presStyleLbl="fgImgPlace1" presStyleIdx="2" presStyleCnt="3" custLinFactNeighborX="-33933" custLinFactNeighborY="-94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91DEF2F2-2605-4FC3-89BC-9835A7F42878}" type="pres">
      <dgm:prSet presAssocID="{CA82EB80-1E24-4819-AAE2-209C54FD0F57}" presName="Child3" presStyleLbl="revTx" presStyleIdx="2" presStyleCnt="3" custScaleX="257652" custLinFactNeighborX="58566" custLinFactNeighborY="-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5C149-B53E-4D73-96D9-033DE6FCB086}" srcId="{4A3EAEC6-9F43-40A7-8574-E3046E63936B}" destId="{2D793F64-C423-4748-BAB4-705211AFE747}" srcOrd="0" destOrd="0" parTransId="{D559DC52-31C0-4343-AC09-8A782D7394DD}" sibTransId="{9FB8C990-D7BB-4FA1-A194-23EFB72A38E2}"/>
    <dgm:cxn modelId="{E2D27B66-2642-4C05-8C8C-F6017CD0C547}" type="presOf" srcId="{0443B14B-6138-494B-8187-AB772E5DC10B}" destId="{E5B831AF-28CB-4F7C-9839-C84603C9948A}" srcOrd="0" destOrd="0" presId="urn:microsoft.com/office/officeart/2011/layout/RadialPictureList"/>
    <dgm:cxn modelId="{ABDA2391-C6BF-48E6-9D68-6D7628EA58A4}" type="presOf" srcId="{CA82EB80-1E24-4819-AAE2-209C54FD0F57}" destId="{91DEF2F2-2605-4FC3-89BC-9835A7F42878}" srcOrd="0" destOrd="0" presId="urn:microsoft.com/office/officeart/2011/layout/RadialPictureList"/>
    <dgm:cxn modelId="{A2411D4C-E619-4093-A508-A2F0ADD6D40A}" srcId="{2D793F64-C423-4748-BAB4-705211AFE747}" destId="{CA82EB80-1E24-4819-AAE2-209C54FD0F57}" srcOrd="2" destOrd="0" parTransId="{7B31C3E5-89D6-4074-BDF6-C5F407D3D167}" sibTransId="{94AA5B85-E4B9-4D0A-80C7-969C51BC54C6}"/>
    <dgm:cxn modelId="{0F280F33-5B86-4169-B662-55D6EAD11FA4}" type="presOf" srcId="{0CBC05A5-B91D-4838-AD2E-2CE3D9C06A07}" destId="{00B207ED-A0C1-49D4-BDCB-99201B375BC9}" srcOrd="0" destOrd="0" presId="urn:microsoft.com/office/officeart/2011/layout/RadialPictureList"/>
    <dgm:cxn modelId="{439C077B-02EB-4659-9D22-30AA12B63A53}" srcId="{2D793F64-C423-4748-BAB4-705211AFE747}" destId="{0CBC05A5-B91D-4838-AD2E-2CE3D9C06A07}" srcOrd="0" destOrd="0" parTransId="{7277E519-AC6A-49E1-B60F-EC22B834FBD1}" sibTransId="{87FB31CD-69DE-471E-BD35-20B0A4EAB5A1}"/>
    <dgm:cxn modelId="{E7E9C6DD-82D7-498E-8904-4438B152F1AE}" srcId="{2D793F64-C423-4748-BAB4-705211AFE747}" destId="{0443B14B-6138-494B-8187-AB772E5DC10B}" srcOrd="1" destOrd="0" parTransId="{D093CBE4-DA7F-4C3F-A8CD-92D2B07C9B4F}" sibTransId="{7191895A-3A2D-4D8B-B286-5A20C9231184}"/>
    <dgm:cxn modelId="{229ACD0F-697D-4826-A6B4-9A6DEE3EA20B}" type="presOf" srcId="{2D793F64-C423-4748-BAB4-705211AFE747}" destId="{D8CB7F4F-90E2-40A9-965E-49A6EB39ECBB}" srcOrd="0" destOrd="0" presId="urn:microsoft.com/office/officeart/2011/layout/RadialPictureList"/>
    <dgm:cxn modelId="{2B7F2900-6D6F-42F1-A673-89FE71CBF382}" type="presOf" srcId="{4A3EAEC6-9F43-40A7-8574-E3046E63936B}" destId="{33441A0E-304A-467F-B63F-0CF14272FE10}" srcOrd="0" destOrd="0" presId="urn:microsoft.com/office/officeart/2011/layout/RadialPictureList"/>
    <dgm:cxn modelId="{E1C4BEF7-68CA-4977-803D-3497F9482205}" type="presParOf" srcId="{33441A0E-304A-467F-B63F-0CF14272FE10}" destId="{D8CB7F4F-90E2-40A9-965E-49A6EB39ECBB}" srcOrd="0" destOrd="0" presId="urn:microsoft.com/office/officeart/2011/layout/RadialPictureList"/>
    <dgm:cxn modelId="{820B4EB4-1CA9-48CD-8C38-AE2213A3DD8A}" type="presParOf" srcId="{33441A0E-304A-467F-B63F-0CF14272FE10}" destId="{5747FFB7-9749-4B08-955F-B46E080BE84E}" srcOrd="1" destOrd="0" presId="urn:microsoft.com/office/officeart/2011/layout/RadialPictureList"/>
    <dgm:cxn modelId="{CB22DE89-CB78-49F7-8F47-52DEDA8230C7}" type="presParOf" srcId="{33441A0E-304A-467F-B63F-0CF14272FE10}" destId="{95F67690-41B3-4349-BC46-BFC8A5391D79}" srcOrd="2" destOrd="0" presId="urn:microsoft.com/office/officeart/2011/layout/RadialPictureList"/>
    <dgm:cxn modelId="{06989946-9648-4234-8779-7DEF021289CC}" type="presParOf" srcId="{33441A0E-304A-467F-B63F-0CF14272FE10}" destId="{00B207ED-A0C1-49D4-BDCB-99201B375BC9}" srcOrd="3" destOrd="0" presId="urn:microsoft.com/office/officeart/2011/layout/RadialPictureList"/>
    <dgm:cxn modelId="{8651D89F-27E9-4DB4-B083-B1173841BA03}" type="presParOf" srcId="{33441A0E-304A-467F-B63F-0CF14272FE10}" destId="{D6D02487-2D4B-4DDE-940F-87AC1E6FB4F0}" srcOrd="4" destOrd="0" presId="urn:microsoft.com/office/officeart/2011/layout/RadialPictureList"/>
    <dgm:cxn modelId="{09F3E3FF-F5A2-403E-9E22-036AB0814405}" type="presParOf" srcId="{D6D02487-2D4B-4DDE-940F-87AC1E6FB4F0}" destId="{5FCB8D60-353D-4D8C-9315-43DABE02AB54}" srcOrd="0" destOrd="0" presId="urn:microsoft.com/office/officeart/2011/layout/RadialPictureList"/>
    <dgm:cxn modelId="{088A8530-E0EF-4DDB-B85B-41C9E3A1CB11}" type="presParOf" srcId="{33441A0E-304A-467F-B63F-0CF14272FE10}" destId="{E5B831AF-28CB-4F7C-9839-C84603C9948A}" srcOrd="5" destOrd="0" presId="urn:microsoft.com/office/officeart/2011/layout/RadialPictureList"/>
    <dgm:cxn modelId="{DF9933B5-D8CA-4393-8A4B-193599315589}" type="presParOf" srcId="{33441A0E-304A-467F-B63F-0CF14272FE10}" destId="{4C42EC0D-A93A-47A7-BA97-4C1A74105325}" srcOrd="6" destOrd="0" presId="urn:microsoft.com/office/officeart/2011/layout/RadialPictureList"/>
    <dgm:cxn modelId="{EF306C81-9883-4283-8A73-43D3003ED387}" type="presParOf" srcId="{4C42EC0D-A93A-47A7-BA97-4C1A74105325}" destId="{4DC3C0A6-66ED-40E9-A8BC-4464B18E7D76}" srcOrd="0" destOrd="0" presId="urn:microsoft.com/office/officeart/2011/layout/RadialPictureList"/>
    <dgm:cxn modelId="{F06FAB95-BC99-428B-A35C-78D9BAB17686}" type="presParOf" srcId="{33441A0E-304A-467F-B63F-0CF14272FE10}" destId="{91DEF2F2-2605-4FC3-89BC-9835A7F4287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3EAEC6-9F43-40A7-8574-E3046E63936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BC05A5-B91D-4838-AD2E-2CE3D9C06A07}">
      <dgm:prSet phldrT="[Text]" custT="1"/>
      <dgm:spPr/>
      <dgm:t>
        <a:bodyPr/>
        <a:lstStyle/>
        <a:p>
          <a:r>
            <a:rPr lang="en-US" sz="2000" dirty="0" smtClean="0"/>
            <a:t>Infotainment system</a:t>
          </a:r>
          <a:endParaRPr lang="en-US" sz="2000" dirty="0"/>
        </a:p>
      </dgm:t>
    </dgm:pt>
    <dgm:pt modelId="{7277E519-AC6A-49E1-B60F-EC22B834FBD1}" type="parTrans" cxnId="{439C077B-02EB-4659-9D22-30AA12B63A53}">
      <dgm:prSet/>
      <dgm:spPr/>
      <dgm:t>
        <a:bodyPr/>
        <a:lstStyle/>
        <a:p>
          <a:endParaRPr lang="en-US"/>
        </a:p>
      </dgm:t>
    </dgm:pt>
    <dgm:pt modelId="{87FB31CD-69DE-471E-BD35-20B0A4EAB5A1}" type="sibTrans" cxnId="{439C077B-02EB-4659-9D22-30AA12B63A53}">
      <dgm:prSet/>
      <dgm:spPr/>
      <dgm:t>
        <a:bodyPr/>
        <a:lstStyle/>
        <a:p>
          <a:endParaRPr lang="en-US"/>
        </a:p>
      </dgm:t>
    </dgm:pt>
    <dgm:pt modelId="{0443B14B-6138-494B-8187-AB772E5DC10B}">
      <dgm:prSet phldrT="[Text]" custT="1"/>
      <dgm:spPr/>
      <dgm:t>
        <a:bodyPr/>
        <a:lstStyle/>
        <a:p>
          <a:r>
            <a:rPr lang="en-US" sz="3600" dirty="0" smtClean="0"/>
            <a:t>Drowsiness detection</a:t>
          </a:r>
          <a:endParaRPr lang="en-US" sz="3600" dirty="0"/>
        </a:p>
      </dgm:t>
    </dgm:pt>
    <dgm:pt modelId="{D093CBE4-DA7F-4C3F-A8CD-92D2B07C9B4F}" type="parTrans" cxnId="{E7E9C6DD-82D7-498E-8904-4438B152F1AE}">
      <dgm:prSet/>
      <dgm:spPr/>
      <dgm:t>
        <a:bodyPr/>
        <a:lstStyle/>
        <a:p>
          <a:endParaRPr lang="en-US"/>
        </a:p>
      </dgm:t>
    </dgm:pt>
    <dgm:pt modelId="{7191895A-3A2D-4D8B-B286-5A20C9231184}" type="sibTrans" cxnId="{E7E9C6DD-82D7-498E-8904-4438B152F1AE}">
      <dgm:prSet/>
      <dgm:spPr/>
      <dgm:t>
        <a:bodyPr/>
        <a:lstStyle/>
        <a:p>
          <a:endParaRPr lang="en-US"/>
        </a:p>
      </dgm:t>
    </dgm:pt>
    <dgm:pt modelId="{CA82EB80-1E24-4819-AAE2-209C54FD0F57}">
      <dgm:prSet phldrT="[Text]" custT="1"/>
      <dgm:spPr/>
      <dgm:t>
        <a:bodyPr/>
        <a:lstStyle/>
        <a:p>
          <a:r>
            <a:rPr lang="en-US" sz="2000" dirty="0" smtClean="0"/>
            <a:t>Infotainment</a:t>
          </a:r>
          <a:r>
            <a:rPr lang="en-US" sz="2000" baseline="0" dirty="0" smtClean="0"/>
            <a:t> and Drowsiness detection</a:t>
          </a:r>
          <a:endParaRPr lang="en-US" sz="2000" dirty="0"/>
        </a:p>
      </dgm:t>
    </dgm:pt>
    <dgm:pt modelId="{7B31C3E5-89D6-4074-BDF6-C5F407D3D167}" type="parTrans" cxnId="{A2411D4C-E619-4093-A508-A2F0ADD6D40A}">
      <dgm:prSet/>
      <dgm:spPr/>
      <dgm:t>
        <a:bodyPr/>
        <a:lstStyle/>
        <a:p>
          <a:endParaRPr lang="en-US"/>
        </a:p>
      </dgm:t>
    </dgm:pt>
    <dgm:pt modelId="{94AA5B85-E4B9-4D0A-80C7-969C51BC54C6}" type="sibTrans" cxnId="{A2411D4C-E619-4093-A508-A2F0ADD6D40A}">
      <dgm:prSet/>
      <dgm:spPr/>
      <dgm:t>
        <a:bodyPr/>
        <a:lstStyle/>
        <a:p>
          <a:endParaRPr lang="en-US"/>
        </a:p>
      </dgm:t>
    </dgm:pt>
    <dgm:pt modelId="{2D793F64-C423-4748-BAB4-705211AFE747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FB8C990-D7BB-4FA1-A194-23EFB72A38E2}" type="sibTrans" cxnId="{4935C149-B53E-4D73-96D9-033DE6FCB086}">
      <dgm:prSet/>
      <dgm:spPr/>
      <dgm:t>
        <a:bodyPr/>
        <a:lstStyle/>
        <a:p>
          <a:endParaRPr lang="en-US"/>
        </a:p>
      </dgm:t>
    </dgm:pt>
    <dgm:pt modelId="{D559DC52-31C0-4343-AC09-8A782D7394DD}" type="parTrans" cxnId="{4935C149-B53E-4D73-96D9-033DE6FCB086}">
      <dgm:prSet/>
      <dgm:spPr/>
      <dgm:t>
        <a:bodyPr/>
        <a:lstStyle/>
        <a:p>
          <a:endParaRPr lang="en-US"/>
        </a:p>
      </dgm:t>
    </dgm:pt>
    <dgm:pt modelId="{33441A0E-304A-467F-B63F-0CF14272FE10}" type="pres">
      <dgm:prSet presAssocID="{4A3EAEC6-9F43-40A7-8574-E3046E63936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8CB7F4F-90E2-40A9-965E-49A6EB39ECBB}" type="pres">
      <dgm:prSet presAssocID="{2D793F64-C423-4748-BAB4-705211AFE74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5747FFB7-9749-4B08-955F-B46E080BE84E}" type="pres">
      <dgm:prSet presAssocID="{0CBC05A5-B91D-4838-AD2E-2CE3D9C06A07}" presName="Accent" presStyleLbl="node1" presStyleIdx="1" presStyleCnt="2" custLinFactNeighborX="-6732" custLinFactNeighborY="-1601"/>
      <dgm:spPr/>
    </dgm:pt>
    <dgm:pt modelId="{95F67690-41B3-4349-BC46-BFC8A5391D79}" type="pres">
      <dgm:prSet presAssocID="{0CBC05A5-B91D-4838-AD2E-2CE3D9C06A07}" presName="Image1" presStyleLbl="fgImgPlace1" presStyleIdx="0" presStyleCnt="3" custLinFactNeighborX="-33933" custLinFactNeighborY="-106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0B207ED-A0C1-49D4-BDCB-99201B375BC9}" type="pres">
      <dgm:prSet presAssocID="{0CBC05A5-B91D-4838-AD2E-2CE3D9C06A07}" presName="Child1" presStyleLbl="revTx" presStyleIdx="0" presStyleCnt="3" custScaleX="214518" custLinFactNeighborX="38708" custLinFactNeighborY="-17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02487-2D4B-4DDE-940F-87AC1E6FB4F0}" type="pres">
      <dgm:prSet presAssocID="{0443B14B-6138-494B-8187-AB772E5DC10B}" presName="Image2" presStyleCnt="0"/>
      <dgm:spPr/>
    </dgm:pt>
    <dgm:pt modelId="{5FCB8D60-353D-4D8C-9315-43DABE02AB54}" type="pres">
      <dgm:prSet presAssocID="{0443B14B-6138-494B-8187-AB772E5DC10B}" presName="Image" presStyleLbl="fgImgPlace1" presStyleIdx="1" presStyleCnt="3" custLinFactNeighborX="-33933" custLinFactNeighborY="-106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5B831AF-28CB-4F7C-9839-C84603C9948A}" type="pres">
      <dgm:prSet presAssocID="{0443B14B-6138-494B-8187-AB772E5DC10B}" presName="Child2" presStyleLbl="revTx" presStyleIdx="1" presStyleCnt="3" custScaleX="155356" custLinFactNeighborX="6111" custLinFactNeighborY="-10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EC0D-A93A-47A7-BA97-4C1A74105325}" type="pres">
      <dgm:prSet presAssocID="{CA82EB80-1E24-4819-AAE2-209C54FD0F57}" presName="Image3" presStyleCnt="0"/>
      <dgm:spPr/>
    </dgm:pt>
    <dgm:pt modelId="{4DC3C0A6-66ED-40E9-A8BC-4464B18E7D76}" type="pres">
      <dgm:prSet presAssocID="{CA82EB80-1E24-4819-AAE2-209C54FD0F57}" presName="Image" presStyleLbl="fgImgPlace1" presStyleIdx="2" presStyleCnt="3" custLinFactNeighborX="-33933" custLinFactNeighborY="-94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91DEF2F2-2605-4FC3-89BC-9835A7F42878}" type="pres">
      <dgm:prSet presAssocID="{CA82EB80-1E24-4819-AAE2-209C54FD0F57}" presName="Child3" presStyleLbl="revTx" presStyleIdx="2" presStyleCnt="3" custScaleX="257652" custLinFactNeighborX="58566" custLinFactNeighborY="-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5C149-B53E-4D73-96D9-033DE6FCB086}" srcId="{4A3EAEC6-9F43-40A7-8574-E3046E63936B}" destId="{2D793F64-C423-4748-BAB4-705211AFE747}" srcOrd="0" destOrd="0" parTransId="{D559DC52-31C0-4343-AC09-8A782D7394DD}" sibTransId="{9FB8C990-D7BB-4FA1-A194-23EFB72A38E2}"/>
    <dgm:cxn modelId="{E2D27B66-2642-4C05-8C8C-F6017CD0C547}" type="presOf" srcId="{0443B14B-6138-494B-8187-AB772E5DC10B}" destId="{E5B831AF-28CB-4F7C-9839-C84603C9948A}" srcOrd="0" destOrd="0" presId="urn:microsoft.com/office/officeart/2011/layout/RadialPictureList"/>
    <dgm:cxn modelId="{ABDA2391-C6BF-48E6-9D68-6D7628EA58A4}" type="presOf" srcId="{CA82EB80-1E24-4819-AAE2-209C54FD0F57}" destId="{91DEF2F2-2605-4FC3-89BC-9835A7F42878}" srcOrd="0" destOrd="0" presId="urn:microsoft.com/office/officeart/2011/layout/RadialPictureList"/>
    <dgm:cxn modelId="{A2411D4C-E619-4093-A508-A2F0ADD6D40A}" srcId="{2D793F64-C423-4748-BAB4-705211AFE747}" destId="{CA82EB80-1E24-4819-AAE2-209C54FD0F57}" srcOrd="2" destOrd="0" parTransId="{7B31C3E5-89D6-4074-BDF6-C5F407D3D167}" sibTransId="{94AA5B85-E4B9-4D0A-80C7-969C51BC54C6}"/>
    <dgm:cxn modelId="{0F280F33-5B86-4169-B662-55D6EAD11FA4}" type="presOf" srcId="{0CBC05A5-B91D-4838-AD2E-2CE3D9C06A07}" destId="{00B207ED-A0C1-49D4-BDCB-99201B375BC9}" srcOrd="0" destOrd="0" presId="urn:microsoft.com/office/officeart/2011/layout/RadialPictureList"/>
    <dgm:cxn modelId="{439C077B-02EB-4659-9D22-30AA12B63A53}" srcId="{2D793F64-C423-4748-BAB4-705211AFE747}" destId="{0CBC05A5-B91D-4838-AD2E-2CE3D9C06A07}" srcOrd="0" destOrd="0" parTransId="{7277E519-AC6A-49E1-B60F-EC22B834FBD1}" sibTransId="{87FB31CD-69DE-471E-BD35-20B0A4EAB5A1}"/>
    <dgm:cxn modelId="{E7E9C6DD-82D7-498E-8904-4438B152F1AE}" srcId="{2D793F64-C423-4748-BAB4-705211AFE747}" destId="{0443B14B-6138-494B-8187-AB772E5DC10B}" srcOrd="1" destOrd="0" parTransId="{D093CBE4-DA7F-4C3F-A8CD-92D2B07C9B4F}" sibTransId="{7191895A-3A2D-4D8B-B286-5A20C9231184}"/>
    <dgm:cxn modelId="{229ACD0F-697D-4826-A6B4-9A6DEE3EA20B}" type="presOf" srcId="{2D793F64-C423-4748-BAB4-705211AFE747}" destId="{D8CB7F4F-90E2-40A9-965E-49A6EB39ECBB}" srcOrd="0" destOrd="0" presId="urn:microsoft.com/office/officeart/2011/layout/RadialPictureList"/>
    <dgm:cxn modelId="{2B7F2900-6D6F-42F1-A673-89FE71CBF382}" type="presOf" srcId="{4A3EAEC6-9F43-40A7-8574-E3046E63936B}" destId="{33441A0E-304A-467F-B63F-0CF14272FE10}" srcOrd="0" destOrd="0" presId="urn:microsoft.com/office/officeart/2011/layout/RadialPictureList"/>
    <dgm:cxn modelId="{E1C4BEF7-68CA-4977-803D-3497F9482205}" type="presParOf" srcId="{33441A0E-304A-467F-B63F-0CF14272FE10}" destId="{D8CB7F4F-90E2-40A9-965E-49A6EB39ECBB}" srcOrd="0" destOrd="0" presId="urn:microsoft.com/office/officeart/2011/layout/RadialPictureList"/>
    <dgm:cxn modelId="{820B4EB4-1CA9-48CD-8C38-AE2213A3DD8A}" type="presParOf" srcId="{33441A0E-304A-467F-B63F-0CF14272FE10}" destId="{5747FFB7-9749-4B08-955F-B46E080BE84E}" srcOrd="1" destOrd="0" presId="urn:microsoft.com/office/officeart/2011/layout/RadialPictureList"/>
    <dgm:cxn modelId="{CB22DE89-CB78-49F7-8F47-52DEDA8230C7}" type="presParOf" srcId="{33441A0E-304A-467F-B63F-0CF14272FE10}" destId="{95F67690-41B3-4349-BC46-BFC8A5391D79}" srcOrd="2" destOrd="0" presId="urn:microsoft.com/office/officeart/2011/layout/RadialPictureList"/>
    <dgm:cxn modelId="{06989946-9648-4234-8779-7DEF021289CC}" type="presParOf" srcId="{33441A0E-304A-467F-B63F-0CF14272FE10}" destId="{00B207ED-A0C1-49D4-BDCB-99201B375BC9}" srcOrd="3" destOrd="0" presId="urn:microsoft.com/office/officeart/2011/layout/RadialPictureList"/>
    <dgm:cxn modelId="{8651D89F-27E9-4DB4-B083-B1173841BA03}" type="presParOf" srcId="{33441A0E-304A-467F-B63F-0CF14272FE10}" destId="{D6D02487-2D4B-4DDE-940F-87AC1E6FB4F0}" srcOrd="4" destOrd="0" presId="urn:microsoft.com/office/officeart/2011/layout/RadialPictureList"/>
    <dgm:cxn modelId="{09F3E3FF-F5A2-403E-9E22-036AB0814405}" type="presParOf" srcId="{D6D02487-2D4B-4DDE-940F-87AC1E6FB4F0}" destId="{5FCB8D60-353D-4D8C-9315-43DABE02AB54}" srcOrd="0" destOrd="0" presId="urn:microsoft.com/office/officeart/2011/layout/RadialPictureList"/>
    <dgm:cxn modelId="{088A8530-E0EF-4DDB-B85B-41C9E3A1CB11}" type="presParOf" srcId="{33441A0E-304A-467F-B63F-0CF14272FE10}" destId="{E5B831AF-28CB-4F7C-9839-C84603C9948A}" srcOrd="5" destOrd="0" presId="urn:microsoft.com/office/officeart/2011/layout/RadialPictureList"/>
    <dgm:cxn modelId="{DF9933B5-D8CA-4393-8A4B-193599315589}" type="presParOf" srcId="{33441A0E-304A-467F-B63F-0CF14272FE10}" destId="{4C42EC0D-A93A-47A7-BA97-4C1A74105325}" srcOrd="6" destOrd="0" presId="urn:microsoft.com/office/officeart/2011/layout/RadialPictureList"/>
    <dgm:cxn modelId="{EF306C81-9883-4283-8A73-43D3003ED387}" type="presParOf" srcId="{4C42EC0D-A93A-47A7-BA97-4C1A74105325}" destId="{4DC3C0A6-66ED-40E9-A8BC-4464B18E7D76}" srcOrd="0" destOrd="0" presId="urn:microsoft.com/office/officeart/2011/layout/RadialPictureList"/>
    <dgm:cxn modelId="{F06FAB95-BC99-428B-A35C-78D9BAB17686}" type="presParOf" srcId="{33441A0E-304A-467F-B63F-0CF14272FE10}" destId="{91DEF2F2-2605-4FC3-89BC-9835A7F4287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3EAEC6-9F43-40A7-8574-E3046E63936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BC05A5-B91D-4838-AD2E-2CE3D9C06A07}">
      <dgm:prSet phldrT="[Text]" custT="1"/>
      <dgm:spPr/>
      <dgm:t>
        <a:bodyPr/>
        <a:lstStyle/>
        <a:p>
          <a:r>
            <a:rPr lang="en-US" sz="2000" dirty="0" smtClean="0"/>
            <a:t>Infotainment system</a:t>
          </a:r>
          <a:endParaRPr lang="en-US" sz="2000" dirty="0"/>
        </a:p>
      </dgm:t>
    </dgm:pt>
    <dgm:pt modelId="{7277E519-AC6A-49E1-B60F-EC22B834FBD1}" type="parTrans" cxnId="{439C077B-02EB-4659-9D22-30AA12B63A53}">
      <dgm:prSet/>
      <dgm:spPr/>
      <dgm:t>
        <a:bodyPr/>
        <a:lstStyle/>
        <a:p>
          <a:endParaRPr lang="en-US"/>
        </a:p>
      </dgm:t>
    </dgm:pt>
    <dgm:pt modelId="{87FB31CD-69DE-471E-BD35-20B0A4EAB5A1}" type="sibTrans" cxnId="{439C077B-02EB-4659-9D22-30AA12B63A53}">
      <dgm:prSet/>
      <dgm:spPr/>
      <dgm:t>
        <a:bodyPr/>
        <a:lstStyle/>
        <a:p>
          <a:endParaRPr lang="en-US"/>
        </a:p>
      </dgm:t>
    </dgm:pt>
    <dgm:pt modelId="{0443B14B-6138-494B-8187-AB772E5DC10B}">
      <dgm:prSet phldrT="[Text]" custT="1"/>
      <dgm:spPr/>
      <dgm:t>
        <a:bodyPr/>
        <a:lstStyle/>
        <a:p>
          <a:r>
            <a:rPr lang="en-US" sz="2000" dirty="0" smtClean="0"/>
            <a:t>Drowsiness detection</a:t>
          </a:r>
          <a:endParaRPr lang="en-US" sz="2000" dirty="0"/>
        </a:p>
      </dgm:t>
    </dgm:pt>
    <dgm:pt modelId="{D093CBE4-DA7F-4C3F-A8CD-92D2B07C9B4F}" type="parTrans" cxnId="{E7E9C6DD-82D7-498E-8904-4438B152F1AE}">
      <dgm:prSet/>
      <dgm:spPr/>
      <dgm:t>
        <a:bodyPr/>
        <a:lstStyle/>
        <a:p>
          <a:endParaRPr lang="en-US"/>
        </a:p>
      </dgm:t>
    </dgm:pt>
    <dgm:pt modelId="{7191895A-3A2D-4D8B-B286-5A20C9231184}" type="sibTrans" cxnId="{E7E9C6DD-82D7-498E-8904-4438B152F1AE}">
      <dgm:prSet/>
      <dgm:spPr/>
      <dgm:t>
        <a:bodyPr/>
        <a:lstStyle/>
        <a:p>
          <a:endParaRPr lang="en-US"/>
        </a:p>
      </dgm:t>
    </dgm:pt>
    <dgm:pt modelId="{CA82EB80-1E24-4819-AAE2-209C54FD0F57}">
      <dgm:prSet phldrT="[Text]" custT="1"/>
      <dgm:spPr/>
      <dgm:t>
        <a:bodyPr/>
        <a:lstStyle/>
        <a:p>
          <a:r>
            <a:rPr lang="en-US" sz="3200" dirty="0" smtClean="0"/>
            <a:t>Infotainment</a:t>
          </a:r>
          <a:r>
            <a:rPr lang="en-US" sz="3200" baseline="0" dirty="0" smtClean="0"/>
            <a:t> and Drowsiness detection</a:t>
          </a:r>
          <a:endParaRPr lang="en-US" sz="3200" dirty="0"/>
        </a:p>
      </dgm:t>
    </dgm:pt>
    <dgm:pt modelId="{7B31C3E5-89D6-4074-BDF6-C5F407D3D167}" type="parTrans" cxnId="{A2411D4C-E619-4093-A508-A2F0ADD6D40A}">
      <dgm:prSet/>
      <dgm:spPr/>
      <dgm:t>
        <a:bodyPr/>
        <a:lstStyle/>
        <a:p>
          <a:endParaRPr lang="en-US"/>
        </a:p>
      </dgm:t>
    </dgm:pt>
    <dgm:pt modelId="{94AA5B85-E4B9-4D0A-80C7-969C51BC54C6}" type="sibTrans" cxnId="{A2411D4C-E619-4093-A508-A2F0ADD6D40A}">
      <dgm:prSet/>
      <dgm:spPr/>
      <dgm:t>
        <a:bodyPr/>
        <a:lstStyle/>
        <a:p>
          <a:endParaRPr lang="en-US"/>
        </a:p>
      </dgm:t>
    </dgm:pt>
    <dgm:pt modelId="{2D793F64-C423-4748-BAB4-705211AFE747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FB8C990-D7BB-4FA1-A194-23EFB72A38E2}" type="sibTrans" cxnId="{4935C149-B53E-4D73-96D9-033DE6FCB086}">
      <dgm:prSet/>
      <dgm:spPr/>
      <dgm:t>
        <a:bodyPr/>
        <a:lstStyle/>
        <a:p>
          <a:endParaRPr lang="en-US"/>
        </a:p>
      </dgm:t>
    </dgm:pt>
    <dgm:pt modelId="{D559DC52-31C0-4343-AC09-8A782D7394DD}" type="parTrans" cxnId="{4935C149-B53E-4D73-96D9-033DE6FCB086}">
      <dgm:prSet/>
      <dgm:spPr/>
      <dgm:t>
        <a:bodyPr/>
        <a:lstStyle/>
        <a:p>
          <a:endParaRPr lang="en-US"/>
        </a:p>
      </dgm:t>
    </dgm:pt>
    <dgm:pt modelId="{33441A0E-304A-467F-B63F-0CF14272FE10}" type="pres">
      <dgm:prSet presAssocID="{4A3EAEC6-9F43-40A7-8574-E3046E63936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8CB7F4F-90E2-40A9-965E-49A6EB39ECBB}" type="pres">
      <dgm:prSet presAssocID="{2D793F64-C423-4748-BAB4-705211AFE747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5747FFB7-9749-4B08-955F-B46E080BE84E}" type="pres">
      <dgm:prSet presAssocID="{0CBC05A5-B91D-4838-AD2E-2CE3D9C06A07}" presName="Accent" presStyleLbl="node1" presStyleIdx="1" presStyleCnt="2" custLinFactNeighborX="-6732" custLinFactNeighborY="-1601"/>
      <dgm:spPr/>
    </dgm:pt>
    <dgm:pt modelId="{95F67690-41B3-4349-BC46-BFC8A5391D79}" type="pres">
      <dgm:prSet presAssocID="{0CBC05A5-B91D-4838-AD2E-2CE3D9C06A07}" presName="Image1" presStyleLbl="fgImgPlace1" presStyleIdx="0" presStyleCnt="3" custLinFactNeighborX="-33933" custLinFactNeighborY="-106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00B207ED-A0C1-49D4-BDCB-99201B375BC9}" type="pres">
      <dgm:prSet presAssocID="{0CBC05A5-B91D-4838-AD2E-2CE3D9C06A07}" presName="Child1" presStyleLbl="revTx" presStyleIdx="0" presStyleCnt="3" custScaleX="214518" custLinFactNeighborX="38708" custLinFactNeighborY="-17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02487-2D4B-4DDE-940F-87AC1E6FB4F0}" type="pres">
      <dgm:prSet presAssocID="{0443B14B-6138-494B-8187-AB772E5DC10B}" presName="Image2" presStyleCnt="0"/>
      <dgm:spPr/>
    </dgm:pt>
    <dgm:pt modelId="{5FCB8D60-353D-4D8C-9315-43DABE02AB54}" type="pres">
      <dgm:prSet presAssocID="{0443B14B-6138-494B-8187-AB772E5DC10B}" presName="Image" presStyleLbl="fgImgPlace1" presStyleIdx="1" presStyleCnt="3" custLinFactNeighborX="-33933" custLinFactNeighborY="-106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E5B831AF-28CB-4F7C-9839-C84603C9948A}" type="pres">
      <dgm:prSet presAssocID="{0443B14B-6138-494B-8187-AB772E5DC10B}" presName="Child2" presStyleLbl="revTx" presStyleIdx="1" presStyleCnt="3" custScaleX="155356" custLinFactNeighborX="6111" custLinFactNeighborY="-10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2EC0D-A93A-47A7-BA97-4C1A74105325}" type="pres">
      <dgm:prSet presAssocID="{CA82EB80-1E24-4819-AAE2-209C54FD0F57}" presName="Image3" presStyleCnt="0"/>
      <dgm:spPr/>
    </dgm:pt>
    <dgm:pt modelId="{4DC3C0A6-66ED-40E9-A8BC-4464B18E7D76}" type="pres">
      <dgm:prSet presAssocID="{CA82EB80-1E24-4819-AAE2-209C54FD0F57}" presName="Image" presStyleLbl="fgImgPlace1" presStyleIdx="2" presStyleCnt="3" custLinFactNeighborX="-33933" custLinFactNeighborY="-94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91DEF2F2-2605-4FC3-89BC-9835A7F42878}" type="pres">
      <dgm:prSet presAssocID="{CA82EB80-1E24-4819-AAE2-209C54FD0F57}" presName="Child3" presStyleLbl="revTx" presStyleIdx="2" presStyleCnt="3" custScaleX="257652" custLinFactNeighborX="58566" custLinFactNeighborY="-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5C149-B53E-4D73-96D9-033DE6FCB086}" srcId="{4A3EAEC6-9F43-40A7-8574-E3046E63936B}" destId="{2D793F64-C423-4748-BAB4-705211AFE747}" srcOrd="0" destOrd="0" parTransId="{D559DC52-31C0-4343-AC09-8A782D7394DD}" sibTransId="{9FB8C990-D7BB-4FA1-A194-23EFB72A38E2}"/>
    <dgm:cxn modelId="{E2D27B66-2642-4C05-8C8C-F6017CD0C547}" type="presOf" srcId="{0443B14B-6138-494B-8187-AB772E5DC10B}" destId="{E5B831AF-28CB-4F7C-9839-C84603C9948A}" srcOrd="0" destOrd="0" presId="urn:microsoft.com/office/officeart/2011/layout/RadialPictureList"/>
    <dgm:cxn modelId="{ABDA2391-C6BF-48E6-9D68-6D7628EA58A4}" type="presOf" srcId="{CA82EB80-1E24-4819-AAE2-209C54FD0F57}" destId="{91DEF2F2-2605-4FC3-89BC-9835A7F42878}" srcOrd="0" destOrd="0" presId="urn:microsoft.com/office/officeart/2011/layout/RadialPictureList"/>
    <dgm:cxn modelId="{A2411D4C-E619-4093-A508-A2F0ADD6D40A}" srcId="{2D793F64-C423-4748-BAB4-705211AFE747}" destId="{CA82EB80-1E24-4819-AAE2-209C54FD0F57}" srcOrd="2" destOrd="0" parTransId="{7B31C3E5-89D6-4074-BDF6-C5F407D3D167}" sibTransId="{94AA5B85-E4B9-4D0A-80C7-969C51BC54C6}"/>
    <dgm:cxn modelId="{0F280F33-5B86-4169-B662-55D6EAD11FA4}" type="presOf" srcId="{0CBC05A5-B91D-4838-AD2E-2CE3D9C06A07}" destId="{00B207ED-A0C1-49D4-BDCB-99201B375BC9}" srcOrd="0" destOrd="0" presId="urn:microsoft.com/office/officeart/2011/layout/RadialPictureList"/>
    <dgm:cxn modelId="{439C077B-02EB-4659-9D22-30AA12B63A53}" srcId="{2D793F64-C423-4748-BAB4-705211AFE747}" destId="{0CBC05A5-B91D-4838-AD2E-2CE3D9C06A07}" srcOrd="0" destOrd="0" parTransId="{7277E519-AC6A-49E1-B60F-EC22B834FBD1}" sibTransId="{87FB31CD-69DE-471E-BD35-20B0A4EAB5A1}"/>
    <dgm:cxn modelId="{E7E9C6DD-82D7-498E-8904-4438B152F1AE}" srcId="{2D793F64-C423-4748-BAB4-705211AFE747}" destId="{0443B14B-6138-494B-8187-AB772E5DC10B}" srcOrd="1" destOrd="0" parTransId="{D093CBE4-DA7F-4C3F-A8CD-92D2B07C9B4F}" sibTransId="{7191895A-3A2D-4D8B-B286-5A20C9231184}"/>
    <dgm:cxn modelId="{229ACD0F-697D-4826-A6B4-9A6DEE3EA20B}" type="presOf" srcId="{2D793F64-C423-4748-BAB4-705211AFE747}" destId="{D8CB7F4F-90E2-40A9-965E-49A6EB39ECBB}" srcOrd="0" destOrd="0" presId="urn:microsoft.com/office/officeart/2011/layout/RadialPictureList"/>
    <dgm:cxn modelId="{2B7F2900-6D6F-42F1-A673-89FE71CBF382}" type="presOf" srcId="{4A3EAEC6-9F43-40A7-8574-E3046E63936B}" destId="{33441A0E-304A-467F-B63F-0CF14272FE10}" srcOrd="0" destOrd="0" presId="urn:microsoft.com/office/officeart/2011/layout/RadialPictureList"/>
    <dgm:cxn modelId="{E1C4BEF7-68CA-4977-803D-3497F9482205}" type="presParOf" srcId="{33441A0E-304A-467F-B63F-0CF14272FE10}" destId="{D8CB7F4F-90E2-40A9-965E-49A6EB39ECBB}" srcOrd="0" destOrd="0" presId="urn:microsoft.com/office/officeart/2011/layout/RadialPictureList"/>
    <dgm:cxn modelId="{820B4EB4-1CA9-48CD-8C38-AE2213A3DD8A}" type="presParOf" srcId="{33441A0E-304A-467F-B63F-0CF14272FE10}" destId="{5747FFB7-9749-4B08-955F-B46E080BE84E}" srcOrd="1" destOrd="0" presId="urn:microsoft.com/office/officeart/2011/layout/RadialPictureList"/>
    <dgm:cxn modelId="{CB22DE89-CB78-49F7-8F47-52DEDA8230C7}" type="presParOf" srcId="{33441A0E-304A-467F-B63F-0CF14272FE10}" destId="{95F67690-41B3-4349-BC46-BFC8A5391D79}" srcOrd="2" destOrd="0" presId="urn:microsoft.com/office/officeart/2011/layout/RadialPictureList"/>
    <dgm:cxn modelId="{06989946-9648-4234-8779-7DEF021289CC}" type="presParOf" srcId="{33441A0E-304A-467F-B63F-0CF14272FE10}" destId="{00B207ED-A0C1-49D4-BDCB-99201B375BC9}" srcOrd="3" destOrd="0" presId="urn:microsoft.com/office/officeart/2011/layout/RadialPictureList"/>
    <dgm:cxn modelId="{8651D89F-27E9-4DB4-B083-B1173841BA03}" type="presParOf" srcId="{33441A0E-304A-467F-B63F-0CF14272FE10}" destId="{D6D02487-2D4B-4DDE-940F-87AC1E6FB4F0}" srcOrd="4" destOrd="0" presId="urn:microsoft.com/office/officeart/2011/layout/RadialPictureList"/>
    <dgm:cxn modelId="{09F3E3FF-F5A2-403E-9E22-036AB0814405}" type="presParOf" srcId="{D6D02487-2D4B-4DDE-940F-87AC1E6FB4F0}" destId="{5FCB8D60-353D-4D8C-9315-43DABE02AB54}" srcOrd="0" destOrd="0" presId="urn:microsoft.com/office/officeart/2011/layout/RadialPictureList"/>
    <dgm:cxn modelId="{088A8530-E0EF-4DDB-B85B-41C9E3A1CB11}" type="presParOf" srcId="{33441A0E-304A-467F-B63F-0CF14272FE10}" destId="{E5B831AF-28CB-4F7C-9839-C84603C9948A}" srcOrd="5" destOrd="0" presId="urn:microsoft.com/office/officeart/2011/layout/RadialPictureList"/>
    <dgm:cxn modelId="{DF9933B5-D8CA-4393-8A4B-193599315589}" type="presParOf" srcId="{33441A0E-304A-467F-B63F-0CF14272FE10}" destId="{4C42EC0D-A93A-47A7-BA97-4C1A74105325}" srcOrd="6" destOrd="0" presId="urn:microsoft.com/office/officeart/2011/layout/RadialPictureList"/>
    <dgm:cxn modelId="{EF306C81-9883-4283-8A73-43D3003ED387}" type="presParOf" srcId="{4C42EC0D-A93A-47A7-BA97-4C1A74105325}" destId="{4DC3C0A6-66ED-40E9-A8BC-4464B18E7D76}" srcOrd="0" destOrd="0" presId="urn:microsoft.com/office/officeart/2011/layout/RadialPictureList"/>
    <dgm:cxn modelId="{F06FAB95-BC99-428B-A35C-78D9BAB17686}" type="presParOf" srcId="{33441A0E-304A-467F-B63F-0CF14272FE10}" destId="{91DEF2F2-2605-4FC3-89BC-9835A7F4287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9DE3AA-5902-4DBB-A689-26C6F7E5912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D61C6AF-A4F2-44A0-8210-B11BA073F9FA}">
      <dgm:prSet custT="1"/>
      <dgm:spPr/>
      <dgm:t>
        <a:bodyPr/>
        <a:lstStyle/>
        <a:p>
          <a:pPr rtl="0"/>
          <a:r>
            <a:rPr lang="en-US" sz="1500" dirty="0" smtClean="0"/>
            <a:t>Need of Fault Manager</a:t>
          </a:r>
          <a:endParaRPr lang="en-IN" sz="1500" dirty="0"/>
        </a:p>
      </dgm:t>
    </dgm:pt>
    <dgm:pt modelId="{0FCC8F70-D84C-47A3-939F-74DAC0A4B66F}" type="parTrans" cxnId="{6235A798-D1FF-4132-AAF5-CFD980BA5AA4}">
      <dgm:prSet/>
      <dgm:spPr/>
      <dgm:t>
        <a:bodyPr/>
        <a:lstStyle/>
        <a:p>
          <a:endParaRPr lang="en-US"/>
        </a:p>
      </dgm:t>
    </dgm:pt>
    <dgm:pt modelId="{B99A9880-1652-4B6F-BBB1-D27E80984C34}" type="sibTrans" cxnId="{6235A798-D1FF-4132-AAF5-CFD980BA5AA4}">
      <dgm:prSet/>
      <dgm:spPr/>
      <dgm:t>
        <a:bodyPr/>
        <a:lstStyle/>
        <a:p>
          <a:endParaRPr lang="en-US"/>
        </a:p>
      </dgm:t>
    </dgm:pt>
    <dgm:pt modelId="{0983C6B4-E050-4C63-A984-4365F7D77BF7}">
      <dgm:prSet custT="1"/>
      <dgm:spPr/>
      <dgm:t>
        <a:bodyPr/>
        <a:lstStyle/>
        <a:p>
          <a:pPr rtl="0"/>
          <a:r>
            <a:rPr lang="en-IN" sz="1400" dirty="0" smtClean="0"/>
            <a:t>A typical Automotive SoC can generate ~5k faults from various safety mechanisms. </a:t>
          </a:r>
          <a:endParaRPr lang="en-IN" sz="1400" dirty="0"/>
        </a:p>
      </dgm:t>
    </dgm:pt>
    <dgm:pt modelId="{C92288D7-9091-4D35-9BA9-7E5B6A69124F}" type="parTrans" cxnId="{B6BE9D06-1BEE-4EA7-8C3D-1C601CF4E3A9}">
      <dgm:prSet/>
      <dgm:spPr/>
      <dgm:t>
        <a:bodyPr/>
        <a:lstStyle/>
        <a:p>
          <a:endParaRPr lang="en-US"/>
        </a:p>
      </dgm:t>
    </dgm:pt>
    <dgm:pt modelId="{B7728C7B-0E38-4FD7-90CD-2B0FFAD6B95F}" type="sibTrans" cxnId="{B6BE9D06-1BEE-4EA7-8C3D-1C601CF4E3A9}">
      <dgm:prSet/>
      <dgm:spPr/>
      <dgm:t>
        <a:bodyPr/>
        <a:lstStyle/>
        <a:p>
          <a:endParaRPr lang="en-US"/>
        </a:p>
      </dgm:t>
    </dgm:pt>
    <dgm:pt modelId="{A9DB9633-DC17-4322-A62A-3AB74AB89A67}">
      <dgm:prSet custT="1"/>
      <dgm:spPr/>
      <dgm:t>
        <a:bodyPr/>
        <a:lstStyle/>
        <a:p>
          <a:pPr rtl="0"/>
          <a:r>
            <a:rPr lang="en-IN" sz="1400" dirty="0" smtClean="0"/>
            <a:t>The main task of Fault manager is to log the faults and take correct action for each fault. </a:t>
          </a:r>
          <a:endParaRPr lang="en-IN" sz="1400" dirty="0"/>
        </a:p>
      </dgm:t>
    </dgm:pt>
    <dgm:pt modelId="{83D19993-A08A-4021-92D5-68D40F6AC190}" type="parTrans" cxnId="{C58328F1-EA5B-4FDD-9834-A4189509FD73}">
      <dgm:prSet/>
      <dgm:spPr/>
      <dgm:t>
        <a:bodyPr/>
        <a:lstStyle/>
        <a:p>
          <a:endParaRPr lang="en-US"/>
        </a:p>
      </dgm:t>
    </dgm:pt>
    <dgm:pt modelId="{B3832DB2-75BA-428D-B84E-7E2A9869D0D9}" type="sibTrans" cxnId="{C58328F1-EA5B-4FDD-9834-A4189509FD73}">
      <dgm:prSet/>
      <dgm:spPr/>
      <dgm:t>
        <a:bodyPr/>
        <a:lstStyle/>
        <a:p>
          <a:endParaRPr lang="en-US"/>
        </a:p>
      </dgm:t>
    </dgm:pt>
    <dgm:pt modelId="{5D882E36-3D41-4E5C-9946-DCC667F6D5BF}">
      <dgm:prSet custT="1"/>
      <dgm:spPr/>
      <dgm:t>
        <a:bodyPr/>
        <a:lstStyle/>
        <a:p>
          <a:pPr rtl="0"/>
          <a:r>
            <a:rPr lang="en-IN" sz="1400" dirty="0" smtClean="0"/>
            <a:t>Fault manager routes the faults considering the actual use case of the fault</a:t>
          </a:r>
          <a:endParaRPr lang="en-IN" sz="1400" dirty="0"/>
        </a:p>
      </dgm:t>
    </dgm:pt>
    <dgm:pt modelId="{01A76E57-3E4F-4AB9-9EC2-EC14B78E982C}" type="parTrans" cxnId="{4EAF87ED-7B2A-44AD-9A51-F2807B5918EA}">
      <dgm:prSet/>
      <dgm:spPr/>
      <dgm:t>
        <a:bodyPr/>
        <a:lstStyle/>
        <a:p>
          <a:endParaRPr lang="en-US"/>
        </a:p>
      </dgm:t>
    </dgm:pt>
    <dgm:pt modelId="{EF031D83-48D1-4501-8307-133D517897F0}" type="sibTrans" cxnId="{4EAF87ED-7B2A-44AD-9A51-F2807B5918EA}">
      <dgm:prSet/>
      <dgm:spPr/>
      <dgm:t>
        <a:bodyPr/>
        <a:lstStyle/>
        <a:p>
          <a:endParaRPr lang="en-US"/>
        </a:p>
      </dgm:t>
    </dgm:pt>
    <dgm:pt modelId="{290038CF-73B6-4F8F-A8DB-BF3CA41405C4}">
      <dgm:prSet custT="1"/>
      <dgm:spPr/>
      <dgm:t>
        <a:bodyPr/>
        <a:lstStyle/>
        <a:p>
          <a:pPr rtl="0"/>
          <a:r>
            <a:rPr lang="en-IN" sz="1400" dirty="0" smtClean="0"/>
            <a:t>Reset Request</a:t>
          </a:r>
          <a:endParaRPr lang="en-IN" sz="1400" dirty="0"/>
        </a:p>
      </dgm:t>
    </dgm:pt>
    <dgm:pt modelId="{D3DD0B9C-7657-487C-9C10-53EAB990CC22}" type="parTrans" cxnId="{A6B65C11-27AC-4E15-86EC-59E0D30A92A9}">
      <dgm:prSet/>
      <dgm:spPr/>
      <dgm:t>
        <a:bodyPr/>
        <a:lstStyle/>
        <a:p>
          <a:endParaRPr lang="en-US"/>
        </a:p>
      </dgm:t>
    </dgm:pt>
    <dgm:pt modelId="{E4B2578C-94A2-4018-9EA0-8B3C99DECF1A}" type="sibTrans" cxnId="{A6B65C11-27AC-4E15-86EC-59E0D30A92A9}">
      <dgm:prSet/>
      <dgm:spPr/>
      <dgm:t>
        <a:bodyPr/>
        <a:lstStyle/>
        <a:p>
          <a:endParaRPr lang="en-US"/>
        </a:p>
      </dgm:t>
    </dgm:pt>
    <dgm:pt modelId="{AAAB2694-0617-49DE-93F3-4F637D7BC118}">
      <dgm:prSet custT="1"/>
      <dgm:spPr/>
      <dgm:t>
        <a:bodyPr/>
        <a:lstStyle/>
        <a:p>
          <a:pPr rtl="0"/>
          <a:r>
            <a:rPr lang="en-IN" sz="1400" dirty="0" smtClean="0"/>
            <a:t>Power Down</a:t>
          </a:r>
          <a:endParaRPr lang="en-IN" sz="1400" dirty="0"/>
        </a:p>
      </dgm:t>
    </dgm:pt>
    <dgm:pt modelId="{54B06CD0-B95D-45F2-93B2-8DBB3DFFF77A}" type="parTrans" cxnId="{8C4FDCA3-E691-4919-9EB9-AC7F32622546}">
      <dgm:prSet/>
      <dgm:spPr/>
      <dgm:t>
        <a:bodyPr/>
        <a:lstStyle/>
        <a:p>
          <a:endParaRPr lang="en-US"/>
        </a:p>
      </dgm:t>
    </dgm:pt>
    <dgm:pt modelId="{3A44BC55-0B9A-40E1-99F5-61E9AC25144F}" type="sibTrans" cxnId="{8C4FDCA3-E691-4919-9EB9-AC7F32622546}">
      <dgm:prSet/>
      <dgm:spPr/>
      <dgm:t>
        <a:bodyPr/>
        <a:lstStyle/>
        <a:p>
          <a:endParaRPr lang="en-US"/>
        </a:p>
      </dgm:t>
    </dgm:pt>
    <dgm:pt modelId="{7A7E1C17-9A44-4239-B10E-2E54F3F0BC9D}">
      <dgm:prSet custT="1"/>
      <dgm:spPr/>
      <dgm:t>
        <a:bodyPr/>
        <a:lstStyle/>
        <a:p>
          <a:pPr rtl="0"/>
          <a:r>
            <a:rPr lang="en-IN" sz="1400" dirty="0" smtClean="0"/>
            <a:t>Interrupt</a:t>
          </a:r>
          <a:endParaRPr lang="en-IN" sz="1400" dirty="0"/>
        </a:p>
      </dgm:t>
    </dgm:pt>
    <dgm:pt modelId="{5C4C6BBD-F890-4CE7-B5B2-255325590557}" type="parTrans" cxnId="{09C79942-EE29-4A7F-A2F4-0EF769DD0A08}">
      <dgm:prSet/>
      <dgm:spPr/>
      <dgm:t>
        <a:bodyPr/>
        <a:lstStyle/>
        <a:p>
          <a:endParaRPr lang="en-US"/>
        </a:p>
      </dgm:t>
    </dgm:pt>
    <dgm:pt modelId="{A0E2FC13-E05B-45F1-B568-AAB794BCF961}" type="sibTrans" cxnId="{09C79942-EE29-4A7F-A2F4-0EF769DD0A08}">
      <dgm:prSet/>
      <dgm:spPr/>
      <dgm:t>
        <a:bodyPr/>
        <a:lstStyle/>
        <a:p>
          <a:endParaRPr lang="en-US"/>
        </a:p>
      </dgm:t>
    </dgm:pt>
    <dgm:pt modelId="{7AD44B1A-F6C0-4AD6-852C-DA8304537220}">
      <dgm:prSet custT="1"/>
      <dgm:spPr/>
      <dgm:t>
        <a:bodyPr/>
        <a:lstStyle/>
        <a:p>
          <a:pPr rtl="0"/>
          <a:r>
            <a:rPr lang="en-IN" sz="1400" dirty="0" smtClean="0"/>
            <a:t>External Alarm </a:t>
          </a:r>
          <a:endParaRPr lang="en-IN" sz="1400" dirty="0"/>
        </a:p>
      </dgm:t>
    </dgm:pt>
    <dgm:pt modelId="{054D18F6-59FB-4989-AFB3-4AC2E7D462F4}" type="parTrans" cxnId="{EB8E4445-4A02-4574-B83A-BC6F3D859BD0}">
      <dgm:prSet/>
      <dgm:spPr/>
      <dgm:t>
        <a:bodyPr/>
        <a:lstStyle/>
        <a:p>
          <a:endParaRPr lang="en-US"/>
        </a:p>
      </dgm:t>
    </dgm:pt>
    <dgm:pt modelId="{E7BF3481-0A9C-4A32-ACCA-3CCD66696734}" type="sibTrans" cxnId="{EB8E4445-4A02-4574-B83A-BC6F3D859BD0}">
      <dgm:prSet/>
      <dgm:spPr/>
      <dgm:t>
        <a:bodyPr/>
        <a:lstStyle/>
        <a:p>
          <a:endParaRPr lang="en-US"/>
        </a:p>
      </dgm:t>
    </dgm:pt>
    <dgm:pt modelId="{087887B4-0EE9-4B18-B808-41408869E3F5}">
      <dgm:prSet custT="1"/>
      <dgm:spPr/>
      <dgm:t>
        <a:bodyPr/>
        <a:lstStyle/>
        <a:p>
          <a:pPr rtl="0"/>
          <a:r>
            <a:rPr lang="en-IN" sz="1400" dirty="0" smtClean="0"/>
            <a:t>Every fault is unique and need unique approach to handle it</a:t>
          </a:r>
          <a:endParaRPr lang="en-IN" sz="1400" dirty="0"/>
        </a:p>
      </dgm:t>
    </dgm:pt>
    <dgm:pt modelId="{B6FA7F61-91B5-41F6-8C7A-F395AB64EE52}" type="parTrans" cxnId="{4FCD86CC-62DA-4DDA-B108-181A62076C97}">
      <dgm:prSet/>
      <dgm:spPr/>
      <dgm:t>
        <a:bodyPr/>
        <a:lstStyle/>
        <a:p>
          <a:endParaRPr lang="en-US"/>
        </a:p>
      </dgm:t>
    </dgm:pt>
    <dgm:pt modelId="{4203977B-C892-47E5-ADCB-022E7C3547A3}" type="sibTrans" cxnId="{4FCD86CC-62DA-4DDA-B108-181A62076C97}">
      <dgm:prSet/>
      <dgm:spPr/>
      <dgm:t>
        <a:bodyPr/>
        <a:lstStyle/>
        <a:p>
          <a:endParaRPr lang="en-US"/>
        </a:p>
      </dgm:t>
    </dgm:pt>
    <dgm:pt modelId="{CC9D3FE2-83D4-4406-B323-7544AAA0BC8E}" type="pres">
      <dgm:prSet presAssocID="{E99DE3AA-5902-4DBB-A689-26C6F7E59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E37EE-6FC4-4C11-8EC4-FB41A70CAAFC}" type="pres">
      <dgm:prSet presAssocID="{6D61C6AF-A4F2-44A0-8210-B11BA073F9FA}" presName="parentText" presStyleLbl="node1" presStyleIdx="0" presStyleCnt="1" custScaleX="97811" custScaleY="285781" custLinFactNeighborX="-273" custLinFactNeighborY="-494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F218D-397E-4B8D-AE4A-12E4027B6514}" type="pres">
      <dgm:prSet presAssocID="{6D61C6AF-A4F2-44A0-8210-B11BA073F9FA}" presName="childText" presStyleLbl="revTx" presStyleIdx="0" presStyleCnt="1" custScaleY="141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AF87ED-7B2A-44AD-9A51-F2807B5918EA}" srcId="{6D61C6AF-A4F2-44A0-8210-B11BA073F9FA}" destId="{5D882E36-3D41-4E5C-9946-DCC667F6D5BF}" srcOrd="2" destOrd="0" parTransId="{01A76E57-3E4F-4AB9-9EC2-EC14B78E982C}" sibTransId="{EF031D83-48D1-4501-8307-133D517897F0}"/>
    <dgm:cxn modelId="{936C2C96-ADFC-4176-9D6A-6E083F5231C3}" type="presOf" srcId="{087887B4-0EE9-4B18-B808-41408869E3F5}" destId="{102F218D-397E-4B8D-AE4A-12E4027B6514}" srcOrd="0" destOrd="7" presId="urn:microsoft.com/office/officeart/2005/8/layout/vList2"/>
    <dgm:cxn modelId="{A6B65C11-27AC-4E15-86EC-59E0D30A92A9}" srcId="{5D882E36-3D41-4E5C-9946-DCC667F6D5BF}" destId="{290038CF-73B6-4F8F-A8DB-BF3CA41405C4}" srcOrd="0" destOrd="0" parTransId="{D3DD0B9C-7657-487C-9C10-53EAB990CC22}" sibTransId="{E4B2578C-94A2-4018-9EA0-8B3C99DECF1A}"/>
    <dgm:cxn modelId="{09C79942-EE29-4A7F-A2F4-0EF769DD0A08}" srcId="{5D882E36-3D41-4E5C-9946-DCC667F6D5BF}" destId="{7A7E1C17-9A44-4239-B10E-2E54F3F0BC9D}" srcOrd="2" destOrd="0" parTransId="{5C4C6BBD-F890-4CE7-B5B2-255325590557}" sibTransId="{A0E2FC13-E05B-45F1-B568-AAB794BCF961}"/>
    <dgm:cxn modelId="{C58328F1-EA5B-4FDD-9834-A4189509FD73}" srcId="{6D61C6AF-A4F2-44A0-8210-B11BA073F9FA}" destId="{A9DB9633-DC17-4322-A62A-3AB74AB89A67}" srcOrd="1" destOrd="0" parTransId="{83D19993-A08A-4021-92D5-68D40F6AC190}" sibTransId="{B3832DB2-75BA-428D-B84E-7E2A9869D0D9}"/>
    <dgm:cxn modelId="{DAE6566A-ED9A-44E1-92D2-9B06C5C1E772}" type="presOf" srcId="{7A7E1C17-9A44-4239-B10E-2E54F3F0BC9D}" destId="{102F218D-397E-4B8D-AE4A-12E4027B6514}" srcOrd="0" destOrd="5" presId="urn:microsoft.com/office/officeart/2005/8/layout/vList2"/>
    <dgm:cxn modelId="{B913C90E-57FE-4E24-9425-AC33E724B4B4}" type="presOf" srcId="{0983C6B4-E050-4C63-A984-4365F7D77BF7}" destId="{102F218D-397E-4B8D-AE4A-12E4027B6514}" srcOrd="0" destOrd="0" presId="urn:microsoft.com/office/officeart/2005/8/layout/vList2"/>
    <dgm:cxn modelId="{6235A798-D1FF-4132-AAF5-CFD980BA5AA4}" srcId="{E99DE3AA-5902-4DBB-A689-26C6F7E59124}" destId="{6D61C6AF-A4F2-44A0-8210-B11BA073F9FA}" srcOrd="0" destOrd="0" parTransId="{0FCC8F70-D84C-47A3-939F-74DAC0A4B66F}" sibTransId="{B99A9880-1652-4B6F-BBB1-D27E80984C34}"/>
    <dgm:cxn modelId="{CEB762EA-EF3F-429B-B158-90B4E5B71AA0}" type="presOf" srcId="{290038CF-73B6-4F8F-A8DB-BF3CA41405C4}" destId="{102F218D-397E-4B8D-AE4A-12E4027B6514}" srcOrd="0" destOrd="3" presId="urn:microsoft.com/office/officeart/2005/8/layout/vList2"/>
    <dgm:cxn modelId="{202725C8-A0C1-4E82-8995-7CE85BA72516}" type="presOf" srcId="{7AD44B1A-F6C0-4AD6-852C-DA8304537220}" destId="{102F218D-397E-4B8D-AE4A-12E4027B6514}" srcOrd="0" destOrd="6" presId="urn:microsoft.com/office/officeart/2005/8/layout/vList2"/>
    <dgm:cxn modelId="{210C8AAE-00C4-468A-89D2-6768F3F8349B}" type="presOf" srcId="{6D61C6AF-A4F2-44A0-8210-B11BA073F9FA}" destId="{907E37EE-6FC4-4C11-8EC4-FB41A70CAAFC}" srcOrd="0" destOrd="0" presId="urn:microsoft.com/office/officeart/2005/8/layout/vList2"/>
    <dgm:cxn modelId="{B6BE9D06-1BEE-4EA7-8C3D-1C601CF4E3A9}" srcId="{6D61C6AF-A4F2-44A0-8210-B11BA073F9FA}" destId="{0983C6B4-E050-4C63-A984-4365F7D77BF7}" srcOrd="0" destOrd="0" parTransId="{C92288D7-9091-4D35-9BA9-7E5B6A69124F}" sibTransId="{B7728C7B-0E38-4FD7-90CD-2B0FFAD6B95F}"/>
    <dgm:cxn modelId="{5B142EAB-AC40-4CC3-A653-8CAF08AB79D6}" type="presOf" srcId="{AAAB2694-0617-49DE-93F3-4F637D7BC118}" destId="{102F218D-397E-4B8D-AE4A-12E4027B6514}" srcOrd="0" destOrd="4" presId="urn:microsoft.com/office/officeart/2005/8/layout/vList2"/>
    <dgm:cxn modelId="{8C4FDCA3-E691-4919-9EB9-AC7F32622546}" srcId="{5D882E36-3D41-4E5C-9946-DCC667F6D5BF}" destId="{AAAB2694-0617-49DE-93F3-4F637D7BC118}" srcOrd="1" destOrd="0" parTransId="{54B06CD0-B95D-45F2-93B2-8DBB3DFFF77A}" sibTransId="{3A44BC55-0B9A-40E1-99F5-61E9AC25144F}"/>
    <dgm:cxn modelId="{5681ADD3-3830-4937-82AF-4BA31DCDBFE0}" type="presOf" srcId="{5D882E36-3D41-4E5C-9946-DCC667F6D5BF}" destId="{102F218D-397E-4B8D-AE4A-12E4027B6514}" srcOrd="0" destOrd="2" presId="urn:microsoft.com/office/officeart/2005/8/layout/vList2"/>
    <dgm:cxn modelId="{4FCD86CC-62DA-4DDA-B108-181A62076C97}" srcId="{6D61C6AF-A4F2-44A0-8210-B11BA073F9FA}" destId="{087887B4-0EE9-4B18-B808-41408869E3F5}" srcOrd="3" destOrd="0" parTransId="{B6FA7F61-91B5-41F6-8C7A-F395AB64EE52}" sibTransId="{4203977B-C892-47E5-ADCB-022E7C3547A3}"/>
    <dgm:cxn modelId="{942B13BA-96A0-4359-9C26-8E621D58EBCA}" type="presOf" srcId="{E99DE3AA-5902-4DBB-A689-26C6F7E59124}" destId="{CC9D3FE2-83D4-4406-B323-7544AAA0BC8E}" srcOrd="0" destOrd="0" presId="urn:microsoft.com/office/officeart/2005/8/layout/vList2"/>
    <dgm:cxn modelId="{EB8E4445-4A02-4574-B83A-BC6F3D859BD0}" srcId="{5D882E36-3D41-4E5C-9946-DCC667F6D5BF}" destId="{7AD44B1A-F6C0-4AD6-852C-DA8304537220}" srcOrd="3" destOrd="0" parTransId="{054D18F6-59FB-4989-AFB3-4AC2E7D462F4}" sibTransId="{E7BF3481-0A9C-4A32-ACCA-3CCD66696734}"/>
    <dgm:cxn modelId="{1EC009DA-3E76-4966-8EBC-FA12EDA83301}" type="presOf" srcId="{A9DB9633-DC17-4322-A62A-3AB74AB89A67}" destId="{102F218D-397E-4B8D-AE4A-12E4027B6514}" srcOrd="0" destOrd="1" presId="urn:microsoft.com/office/officeart/2005/8/layout/vList2"/>
    <dgm:cxn modelId="{624FD240-A28C-4EE5-8CA1-851E64FEEA96}" type="presParOf" srcId="{CC9D3FE2-83D4-4406-B323-7544AAA0BC8E}" destId="{907E37EE-6FC4-4C11-8EC4-FB41A70CAAFC}" srcOrd="0" destOrd="0" presId="urn:microsoft.com/office/officeart/2005/8/layout/vList2"/>
    <dgm:cxn modelId="{6DE112BB-AB05-4D9C-9A75-32CC041A76C4}" type="presParOf" srcId="{CC9D3FE2-83D4-4406-B323-7544AAA0BC8E}" destId="{102F218D-397E-4B8D-AE4A-12E4027B65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9ED831-B8C6-4599-B091-46ABC4FD88B2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D21542C-FDDD-42C7-BC43-222251044F04}" type="pres">
      <dgm:prSet presAssocID="{649ED831-B8C6-4599-B091-46ABC4FD88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2EC6B-FBD6-4DB4-8FCE-6F808D25CCF9}" type="presOf" srcId="{649ED831-B8C6-4599-B091-46ABC4FD88B2}" destId="{1D21542C-FDDD-42C7-BC43-222251044F04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9DE3AA-5902-4DBB-A689-26C6F7E5912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9D3FE2-83D4-4406-B323-7544AAA0BC8E}" type="pres">
      <dgm:prSet presAssocID="{E99DE3AA-5902-4DBB-A689-26C6F7E591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B13BA-96A0-4359-9C26-8E621D58EBCA}" type="presOf" srcId="{E99DE3AA-5902-4DBB-A689-26C6F7E59124}" destId="{CC9D3FE2-83D4-4406-B323-7544AAA0BC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B18114-DEA9-4F2F-A4B5-B49F794EB9C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E894370-6A37-4FB6-8130-54E291B8837F}">
      <dgm:prSet custT="1"/>
      <dgm:spPr/>
      <dgm:t>
        <a:bodyPr/>
        <a:lstStyle/>
        <a:p>
          <a:pPr rtl="0"/>
          <a:r>
            <a:rPr lang="en-US" sz="1500" dirty="0" smtClean="0"/>
            <a:t>Requirement of Safety Controller</a:t>
          </a:r>
          <a:endParaRPr lang="en-IN" sz="1500" dirty="0"/>
        </a:p>
      </dgm:t>
    </dgm:pt>
    <dgm:pt modelId="{270ED3F0-8D55-4418-B9AA-89A758E6DE78}" type="parTrans" cxnId="{B5543FA4-A00E-4DE7-B345-3CF58732F24F}">
      <dgm:prSet/>
      <dgm:spPr/>
      <dgm:t>
        <a:bodyPr/>
        <a:lstStyle/>
        <a:p>
          <a:endParaRPr lang="en-US"/>
        </a:p>
      </dgm:t>
    </dgm:pt>
    <dgm:pt modelId="{76AB96C3-C37F-4287-9D8C-2B0A6CBEF899}" type="sibTrans" cxnId="{B5543FA4-A00E-4DE7-B345-3CF58732F24F}">
      <dgm:prSet/>
      <dgm:spPr/>
      <dgm:t>
        <a:bodyPr/>
        <a:lstStyle/>
        <a:p>
          <a:endParaRPr lang="en-US"/>
        </a:p>
      </dgm:t>
    </dgm:pt>
    <dgm:pt modelId="{F0A8889E-A1EA-4FE2-85B6-E789778A3CD5}">
      <dgm:prSet custT="1"/>
      <dgm:spPr/>
      <dgm:t>
        <a:bodyPr/>
        <a:lstStyle/>
        <a:p>
          <a:pPr rtl="0"/>
          <a:r>
            <a:rPr lang="en-IN" sz="1400" dirty="0" smtClean="0"/>
            <a:t>Multi master Architectures:  Safety Master, Security Master, DMA etc.</a:t>
          </a:r>
          <a:endParaRPr lang="en-IN" sz="1400" dirty="0"/>
        </a:p>
      </dgm:t>
    </dgm:pt>
    <dgm:pt modelId="{105DFE96-1ABD-4FD9-910E-74300DF0E593}" type="parTrans" cxnId="{F5AD2DEC-EB8E-4679-A78D-DA3065FB541B}">
      <dgm:prSet/>
      <dgm:spPr/>
      <dgm:t>
        <a:bodyPr/>
        <a:lstStyle/>
        <a:p>
          <a:endParaRPr lang="en-US"/>
        </a:p>
      </dgm:t>
    </dgm:pt>
    <dgm:pt modelId="{83CFBC5E-7AA2-49C1-BFF8-1812A418A513}" type="sibTrans" cxnId="{F5AD2DEC-EB8E-4679-A78D-DA3065FB541B}">
      <dgm:prSet/>
      <dgm:spPr/>
      <dgm:t>
        <a:bodyPr/>
        <a:lstStyle/>
        <a:p>
          <a:endParaRPr lang="en-US"/>
        </a:p>
      </dgm:t>
    </dgm:pt>
    <dgm:pt modelId="{FFC8982B-0CAE-4CFD-93BA-8AD2B3E0895E}">
      <dgm:prSet custT="1"/>
      <dgm:spPr/>
      <dgm:t>
        <a:bodyPr/>
        <a:lstStyle/>
        <a:p>
          <a:pPr rtl="0"/>
          <a:r>
            <a:rPr lang="en-IN" sz="1400" dirty="0" smtClean="0"/>
            <a:t>Safety and Security are 2 independent aspects to take care of in the SoC </a:t>
          </a:r>
          <a:endParaRPr lang="en-IN" sz="1400" dirty="0"/>
        </a:p>
      </dgm:t>
    </dgm:pt>
    <dgm:pt modelId="{C66F14ED-C454-472B-AA52-EB3C9CF26ABF}" type="parTrans" cxnId="{1B32FF16-C0F0-4326-A79B-F0FBFB2787B0}">
      <dgm:prSet/>
      <dgm:spPr/>
      <dgm:t>
        <a:bodyPr/>
        <a:lstStyle/>
        <a:p>
          <a:endParaRPr lang="en-US"/>
        </a:p>
      </dgm:t>
    </dgm:pt>
    <dgm:pt modelId="{34B4B5F0-4A59-4E1B-84F2-2844B21B728C}" type="sibTrans" cxnId="{1B32FF16-C0F0-4326-A79B-F0FBFB2787B0}">
      <dgm:prSet/>
      <dgm:spPr/>
      <dgm:t>
        <a:bodyPr/>
        <a:lstStyle/>
        <a:p>
          <a:endParaRPr lang="en-US"/>
        </a:p>
      </dgm:t>
    </dgm:pt>
    <dgm:pt modelId="{6027A1C8-EE68-48D3-9F69-2BB6157AE216}">
      <dgm:prSet custT="1"/>
      <dgm:spPr/>
      <dgm:t>
        <a:bodyPr/>
        <a:lstStyle/>
        <a:p>
          <a:pPr rtl="0"/>
          <a:r>
            <a:rPr lang="en-IN" sz="1400" dirty="0" smtClean="0"/>
            <a:t>Co-existence of ASILs and possibility of interference</a:t>
          </a:r>
          <a:endParaRPr lang="en-IN" sz="1400" dirty="0"/>
        </a:p>
      </dgm:t>
    </dgm:pt>
    <dgm:pt modelId="{9D7B68A9-017E-4DBF-9986-76B265E82F16}" type="parTrans" cxnId="{394EAEB6-8B84-40C2-93F5-8F01A64C17BF}">
      <dgm:prSet/>
      <dgm:spPr/>
      <dgm:t>
        <a:bodyPr/>
        <a:lstStyle/>
        <a:p>
          <a:endParaRPr lang="en-US"/>
        </a:p>
      </dgm:t>
    </dgm:pt>
    <dgm:pt modelId="{B304CD7F-EE75-4750-8712-56D775EBC82B}" type="sibTrans" cxnId="{394EAEB6-8B84-40C2-93F5-8F01A64C17BF}">
      <dgm:prSet/>
      <dgm:spPr/>
      <dgm:t>
        <a:bodyPr/>
        <a:lstStyle/>
        <a:p>
          <a:endParaRPr lang="en-US"/>
        </a:p>
      </dgm:t>
    </dgm:pt>
    <dgm:pt modelId="{B0F23FD4-8ACE-4307-8762-F44DFB39573C}">
      <dgm:prSet custT="1"/>
      <dgm:spPr/>
      <dgm:t>
        <a:bodyPr/>
        <a:lstStyle/>
        <a:p>
          <a:pPr rtl="0"/>
          <a:r>
            <a:rPr lang="en-IN" sz="1400" dirty="0" smtClean="0"/>
            <a:t>Maintaining FFI</a:t>
          </a:r>
          <a:endParaRPr lang="en-IN" sz="1400" dirty="0"/>
        </a:p>
      </dgm:t>
    </dgm:pt>
    <dgm:pt modelId="{04B7440E-A1CB-4AD8-838A-69D0E42FCBDF}" type="parTrans" cxnId="{315EF218-6932-46CE-B0E4-AB9CBE220B67}">
      <dgm:prSet/>
      <dgm:spPr/>
      <dgm:t>
        <a:bodyPr/>
        <a:lstStyle/>
        <a:p>
          <a:endParaRPr lang="en-US"/>
        </a:p>
      </dgm:t>
    </dgm:pt>
    <dgm:pt modelId="{63CC3E40-CFED-435C-ABF1-BC282B97C659}" type="sibTrans" cxnId="{315EF218-6932-46CE-B0E4-AB9CBE220B67}">
      <dgm:prSet/>
      <dgm:spPr/>
      <dgm:t>
        <a:bodyPr/>
        <a:lstStyle/>
        <a:p>
          <a:endParaRPr lang="en-US"/>
        </a:p>
      </dgm:t>
    </dgm:pt>
    <dgm:pt modelId="{8FF8C860-9C0D-4197-8736-DEABD45834CA}">
      <dgm:prSet custT="1"/>
      <dgm:spPr/>
      <dgm:t>
        <a:bodyPr/>
        <a:lstStyle/>
        <a:p>
          <a:pPr rtl="0"/>
          <a:r>
            <a:rPr lang="en-IN" sz="1400" dirty="0" smtClean="0"/>
            <a:t>Safety Attribute controller (Configurable due to SEooC)  Configuration at master side</a:t>
          </a:r>
          <a:endParaRPr lang="en-IN" sz="1400" dirty="0"/>
        </a:p>
      </dgm:t>
    </dgm:pt>
    <dgm:pt modelId="{56F63EC0-A6C2-4807-9E46-26F16893B9C9}" type="parTrans" cxnId="{1C11BE87-2C0E-43F3-9F6B-1374E3AB9330}">
      <dgm:prSet/>
      <dgm:spPr/>
      <dgm:t>
        <a:bodyPr/>
        <a:lstStyle/>
        <a:p>
          <a:endParaRPr lang="en-US"/>
        </a:p>
      </dgm:t>
    </dgm:pt>
    <dgm:pt modelId="{174E645C-E62A-4CAF-9E34-DAB6244BA9B2}" type="sibTrans" cxnId="{1C11BE87-2C0E-43F3-9F6B-1374E3AB9330}">
      <dgm:prSet/>
      <dgm:spPr/>
      <dgm:t>
        <a:bodyPr/>
        <a:lstStyle/>
        <a:p>
          <a:endParaRPr lang="en-US"/>
        </a:p>
      </dgm:t>
    </dgm:pt>
    <dgm:pt modelId="{DBAE9E29-7C9C-4071-8FC9-3609FCC8EA8D}">
      <dgm:prSet custT="1"/>
      <dgm:spPr/>
      <dgm:t>
        <a:bodyPr/>
        <a:lstStyle/>
        <a:p>
          <a:pPr rtl="0"/>
          <a:r>
            <a:rPr lang="en-IN" sz="1400" dirty="0" smtClean="0"/>
            <a:t>Safety Controller at the block level for</a:t>
          </a:r>
          <a:endParaRPr lang="en-IN" sz="1400" dirty="0"/>
        </a:p>
      </dgm:t>
    </dgm:pt>
    <dgm:pt modelId="{722010F4-85D3-4E1D-ABF0-DBB2F296B5D4}" type="parTrans" cxnId="{8DF92BC9-FCED-4FC3-A19A-76AE1C1486D6}">
      <dgm:prSet/>
      <dgm:spPr/>
      <dgm:t>
        <a:bodyPr/>
        <a:lstStyle/>
        <a:p>
          <a:endParaRPr lang="en-US"/>
        </a:p>
      </dgm:t>
    </dgm:pt>
    <dgm:pt modelId="{0DBC72F2-6EB8-4221-80C1-0A99D5C551B0}" type="sibTrans" cxnId="{8DF92BC9-FCED-4FC3-A19A-76AE1C1486D6}">
      <dgm:prSet/>
      <dgm:spPr/>
      <dgm:t>
        <a:bodyPr/>
        <a:lstStyle/>
        <a:p>
          <a:endParaRPr lang="en-US"/>
        </a:p>
      </dgm:t>
    </dgm:pt>
    <dgm:pt modelId="{05F2198B-946C-4DBD-A00E-51C971164FF0}">
      <dgm:prSet custT="1"/>
      <dgm:spPr/>
      <dgm:t>
        <a:bodyPr/>
        <a:lstStyle/>
        <a:p>
          <a:pPr rtl="0"/>
          <a:r>
            <a:rPr lang="en-IN" sz="1400" smtClean="0"/>
            <a:t>Transaction monitoring </a:t>
          </a:r>
          <a:endParaRPr lang="en-IN" sz="1400"/>
        </a:p>
      </dgm:t>
    </dgm:pt>
    <dgm:pt modelId="{F4880603-CA03-4B7A-8284-929C4C0B8448}" type="parTrans" cxnId="{1617CBF9-42A9-4731-8808-B7C1C2392409}">
      <dgm:prSet/>
      <dgm:spPr/>
      <dgm:t>
        <a:bodyPr/>
        <a:lstStyle/>
        <a:p>
          <a:endParaRPr lang="en-US"/>
        </a:p>
      </dgm:t>
    </dgm:pt>
    <dgm:pt modelId="{17A42C07-5ABC-494B-9A80-F7BA7DA45A42}" type="sibTrans" cxnId="{1617CBF9-42A9-4731-8808-B7C1C2392409}">
      <dgm:prSet/>
      <dgm:spPr/>
      <dgm:t>
        <a:bodyPr/>
        <a:lstStyle/>
        <a:p>
          <a:endParaRPr lang="en-US"/>
        </a:p>
      </dgm:t>
    </dgm:pt>
    <dgm:pt modelId="{5B43EB39-AA28-4462-AC62-C393726A70D2}">
      <dgm:prSet custT="1"/>
      <dgm:spPr/>
      <dgm:t>
        <a:bodyPr/>
        <a:lstStyle/>
        <a:p>
          <a:pPr rtl="0"/>
          <a:r>
            <a:rPr lang="en-IN" sz="1400" dirty="0" smtClean="0"/>
            <a:t>Reporting failures </a:t>
          </a:r>
          <a:endParaRPr lang="en-IN" sz="1400" dirty="0"/>
        </a:p>
      </dgm:t>
    </dgm:pt>
    <dgm:pt modelId="{A46EC5BE-D787-465C-A44F-872EAD940571}" type="parTrans" cxnId="{E342FE1B-CA49-49CF-8B37-9898D78B1809}">
      <dgm:prSet/>
      <dgm:spPr/>
      <dgm:t>
        <a:bodyPr/>
        <a:lstStyle/>
        <a:p>
          <a:endParaRPr lang="en-US"/>
        </a:p>
      </dgm:t>
    </dgm:pt>
    <dgm:pt modelId="{1F5E9C44-D663-481A-A6CA-25A2D0A6F9A2}" type="sibTrans" cxnId="{E342FE1B-CA49-49CF-8B37-9898D78B1809}">
      <dgm:prSet/>
      <dgm:spPr/>
      <dgm:t>
        <a:bodyPr/>
        <a:lstStyle/>
        <a:p>
          <a:endParaRPr lang="en-US"/>
        </a:p>
      </dgm:t>
    </dgm:pt>
    <dgm:pt modelId="{C3CCACC7-099A-49AD-BFC1-5736B56E0062}">
      <dgm:prSet custT="1"/>
      <dgm:spPr/>
      <dgm:t>
        <a:bodyPr/>
        <a:lstStyle/>
        <a:p>
          <a:pPr rtl="0"/>
          <a:r>
            <a:rPr lang="en-IN" sz="1400" dirty="0" smtClean="0"/>
            <a:t>Safety Controller Capabilities and configurations</a:t>
          </a:r>
          <a:endParaRPr lang="en-IN" sz="1400" dirty="0"/>
        </a:p>
      </dgm:t>
    </dgm:pt>
    <dgm:pt modelId="{7FD6C5A2-EE59-425A-8C2B-1181E04D999B}" type="parTrans" cxnId="{BC6D2425-C1EB-4D44-9BCB-084DB818014A}">
      <dgm:prSet/>
      <dgm:spPr/>
      <dgm:t>
        <a:bodyPr/>
        <a:lstStyle/>
        <a:p>
          <a:endParaRPr lang="en-US"/>
        </a:p>
      </dgm:t>
    </dgm:pt>
    <dgm:pt modelId="{5E20173C-5138-4602-BEDA-FA21F2A4BFDD}" type="sibTrans" cxnId="{BC6D2425-C1EB-4D44-9BCB-084DB818014A}">
      <dgm:prSet/>
      <dgm:spPr/>
      <dgm:t>
        <a:bodyPr/>
        <a:lstStyle/>
        <a:p>
          <a:endParaRPr lang="en-US"/>
        </a:p>
      </dgm:t>
    </dgm:pt>
    <dgm:pt modelId="{3FEE9B35-62D1-43F1-BC12-2D88A45C1B16}">
      <dgm:prSet custT="1"/>
      <dgm:spPr/>
      <dgm:t>
        <a:bodyPr/>
        <a:lstStyle/>
        <a:p>
          <a:pPr rtl="0"/>
          <a:r>
            <a:rPr lang="en-IN" sz="1400" smtClean="0"/>
            <a:t>Configuration of window access </a:t>
          </a:r>
          <a:endParaRPr lang="en-IN" sz="1400"/>
        </a:p>
      </dgm:t>
    </dgm:pt>
    <dgm:pt modelId="{DD0510F5-34ED-45F5-B115-75C748347554}" type="parTrans" cxnId="{89B5672F-3F93-4CCD-84C0-2F2214303457}">
      <dgm:prSet/>
      <dgm:spPr/>
      <dgm:t>
        <a:bodyPr/>
        <a:lstStyle/>
        <a:p>
          <a:endParaRPr lang="en-US"/>
        </a:p>
      </dgm:t>
    </dgm:pt>
    <dgm:pt modelId="{E5054C9E-85FF-46EC-8705-31D81B6AF93E}" type="sibTrans" cxnId="{89B5672F-3F93-4CCD-84C0-2F2214303457}">
      <dgm:prSet/>
      <dgm:spPr/>
      <dgm:t>
        <a:bodyPr/>
        <a:lstStyle/>
        <a:p>
          <a:endParaRPr lang="en-US"/>
        </a:p>
      </dgm:t>
    </dgm:pt>
    <dgm:pt modelId="{FAB1A801-2796-4500-A7B7-7DBACDA3D2BF}">
      <dgm:prSet custT="1"/>
      <dgm:spPr/>
      <dgm:t>
        <a:bodyPr/>
        <a:lstStyle/>
        <a:p>
          <a:pPr rtl="0"/>
          <a:r>
            <a:rPr lang="en-IN" sz="1400" dirty="0" smtClean="0"/>
            <a:t>Traffic monitoring once SC is enabled</a:t>
          </a:r>
          <a:endParaRPr lang="en-IN" sz="1400" dirty="0"/>
        </a:p>
      </dgm:t>
    </dgm:pt>
    <dgm:pt modelId="{11606A98-5DF4-4E0C-B3C0-140033E0A92F}" type="parTrans" cxnId="{860489B3-5290-4A04-83E6-7C2D35FE5A88}">
      <dgm:prSet/>
      <dgm:spPr/>
      <dgm:t>
        <a:bodyPr/>
        <a:lstStyle/>
        <a:p>
          <a:endParaRPr lang="en-US"/>
        </a:p>
      </dgm:t>
    </dgm:pt>
    <dgm:pt modelId="{32993B03-01B5-4D96-852C-80ABBA88129D}" type="sibTrans" cxnId="{860489B3-5290-4A04-83E6-7C2D35FE5A88}">
      <dgm:prSet/>
      <dgm:spPr/>
      <dgm:t>
        <a:bodyPr/>
        <a:lstStyle/>
        <a:p>
          <a:endParaRPr lang="en-US"/>
        </a:p>
      </dgm:t>
    </dgm:pt>
    <dgm:pt modelId="{87CABBC3-0C32-4D44-BDE4-1598C84B8E94}">
      <dgm:prSet custT="1"/>
      <dgm:spPr/>
      <dgm:t>
        <a:bodyPr/>
        <a:lstStyle/>
        <a:p>
          <a:pPr rtl="0"/>
          <a:r>
            <a:rPr lang="en-IN" sz="1400" dirty="0" smtClean="0"/>
            <a:t>Raising a flag if there are any un intended access</a:t>
          </a:r>
          <a:r>
            <a:rPr lang="en-US" sz="1400" dirty="0" smtClean="0"/>
            <a:t> </a:t>
          </a:r>
          <a:endParaRPr lang="en-IN" sz="1400" dirty="0"/>
        </a:p>
      </dgm:t>
    </dgm:pt>
    <dgm:pt modelId="{F4844D23-59F7-448A-9251-0B9804AE562D}" type="parTrans" cxnId="{8EA12574-140F-4553-A287-C867FE83D126}">
      <dgm:prSet/>
      <dgm:spPr/>
      <dgm:t>
        <a:bodyPr/>
        <a:lstStyle/>
        <a:p>
          <a:endParaRPr lang="en-US"/>
        </a:p>
      </dgm:t>
    </dgm:pt>
    <dgm:pt modelId="{005B19B5-63BE-4CF3-BE60-17A614C52646}" type="sibTrans" cxnId="{8EA12574-140F-4553-A287-C867FE83D126}">
      <dgm:prSet/>
      <dgm:spPr/>
      <dgm:t>
        <a:bodyPr/>
        <a:lstStyle/>
        <a:p>
          <a:endParaRPr lang="en-US"/>
        </a:p>
      </dgm:t>
    </dgm:pt>
    <dgm:pt modelId="{98DE308F-CA38-4920-AC6D-7EDB37FB00DA}" type="pres">
      <dgm:prSet presAssocID="{8CB18114-DEA9-4F2F-A4B5-B49F794EB9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B972A-EC46-4554-81B0-CC0A062FF4C2}" type="pres">
      <dgm:prSet presAssocID="{0E894370-6A37-4FB6-8130-54E291B8837F}" presName="parentText" presStyleLbl="node1" presStyleIdx="0" presStyleCnt="1" custScaleY="1765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D2939-2F07-49E2-86EF-8BA58A93D3CB}" type="pres">
      <dgm:prSet presAssocID="{0E894370-6A37-4FB6-8130-54E291B883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43FA4-A00E-4DE7-B345-3CF58732F24F}" srcId="{8CB18114-DEA9-4F2F-A4B5-B49F794EB9CD}" destId="{0E894370-6A37-4FB6-8130-54E291B8837F}" srcOrd="0" destOrd="0" parTransId="{270ED3F0-8D55-4418-B9AA-89A758E6DE78}" sibTransId="{76AB96C3-C37F-4287-9D8C-2B0A6CBEF899}"/>
    <dgm:cxn modelId="{C0204CBA-71E1-4540-8398-48CD70A2FFC9}" type="presOf" srcId="{FAB1A801-2796-4500-A7B7-7DBACDA3D2BF}" destId="{682D2939-2F07-49E2-86EF-8BA58A93D3CB}" srcOrd="0" destOrd="10" presId="urn:microsoft.com/office/officeart/2005/8/layout/vList2"/>
    <dgm:cxn modelId="{9EB8721C-EF3B-4AA6-9878-03FB7057CFB0}" type="presOf" srcId="{C3CCACC7-099A-49AD-BFC1-5736B56E0062}" destId="{682D2939-2F07-49E2-86EF-8BA58A93D3CB}" srcOrd="0" destOrd="8" presId="urn:microsoft.com/office/officeart/2005/8/layout/vList2"/>
    <dgm:cxn modelId="{A0672EC2-8B44-44AA-A98B-D1D11D0EA451}" type="presOf" srcId="{8CB18114-DEA9-4F2F-A4B5-B49F794EB9CD}" destId="{98DE308F-CA38-4920-AC6D-7EDB37FB00DA}" srcOrd="0" destOrd="0" presId="urn:microsoft.com/office/officeart/2005/8/layout/vList2"/>
    <dgm:cxn modelId="{E6E76B6A-83DF-4AEB-A0BA-68A27460325F}" type="presOf" srcId="{87CABBC3-0C32-4D44-BDE4-1598C84B8E94}" destId="{682D2939-2F07-49E2-86EF-8BA58A93D3CB}" srcOrd="0" destOrd="11" presId="urn:microsoft.com/office/officeart/2005/8/layout/vList2"/>
    <dgm:cxn modelId="{680B6A95-DB99-4CA3-8F69-A4D92095B014}" type="presOf" srcId="{8FF8C860-9C0D-4197-8736-DEABD45834CA}" destId="{682D2939-2F07-49E2-86EF-8BA58A93D3CB}" srcOrd="0" destOrd="4" presId="urn:microsoft.com/office/officeart/2005/8/layout/vList2"/>
    <dgm:cxn modelId="{860489B3-5290-4A04-83E6-7C2D35FE5A88}" srcId="{0E894370-6A37-4FB6-8130-54E291B8837F}" destId="{FAB1A801-2796-4500-A7B7-7DBACDA3D2BF}" srcOrd="8" destOrd="0" parTransId="{11606A98-5DF4-4E0C-B3C0-140033E0A92F}" sibTransId="{32993B03-01B5-4D96-852C-80ABBA88129D}"/>
    <dgm:cxn modelId="{1B32FF16-C0F0-4326-A79B-F0FBFB2787B0}" srcId="{0E894370-6A37-4FB6-8130-54E291B8837F}" destId="{FFC8982B-0CAE-4CFD-93BA-8AD2B3E0895E}" srcOrd="1" destOrd="0" parTransId="{C66F14ED-C454-472B-AA52-EB3C9CF26ABF}" sibTransId="{34B4B5F0-4A59-4E1B-84F2-2844B21B728C}"/>
    <dgm:cxn modelId="{F41C7FD9-FDE3-4FBD-A4A5-ADADCD19F652}" type="presOf" srcId="{5B43EB39-AA28-4462-AC62-C393726A70D2}" destId="{682D2939-2F07-49E2-86EF-8BA58A93D3CB}" srcOrd="0" destOrd="7" presId="urn:microsoft.com/office/officeart/2005/8/layout/vList2"/>
    <dgm:cxn modelId="{BC6D2425-C1EB-4D44-9BCB-084DB818014A}" srcId="{0E894370-6A37-4FB6-8130-54E291B8837F}" destId="{C3CCACC7-099A-49AD-BFC1-5736B56E0062}" srcOrd="6" destOrd="0" parTransId="{7FD6C5A2-EE59-425A-8C2B-1181E04D999B}" sibTransId="{5E20173C-5138-4602-BEDA-FA21F2A4BFDD}"/>
    <dgm:cxn modelId="{1617CBF9-42A9-4731-8808-B7C1C2392409}" srcId="{DBAE9E29-7C9C-4071-8FC9-3609FCC8EA8D}" destId="{05F2198B-946C-4DBD-A00E-51C971164FF0}" srcOrd="0" destOrd="0" parTransId="{F4880603-CA03-4B7A-8284-929C4C0B8448}" sibTransId="{17A42C07-5ABC-494B-9A80-F7BA7DA45A42}"/>
    <dgm:cxn modelId="{811B5C09-6033-479F-9514-DE8571B9908C}" type="presOf" srcId="{B0F23FD4-8ACE-4307-8762-F44DFB39573C}" destId="{682D2939-2F07-49E2-86EF-8BA58A93D3CB}" srcOrd="0" destOrd="3" presId="urn:microsoft.com/office/officeart/2005/8/layout/vList2"/>
    <dgm:cxn modelId="{8EA12574-140F-4553-A287-C867FE83D126}" srcId="{0E894370-6A37-4FB6-8130-54E291B8837F}" destId="{87CABBC3-0C32-4D44-BDE4-1598C84B8E94}" srcOrd="9" destOrd="0" parTransId="{F4844D23-59F7-448A-9251-0B9804AE562D}" sibTransId="{005B19B5-63BE-4CF3-BE60-17A614C52646}"/>
    <dgm:cxn modelId="{AC23EE3A-EC68-49B0-B19E-6FC40CABBB8B}" type="presOf" srcId="{3FEE9B35-62D1-43F1-BC12-2D88A45C1B16}" destId="{682D2939-2F07-49E2-86EF-8BA58A93D3CB}" srcOrd="0" destOrd="9" presId="urn:microsoft.com/office/officeart/2005/8/layout/vList2"/>
    <dgm:cxn modelId="{8DF92BC9-FCED-4FC3-A19A-76AE1C1486D6}" srcId="{0E894370-6A37-4FB6-8130-54E291B8837F}" destId="{DBAE9E29-7C9C-4071-8FC9-3609FCC8EA8D}" srcOrd="5" destOrd="0" parTransId="{722010F4-85D3-4E1D-ABF0-DBB2F296B5D4}" sibTransId="{0DBC72F2-6EB8-4221-80C1-0A99D5C551B0}"/>
    <dgm:cxn modelId="{89B5672F-3F93-4CCD-84C0-2F2214303457}" srcId="{0E894370-6A37-4FB6-8130-54E291B8837F}" destId="{3FEE9B35-62D1-43F1-BC12-2D88A45C1B16}" srcOrd="7" destOrd="0" parTransId="{DD0510F5-34ED-45F5-B115-75C748347554}" sibTransId="{E5054C9E-85FF-46EC-8705-31D81B6AF93E}"/>
    <dgm:cxn modelId="{1C11BE87-2C0E-43F3-9F6B-1374E3AB9330}" srcId="{0E894370-6A37-4FB6-8130-54E291B8837F}" destId="{8FF8C860-9C0D-4197-8736-DEABD45834CA}" srcOrd="4" destOrd="0" parTransId="{56F63EC0-A6C2-4807-9E46-26F16893B9C9}" sibTransId="{174E645C-E62A-4CAF-9E34-DAB6244BA9B2}"/>
    <dgm:cxn modelId="{E342FE1B-CA49-49CF-8B37-9898D78B1809}" srcId="{DBAE9E29-7C9C-4071-8FC9-3609FCC8EA8D}" destId="{5B43EB39-AA28-4462-AC62-C393726A70D2}" srcOrd="1" destOrd="0" parTransId="{A46EC5BE-D787-465C-A44F-872EAD940571}" sibTransId="{1F5E9C44-D663-481A-A6CA-25A2D0A6F9A2}"/>
    <dgm:cxn modelId="{0D1AB78D-9947-4361-A7FB-99BDC121B4A3}" type="presOf" srcId="{0E894370-6A37-4FB6-8130-54E291B8837F}" destId="{717B972A-EC46-4554-81B0-CC0A062FF4C2}" srcOrd="0" destOrd="0" presId="urn:microsoft.com/office/officeart/2005/8/layout/vList2"/>
    <dgm:cxn modelId="{9D7AF4D6-16B6-4C90-A49D-83D32BD5BE16}" type="presOf" srcId="{F0A8889E-A1EA-4FE2-85B6-E789778A3CD5}" destId="{682D2939-2F07-49E2-86EF-8BA58A93D3CB}" srcOrd="0" destOrd="0" presId="urn:microsoft.com/office/officeart/2005/8/layout/vList2"/>
    <dgm:cxn modelId="{9F1C3157-1180-4776-A809-72FAFBD8ABF1}" type="presOf" srcId="{05F2198B-946C-4DBD-A00E-51C971164FF0}" destId="{682D2939-2F07-49E2-86EF-8BA58A93D3CB}" srcOrd="0" destOrd="6" presId="urn:microsoft.com/office/officeart/2005/8/layout/vList2"/>
    <dgm:cxn modelId="{394EAEB6-8B84-40C2-93F5-8F01A64C17BF}" srcId="{0E894370-6A37-4FB6-8130-54E291B8837F}" destId="{6027A1C8-EE68-48D3-9F69-2BB6157AE216}" srcOrd="2" destOrd="0" parTransId="{9D7B68A9-017E-4DBF-9986-76B265E82F16}" sibTransId="{B304CD7F-EE75-4750-8712-56D775EBC82B}"/>
    <dgm:cxn modelId="{86E3E538-4480-4810-B6C5-F746719AB5A1}" type="presOf" srcId="{FFC8982B-0CAE-4CFD-93BA-8AD2B3E0895E}" destId="{682D2939-2F07-49E2-86EF-8BA58A93D3CB}" srcOrd="0" destOrd="1" presId="urn:microsoft.com/office/officeart/2005/8/layout/vList2"/>
    <dgm:cxn modelId="{F5AD2DEC-EB8E-4679-A78D-DA3065FB541B}" srcId="{0E894370-6A37-4FB6-8130-54E291B8837F}" destId="{F0A8889E-A1EA-4FE2-85B6-E789778A3CD5}" srcOrd="0" destOrd="0" parTransId="{105DFE96-1ABD-4FD9-910E-74300DF0E593}" sibTransId="{83CFBC5E-7AA2-49C1-BFF8-1812A418A513}"/>
    <dgm:cxn modelId="{315EF218-6932-46CE-B0E4-AB9CBE220B67}" srcId="{0E894370-6A37-4FB6-8130-54E291B8837F}" destId="{B0F23FD4-8ACE-4307-8762-F44DFB39573C}" srcOrd="3" destOrd="0" parTransId="{04B7440E-A1CB-4AD8-838A-69D0E42FCBDF}" sibTransId="{63CC3E40-CFED-435C-ABF1-BC282B97C659}"/>
    <dgm:cxn modelId="{003175FA-D224-4123-8E21-5480F1AC06F8}" type="presOf" srcId="{DBAE9E29-7C9C-4071-8FC9-3609FCC8EA8D}" destId="{682D2939-2F07-49E2-86EF-8BA58A93D3CB}" srcOrd="0" destOrd="5" presId="urn:microsoft.com/office/officeart/2005/8/layout/vList2"/>
    <dgm:cxn modelId="{9BA89963-FBD1-443A-9D71-C64EE55A9CE2}" type="presOf" srcId="{6027A1C8-EE68-48D3-9F69-2BB6157AE216}" destId="{682D2939-2F07-49E2-86EF-8BA58A93D3CB}" srcOrd="0" destOrd="2" presId="urn:microsoft.com/office/officeart/2005/8/layout/vList2"/>
    <dgm:cxn modelId="{2FA18103-0308-401A-807B-D0DB1E306E49}" type="presParOf" srcId="{98DE308F-CA38-4920-AC6D-7EDB37FB00DA}" destId="{717B972A-EC46-4554-81B0-CC0A062FF4C2}" srcOrd="0" destOrd="0" presId="urn:microsoft.com/office/officeart/2005/8/layout/vList2"/>
    <dgm:cxn modelId="{14FC1EA6-7055-4D0D-9F0F-B546CC3DE082}" type="presParOf" srcId="{98DE308F-CA38-4920-AC6D-7EDB37FB00DA}" destId="{682D2939-2F07-49E2-86EF-8BA58A93D3C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D4E982-1CD8-45FA-8F85-F1C4192E9244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4371130-1ED9-4EF6-9BCF-B4CDC9747FCA}">
      <dgm:prSet custT="1"/>
      <dgm:spPr/>
      <dgm:t>
        <a:bodyPr/>
        <a:lstStyle/>
        <a:p>
          <a:pPr rtl="0"/>
          <a:r>
            <a:rPr lang="en-IN" sz="2400" dirty="0" smtClean="0"/>
            <a:t>Fault Manager verification</a:t>
          </a:r>
          <a:endParaRPr lang="en-IN" sz="2400" dirty="0"/>
        </a:p>
      </dgm:t>
    </dgm:pt>
    <dgm:pt modelId="{D01133F7-F95E-4258-B555-4E839C83A4C6}" type="parTrans" cxnId="{9545C2A5-A218-42C8-87E3-DCFDB3E29405}">
      <dgm:prSet/>
      <dgm:spPr/>
      <dgm:t>
        <a:bodyPr/>
        <a:lstStyle/>
        <a:p>
          <a:endParaRPr lang="en-US"/>
        </a:p>
      </dgm:t>
    </dgm:pt>
    <dgm:pt modelId="{8CF111E9-C830-4ED4-9418-D25CE1C5B9BF}" type="sibTrans" cxnId="{9545C2A5-A218-42C8-87E3-DCFDB3E29405}">
      <dgm:prSet/>
      <dgm:spPr/>
      <dgm:t>
        <a:bodyPr/>
        <a:lstStyle/>
        <a:p>
          <a:endParaRPr lang="en-US"/>
        </a:p>
      </dgm:t>
    </dgm:pt>
    <dgm:pt modelId="{DCEC246A-F113-4D90-AB16-3D81D5829039}">
      <dgm:prSet custT="1"/>
      <dgm:spPr/>
      <dgm:t>
        <a:bodyPr/>
        <a:lstStyle/>
        <a:p>
          <a:pPr rtl="0"/>
          <a:r>
            <a:rPr lang="en-IN" sz="1500" dirty="0" smtClean="0"/>
            <a:t>Typical SoC has 5000+ faults </a:t>
          </a:r>
          <a:endParaRPr lang="en-IN" sz="1500" dirty="0"/>
        </a:p>
      </dgm:t>
    </dgm:pt>
    <dgm:pt modelId="{5049395E-C306-458A-9EB5-B1CC833020FC}" type="parTrans" cxnId="{1B6C28D6-B4F8-476B-99E4-181051549397}">
      <dgm:prSet/>
      <dgm:spPr/>
      <dgm:t>
        <a:bodyPr/>
        <a:lstStyle/>
        <a:p>
          <a:endParaRPr lang="en-US"/>
        </a:p>
      </dgm:t>
    </dgm:pt>
    <dgm:pt modelId="{6A7E5892-2BCD-4878-AB86-E13A3B5CF60F}" type="sibTrans" cxnId="{1B6C28D6-B4F8-476B-99E4-181051549397}">
      <dgm:prSet/>
      <dgm:spPr/>
      <dgm:t>
        <a:bodyPr/>
        <a:lstStyle/>
        <a:p>
          <a:endParaRPr lang="en-US"/>
        </a:p>
      </dgm:t>
    </dgm:pt>
    <dgm:pt modelId="{F1DDE0B6-D565-44E3-B667-CBED02075355}">
      <dgm:prSet custT="1"/>
      <dgm:spPr/>
      <dgm:t>
        <a:bodyPr/>
        <a:lstStyle/>
        <a:p>
          <a:pPr rtl="0"/>
          <a:r>
            <a:rPr lang="en-IN" sz="1500" dirty="0" smtClean="0"/>
            <a:t>Each DV engineer needs to understand and configure 30+ FM registers</a:t>
          </a:r>
          <a:endParaRPr lang="en-IN" sz="1500" dirty="0"/>
        </a:p>
      </dgm:t>
    </dgm:pt>
    <dgm:pt modelId="{5011B1E7-D0D2-43F8-8D51-7FC8EC3867D2}" type="parTrans" cxnId="{3EF22B7F-A5DA-49E6-B156-AC53FE878A55}">
      <dgm:prSet/>
      <dgm:spPr/>
      <dgm:t>
        <a:bodyPr/>
        <a:lstStyle/>
        <a:p>
          <a:endParaRPr lang="en-US"/>
        </a:p>
      </dgm:t>
    </dgm:pt>
    <dgm:pt modelId="{43431CB9-F60D-4C3A-853F-91B987CE801D}" type="sibTrans" cxnId="{3EF22B7F-A5DA-49E6-B156-AC53FE878A55}">
      <dgm:prSet/>
      <dgm:spPr/>
      <dgm:t>
        <a:bodyPr/>
        <a:lstStyle/>
        <a:p>
          <a:endParaRPr lang="en-US"/>
        </a:p>
      </dgm:t>
    </dgm:pt>
    <dgm:pt modelId="{78D8342D-2801-48B1-AE8E-DDB6987700E5}">
      <dgm:prSet custT="1"/>
      <dgm:spPr/>
      <dgm:t>
        <a:bodyPr/>
        <a:lstStyle/>
        <a:p>
          <a:pPr rtl="0"/>
          <a:r>
            <a:rPr lang="en-IN" sz="1500" smtClean="0"/>
            <a:t>Unintended Fault behaviour</a:t>
          </a:r>
          <a:endParaRPr lang="en-IN" sz="1500"/>
        </a:p>
      </dgm:t>
    </dgm:pt>
    <dgm:pt modelId="{4F9C8919-F69B-488C-AAEF-B8C74AB0273A}" type="parTrans" cxnId="{A5318BCD-76C9-42B1-8B29-369AA15A8467}">
      <dgm:prSet/>
      <dgm:spPr/>
      <dgm:t>
        <a:bodyPr/>
        <a:lstStyle/>
        <a:p>
          <a:endParaRPr lang="en-US"/>
        </a:p>
      </dgm:t>
    </dgm:pt>
    <dgm:pt modelId="{882C88AD-CACB-4EA9-BC35-DF41A45CC1D7}" type="sibTrans" cxnId="{A5318BCD-76C9-42B1-8B29-369AA15A8467}">
      <dgm:prSet/>
      <dgm:spPr/>
      <dgm:t>
        <a:bodyPr/>
        <a:lstStyle/>
        <a:p>
          <a:endParaRPr lang="en-US"/>
        </a:p>
      </dgm:t>
    </dgm:pt>
    <dgm:pt modelId="{19A8A446-8F04-40BA-8E06-7C9D91DE8DDD}">
      <dgm:prSet custT="1"/>
      <dgm:spPr/>
      <dgm:t>
        <a:bodyPr/>
        <a:lstStyle/>
        <a:p>
          <a:pPr rtl="0"/>
          <a:r>
            <a:rPr lang="en-IN" sz="1500" smtClean="0"/>
            <a:t>Fault table change during design maturity</a:t>
          </a:r>
          <a:endParaRPr lang="en-IN" sz="1500"/>
        </a:p>
      </dgm:t>
    </dgm:pt>
    <dgm:pt modelId="{6146738F-071B-4D35-AAC7-B9FE6EE91697}" type="parTrans" cxnId="{60A70384-E3EB-414C-81C5-49E942C01C26}">
      <dgm:prSet/>
      <dgm:spPr/>
      <dgm:t>
        <a:bodyPr/>
        <a:lstStyle/>
        <a:p>
          <a:endParaRPr lang="en-US"/>
        </a:p>
      </dgm:t>
    </dgm:pt>
    <dgm:pt modelId="{C57D2759-079B-4BB8-BFA1-58DB69136BCD}" type="sibTrans" cxnId="{60A70384-E3EB-414C-81C5-49E942C01C26}">
      <dgm:prSet/>
      <dgm:spPr/>
      <dgm:t>
        <a:bodyPr/>
        <a:lstStyle/>
        <a:p>
          <a:endParaRPr lang="en-US"/>
        </a:p>
      </dgm:t>
    </dgm:pt>
    <dgm:pt modelId="{8ECE73A8-47B3-488A-A34B-D04E3835C9CB}">
      <dgm:prSet custT="1"/>
      <dgm:spPr/>
      <dgm:t>
        <a:bodyPr/>
        <a:lstStyle/>
        <a:p>
          <a:pPr rtl="0"/>
          <a:r>
            <a:rPr lang="en-IN" sz="1500" dirty="0" smtClean="0"/>
            <a:t>Scalability &amp; Portability</a:t>
          </a:r>
          <a:endParaRPr lang="en-IN" sz="1500" dirty="0"/>
        </a:p>
      </dgm:t>
    </dgm:pt>
    <dgm:pt modelId="{28630D44-F1C9-42A1-BF69-6EFE2E6C2071}" type="parTrans" cxnId="{CDE733B8-4FF7-4EE7-94CC-6C5772CD7DF2}">
      <dgm:prSet/>
      <dgm:spPr/>
      <dgm:t>
        <a:bodyPr/>
        <a:lstStyle/>
        <a:p>
          <a:endParaRPr lang="en-US"/>
        </a:p>
      </dgm:t>
    </dgm:pt>
    <dgm:pt modelId="{EAA4C58A-AB89-4C82-B6D4-85CB7552D062}" type="sibTrans" cxnId="{CDE733B8-4FF7-4EE7-94CC-6C5772CD7DF2}">
      <dgm:prSet/>
      <dgm:spPr/>
      <dgm:t>
        <a:bodyPr/>
        <a:lstStyle/>
        <a:p>
          <a:endParaRPr lang="en-US"/>
        </a:p>
      </dgm:t>
    </dgm:pt>
    <dgm:pt modelId="{FF384D6F-9801-4F48-A2A1-6649C58FCEE4}">
      <dgm:prSet custT="1"/>
      <dgm:spPr/>
      <dgm:t>
        <a:bodyPr/>
        <a:lstStyle/>
        <a:p>
          <a:pPr rtl="0"/>
          <a:r>
            <a:rPr lang="en-IN" sz="1500" dirty="0" smtClean="0"/>
            <a:t>Unverified fault might result in silicon bug/s</a:t>
          </a:r>
          <a:endParaRPr lang="en-IN" sz="1500" dirty="0"/>
        </a:p>
      </dgm:t>
    </dgm:pt>
    <dgm:pt modelId="{ADEFF99B-E93E-40B5-931E-0AD7BE894ED4}" type="parTrans" cxnId="{FD4D6F4A-0E14-421B-AE1A-29CCC2CB156E}">
      <dgm:prSet/>
      <dgm:spPr/>
      <dgm:t>
        <a:bodyPr/>
        <a:lstStyle/>
        <a:p>
          <a:endParaRPr lang="en-US"/>
        </a:p>
      </dgm:t>
    </dgm:pt>
    <dgm:pt modelId="{3A86F5AA-A4CC-4C73-A959-9478CDE48EF8}" type="sibTrans" cxnId="{FD4D6F4A-0E14-421B-AE1A-29CCC2CB156E}">
      <dgm:prSet/>
      <dgm:spPr/>
      <dgm:t>
        <a:bodyPr/>
        <a:lstStyle/>
        <a:p>
          <a:endParaRPr lang="en-US"/>
        </a:p>
      </dgm:t>
    </dgm:pt>
    <dgm:pt modelId="{2D24BA60-B639-493E-9D47-056B54087480}">
      <dgm:prSet custT="1"/>
      <dgm:spPr/>
      <dgm:t>
        <a:bodyPr/>
        <a:lstStyle/>
        <a:p>
          <a:pPr rtl="0"/>
          <a:r>
            <a:rPr lang="en-IN" sz="1500" dirty="0" smtClean="0"/>
            <a:t>FM verification in Multi Die will pose a significant challenge for DV Engineers</a:t>
          </a:r>
          <a:endParaRPr lang="en-IN" sz="1500" dirty="0"/>
        </a:p>
      </dgm:t>
    </dgm:pt>
    <dgm:pt modelId="{BF2086B9-7C7E-45D0-BE79-B74326832C51}" type="parTrans" cxnId="{9807B7AC-2A0E-462F-84A3-372E302F9606}">
      <dgm:prSet/>
      <dgm:spPr/>
      <dgm:t>
        <a:bodyPr/>
        <a:lstStyle/>
        <a:p>
          <a:endParaRPr lang="en-US"/>
        </a:p>
      </dgm:t>
    </dgm:pt>
    <dgm:pt modelId="{E20481D9-8AC2-4319-B621-7B63E5688EB5}" type="sibTrans" cxnId="{9807B7AC-2A0E-462F-84A3-372E302F9606}">
      <dgm:prSet/>
      <dgm:spPr/>
      <dgm:t>
        <a:bodyPr/>
        <a:lstStyle/>
        <a:p>
          <a:endParaRPr lang="en-US"/>
        </a:p>
      </dgm:t>
    </dgm:pt>
    <dgm:pt modelId="{101B9A13-2934-4789-977D-7DC1A3EAC1EA}">
      <dgm:prSet custT="1"/>
      <dgm:spPr/>
      <dgm:t>
        <a:bodyPr/>
        <a:lstStyle/>
        <a:p>
          <a:pPr rtl="0"/>
          <a:r>
            <a:rPr lang="en-IN" sz="2400" dirty="0" smtClean="0"/>
            <a:t>Safety Controller verification</a:t>
          </a:r>
          <a:endParaRPr lang="en-IN" sz="2400" dirty="0"/>
        </a:p>
      </dgm:t>
    </dgm:pt>
    <dgm:pt modelId="{AA31EE73-1844-4CE6-9D8B-1DC65AF9D1B7}" type="parTrans" cxnId="{4A0B13CD-DF0D-4838-8BBF-622F08B19F32}">
      <dgm:prSet/>
      <dgm:spPr/>
      <dgm:t>
        <a:bodyPr/>
        <a:lstStyle/>
        <a:p>
          <a:endParaRPr lang="en-US"/>
        </a:p>
      </dgm:t>
    </dgm:pt>
    <dgm:pt modelId="{F1822E5B-6BA4-405B-B3C3-7559D23319A4}" type="sibTrans" cxnId="{4A0B13CD-DF0D-4838-8BBF-622F08B19F32}">
      <dgm:prSet/>
      <dgm:spPr/>
      <dgm:t>
        <a:bodyPr/>
        <a:lstStyle/>
        <a:p>
          <a:endParaRPr lang="en-US"/>
        </a:p>
      </dgm:t>
    </dgm:pt>
    <dgm:pt modelId="{C70CE98B-D222-469A-8334-0103FAA3EB2F}">
      <dgm:prSet custT="1"/>
      <dgm:spPr/>
      <dgm:t>
        <a:bodyPr/>
        <a:lstStyle/>
        <a:p>
          <a:pPr rtl="0"/>
          <a:r>
            <a:rPr lang="en-IN" sz="1500" dirty="0" smtClean="0"/>
            <a:t>40+ blocks , 60+ instances</a:t>
          </a:r>
          <a:endParaRPr lang="en-IN" sz="1500" dirty="0"/>
        </a:p>
      </dgm:t>
    </dgm:pt>
    <dgm:pt modelId="{9E1ABACE-C69E-4115-BA73-B23D26A502F3}" type="parTrans" cxnId="{62411738-9527-4C6E-A0AC-0D8FF9878766}">
      <dgm:prSet/>
      <dgm:spPr/>
      <dgm:t>
        <a:bodyPr/>
        <a:lstStyle/>
        <a:p>
          <a:endParaRPr lang="en-US"/>
        </a:p>
      </dgm:t>
    </dgm:pt>
    <dgm:pt modelId="{A716A51C-0F5C-453E-B636-AD0B622CF97E}" type="sibTrans" cxnId="{62411738-9527-4C6E-A0AC-0D8FF9878766}">
      <dgm:prSet/>
      <dgm:spPr/>
      <dgm:t>
        <a:bodyPr/>
        <a:lstStyle/>
        <a:p>
          <a:endParaRPr lang="en-US"/>
        </a:p>
      </dgm:t>
    </dgm:pt>
    <dgm:pt modelId="{0BE668BF-0C44-412E-9F22-18D6946B76A4}">
      <dgm:prSet custT="1"/>
      <dgm:spPr/>
      <dgm:t>
        <a:bodyPr/>
        <a:lstStyle/>
        <a:p>
          <a:pPr rtl="0"/>
          <a:r>
            <a:rPr lang="en-IN" sz="1500" dirty="0" smtClean="0"/>
            <a:t>Verification of scenarios for all master slave pair</a:t>
          </a:r>
          <a:endParaRPr lang="en-IN" sz="1500" dirty="0"/>
        </a:p>
      </dgm:t>
    </dgm:pt>
    <dgm:pt modelId="{75A2E5DB-9C79-4A94-8A58-9AB24A741F51}" type="parTrans" cxnId="{6177B2AB-F5B3-46C3-9DDA-716F6131010B}">
      <dgm:prSet/>
      <dgm:spPr/>
      <dgm:t>
        <a:bodyPr/>
        <a:lstStyle/>
        <a:p>
          <a:endParaRPr lang="en-US"/>
        </a:p>
      </dgm:t>
    </dgm:pt>
    <dgm:pt modelId="{0201673B-9B7B-4E1E-9E5F-4220F54E79F9}" type="sibTrans" cxnId="{6177B2AB-F5B3-46C3-9DDA-716F6131010B}">
      <dgm:prSet/>
      <dgm:spPr/>
      <dgm:t>
        <a:bodyPr/>
        <a:lstStyle/>
        <a:p>
          <a:endParaRPr lang="en-US"/>
        </a:p>
      </dgm:t>
    </dgm:pt>
    <dgm:pt modelId="{91761789-F8AB-484E-9309-6A9691465949}">
      <dgm:prSet custT="1"/>
      <dgm:spPr/>
      <dgm:t>
        <a:bodyPr/>
        <a:lstStyle/>
        <a:p>
          <a:pPr rtl="0"/>
          <a:r>
            <a:rPr lang="en-IN" sz="1500" dirty="0" smtClean="0"/>
            <a:t>End to end verification SC-&gt; FMU-&gt; GIC </a:t>
          </a:r>
          <a:endParaRPr lang="en-IN" sz="1500" dirty="0"/>
        </a:p>
      </dgm:t>
    </dgm:pt>
    <dgm:pt modelId="{4CAA895C-FE16-49BE-9A81-5F87AB218211}" type="parTrans" cxnId="{D3EA8E2D-C29B-4DD2-B9F8-62F1C3D21960}">
      <dgm:prSet/>
      <dgm:spPr/>
      <dgm:t>
        <a:bodyPr/>
        <a:lstStyle/>
        <a:p>
          <a:endParaRPr lang="en-US"/>
        </a:p>
      </dgm:t>
    </dgm:pt>
    <dgm:pt modelId="{62199575-B21B-44A2-855B-692F28308A04}" type="sibTrans" cxnId="{D3EA8E2D-C29B-4DD2-B9F8-62F1C3D21960}">
      <dgm:prSet/>
      <dgm:spPr/>
      <dgm:t>
        <a:bodyPr/>
        <a:lstStyle/>
        <a:p>
          <a:endParaRPr lang="en-US"/>
        </a:p>
      </dgm:t>
    </dgm:pt>
    <dgm:pt modelId="{2467C95D-6226-4B2D-B90B-B102DF12C672}">
      <dgm:prSet custT="1"/>
      <dgm:spPr/>
      <dgm:t>
        <a:bodyPr/>
        <a:lstStyle/>
        <a:p>
          <a:pPr rtl="0"/>
          <a:r>
            <a:rPr lang="en-IN" sz="1500" dirty="0" smtClean="0"/>
            <a:t>DV engineer needs a thorough understanding of SFRs of SC and FM</a:t>
          </a:r>
          <a:endParaRPr lang="en-IN" sz="1500" dirty="0"/>
        </a:p>
      </dgm:t>
    </dgm:pt>
    <dgm:pt modelId="{BE56F468-857C-4250-B2CE-F50355206CF5}" type="parTrans" cxnId="{382D112C-B450-4B57-9D0E-867BD2E31A14}">
      <dgm:prSet/>
      <dgm:spPr/>
      <dgm:t>
        <a:bodyPr/>
        <a:lstStyle/>
        <a:p>
          <a:endParaRPr lang="en-US"/>
        </a:p>
      </dgm:t>
    </dgm:pt>
    <dgm:pt modelId="{DA93137E-FAC0-4F9A-9E10-6BB059B1DEC4}" type="sibTrans" cxnId="{382D112C-B450-4B57-9D0E-867BD2E31A14}">
      <dgm:prSet/>
      <dgm:spPr/>
      <dgm:t>
        <a:bodyPr/>
        <a:lstStyle/>
        <a:p>
          <a:endParaRPr lang="en-US"/>
        </a:p>
      </dgm:t>
    </dgm:pt>
    <dgm:pt modelId="{B6EEC1B2-8434-4299-9217-D684FCBF95F5}">
      <dgm:prSet custT="1"/>
      <dgm:spPr/>
      <dgm:t>
        <a:bodyPr/>
        <a:lstStyle/>
        <a:p>
          <a:pPr rtl="0"/>
          <a:r>
            <a:rPr lang="en-IN" sz="1500" dirty="0" smtClean="0"/>
            <a:t>Human error might lead to silicon bug/s</a:t>
          </a:r>
          <a:endParaRPr lang="en-IN" sz="1500" dirty="0"/>
        </a:p>
      </dgm:t>
    </dgm:pt>
    <dgm:pt modelId="{5BB324AB-6DDB-40A4-B43F-9F8BAC46F12C}" type="parTrans" cxnId="{824160E6-425D-415E-9D6D-02C8B78FA155}">
      <dgm:prSet/>
      <dgm:spPr/>
      <dgm:t>
        <a:bodyPr/>
        <a:lstStyle/>
        <a:p>
          <a:endParaRPr lang="en-US"/>
        </a:p>
      </dgm:t>
    </dgm:pt>
    <dgm:pt modelId="{B01F2724-16B1-4DCD-ACA2-BA9C9E371A9D}" type="sibTrans" cxnId="{824160E6-425D-415E-9D6D-02C8B78FA155}">
      <dgm:prSet/>
      <dgm:spPr/>
      <dgm:t>
        <a:bodyPr/>
        <a:lstStyle/>
        <a:p>
          <a:endParaRPr lang="en-US"/>
        </a:p>
      </dgm:t>
    </dgm:pt>
    <dgm:pt modelId="{2070E1EC-036D-4BC9-B399-AAB5F160CF52}">
      <dgm:prSet custT="1"/>
      <dgm:spPr/>
      <dgm:t>
        <a:bodyPr/>
        <a:lstStyle/>
        <a:p>
          <a:pPr rtl="0"/>
          <a:r>
            <a:rPr lang="en-IN" sz="1500" dirty="0" smtClean="0"/>
            <a:t>Ensuring 100% functional coverage  may not be possible</a:t>
          </a:r>
          <a:endParaRPr lang="en-IN" sz="1500" dirty="0"/>
        </a:p>
      </dgm:t>
    </dgm:pt>
    <dgm:pt modelId="{239175A7-91A7-41B2-8800-2E80F11BC78D}" type="parTrans" cxnId="{6FFEE4E6-E59C-4A4D-8405-249ADE0F6B37}">
      <dgm:prSet/>
      <dgm:spPr/>
      <dgm:t>
        <a:bodyPr/>
        <a:lstStyle/>
        <a:p>
          <a:endParaRPr lang="en-US"/>
        </a:p>
      </dgm:t>
    </dgm:pt>
    <dgm:pt modelId="{3E3CC076-B122-40C0-A1F6-6A93F4C6F8F3}" type="sibTrans" cxnId="{6FFEE4E6-E59C-4A4D-8405-249ADE0F6B37}">
      <dgm:prSet/>
      <dgm:spPr/>
      <dgm:t>
        <a:bodyPr/>
        <a:lstStyle/>
        <a:p>
          <a:endParaRPr lang="en-US"/>
        </a:p>
      </dgm:t>
    </dgm:pt>
    <dgm:pt modelId="{CD616936-28C6-4443-B1DC-CEE421556D3F}">
      <dgm:prSet custT="1"/>
      <dgm:spPr/>
      <dgm:t>
        <a:bodyPr/>
        <a:lstStyle/>
        <a:p>
          <a:pPr rtl="0"/>
          <a:r>
            <a:rPr lang="en-IN" sz="1500" dirty="0" smtClean="0"/>
            <a:t>Functional coverage of 100% may not be guaranteed </a:t>
          </a:r>
          <a:endParaRPr lang="en-IN" sz="1500" dirty="0"/>
        </a:p>
      </dgm:t>
    </dgm:pt>
    <dgm:pt modelId="{98D46CE8-48C7-45FC-985B-EE57D5629C2E}" type="sibTrans" cxnId="{5AE5F5D4-BF93-4EDD-A77A-4017AC10E655}">
      <dgm:prSet/>
      <dgm:spPr/>
      <dgm:t>
        <a:bodyPr/>
        <a:lstStyle/>
        <a:p>
          <a:endParaRPr lang="en-US"/>
        </a:p>
      </dgm:t>
    </dgm:pt>
    <dgm:pt modelId="{F03DC469-471E-4F8D-9F14-B6A44B3CA601}" type="parTrans" cxnId="{5AE5F5D4-BF93-4EDD-A77A-4017AC10E655}">
      <dgm:prSet/>
      <dgm:spPr/>
      <dgm:t>
        <a:bodyPr/>
        <a:lstStyle/>
        <a:p>
          <a:endParaRPr lang="en-US"/>
        </a:p>
      </dgm:t>
    </dgm:pt>
    <dgm:pt modelId="{809F3337-4989-416C-8BC4-54AFFA0E0B2F}" type="pres">
      <dgm:prSet presAssocID="{75D4E982-1CD8-45FA-8F85-F1C4192E9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FC9B31-2498-4A2E-B823-711BFBAF8205}" type="pres">
      <dgm:prSet presAssocID="{C4371130-1ED9-4EF6-9BCF-B4CDC9747FCA}" presName="composite" presStyleCnt="0"/>
      <dgm:spPr/>
    </dgm:pt>
    <dgm:pt modelId="{652C29D1-462A-499E-A14F-CC7F451A86B8}" type="pres">
      <dgm:prSet presAssocID="{C4371130-1ED9-4EF6-9BCF-B4CDC9747FCA}" presName="parTx" presStyleLbl="alignNode1" presStyleIdx="0" presStyleCnt="2" custScaleY="720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D1A4B-4F77-4D8B-A5CD-164D47B04393}" type="pres">
      <dgm:prSet presAssocID="{C4371130-1ED9-4EF6-9BCF-B4CDC9747FC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EB75B-2A92-43C3-90BC-6BAFA37E3DA5}" type="pres">
      <dgm:prSet presAssocID="{8CF111E9-C830-4ED4-9418-D25CE1C5B9BF}" presName="space" presStyleCnt="0"/>
      <dgm:spPr/>
    </dgm:pt>
    <dgm:pt modelId="{E476B174-702F-4310-95BF-30771335CD03}" type="pres">
      <dgm:prSet presAssocID="{101B9A13-2934-4789-977D-7DC1A3EAC1EA}" presName="composite" presStyleCnt="0"/>
      <dgm:spPr/>
    </dgm:pt>
    <dgm:pt modelId="{FBF52D53-D170-474E-8D1A-EC486BECB2F9}" type="pres">
      <dgm:prSet presAssocID="{101B9A13-2934-4789-977D-7DC1A3EAC1EA}" presName="parTx" presStyleLbl="alignNode1" presStyleIdx="1" presStyleCnt="2" custScaleY="70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66040-7625-4FDB-B759-0D44E2DB2F11}" type="pres">
      <dgm:prSet presAssocID="{101B9A13-2934-4789-977D-7DC1A3EAC1E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D112C-B450-4B57-9D0E-867BD2E31A14}" srcId="{101B9A13-2934-4789-977D-7DC1A3EAC1EA}" destId="{2467C95D-6226-4B2D-B90B-B102DF12C672}" srcOrd="3" destOrd="0" parTransId="{BE56F468-857C-4250-B2CE-F50355206CF5}" sibTransId="{DA93137E-FAC0-4F9A-9E10-6BB059B1DEC4}"/>
    <dgm:cxn modelId="{23A41057-764E-44A6-8EC2-A48B593A6396}" type="presOf" srcId="{8ECE73A8-47B3-488A-A34B-D04E3835C9CB}" destId="{400D1A4B-4F77-4D8B-A5CD-164D47B04393}" srcOrd="0" destOrd="5" presId="urn:microsoft.com/office/officeart/2005/8/layout/hList1"/>
    <dgm:cxn modelId="{62411738-9527-4C6E-A0AC-0D8FF9878766}" srcId="{101B9A13-2934-4789-977D-7DC1A3EAC1EA}" destId="{C70CE98B-D222-469A-8334-0103FAA3EB2F}" srcOrd="0" destOrd="0" parTransId="{9E1ABACE-C69E-4115-BA73-B23D26A502F3}" sibTransId="{A716A51C-0F5C-453E-B636-AD0B622CF97E}"/>
    <dgm:cxn modelId="{702CED4F-C24C-4694-8BE3-6C588FC2F871}" type="presOf" srcId="{C70CE98B-D222-469A-8334-0103FAA3EB2F}" destId="{1C066040-7625-4FDB-B759-0D44E2DB2F11}" srcOrd="0" destOrd="0" presId="urn:microsoft.com/office/officeart/2005/8/layout/hList1"/>
    <dgm:cxn modelId="{5AE5F5D4-BF93-4EDD-A77A-4017AC10E655}" srcId="{C4371130-1ED9-4EF6-9BCF-B4CDC9747FCA}" destId="{CD616936-28C6-4443-B1DC-CEE421556D3F}" srcOrd="4" destOrd="0" parTransId="{F03DC469-471E-4F8D-9F14-B6A44B3CA601}" sibTransId="{98D46CE8-48C7-45FC-985B-EE57D5629C2E}"/>
    <dgm:cxn modelId="{1B6C28D6-B4F8-476B-99E4-181051549397}" srcId="{C4371130-1ED9-4EF6-9BCF-B4CDC9747FCA}" destId="{DCEC246A-F113-4D90-AB16-3D81D5829039}" srcOrd="0" destOrd="0" parTransId="{5049395E-C306-458A-9EB5-B1CC833020FC}" sibTransId="{6A7E5892-2BCD-4878-AB86-E13A3B5CF60F}"/>
    <dgm:cxn modelId="{0B88989B-867A-4DC7-8FEE-AB8B03204EAB}" type="presOf" srcId="{101B9A13-2934-4789-977D-7DC1A3EAC1EA}" destId="{FBF52D53-D170-474E-8D1A-EC486BECB2F9}" srcOrd="0" destOrd="0" presId="urn:microsoft.com/office/officeart/2005/8/layout/hList1"/>
    <dgm:cxn modelId="{4A0B13CD-DF0D-4838-8BBF-622F08B19F32}" srcId="{75D4E982-1CD8-45FA-8F85-F1C4192E9244}" destId="{101B9A13-2934-4789-977D-7DC1A3EAC1EA}" srcOrd="1" destOrd="0" parTransId="{AA31EE73-1844-4CE6-9D8B-1DC65AF9D1B7}" sibTransId="{F1822E5B-6BA4-405B-B3C3-7559D23319A4}"/>
    <dgm:cxn modelId="{A5318BCD-76C9-42B1-8B29-369AA15A8467}" srcId="{C4371130-1ED9-4EF6-9BCF-B4CDC9747FCA}" destId="{78D8342D-2801-48B1-AE8E-DDB6987700E5}" srcOrd="2" destOrd="0" parTransId="{4F9C8919-F69B-488C-AAEF-B8C74AB0273A}" sibTransId="{882C88AD-CACB-4EA9-BC35-DF41A45CC1D7}"/>
    <dgm:cxn modelId="{23F00C7E-2F4A-4184-92FB-156DA5B99007}" type="presOf" srcId="{0BE668BF-0C44-412E-9F22-18D6946B76A4}" destId="{1C066040-7625-4FDB-B759-0D44E2DB2F11}" srcOrd="0" destOrd="1" presId="urn:microsoft.com/office/officeart/2005/8/layout/hList1"/>
    <dgm:cxn modelId="{CDE733B8-4FF7-4EE7-94CC-6C5772CD7DF2}" srcId="{C4371130-1ED9-4EF6-9BCF-B4CDC9747FCA}" destId="{8ECE73A8-47B3-488A-A34B-D04E3835C9CB}" srcOrd="5" destOrd="0" parTransId="{28630D44-F1C9-42A1-BF69-6EFE2E6C2071}" sibTransId="{EAA4C58A-AB89-4C82-B6D4-85CB7552D062}"/>
    <dgm:cxn modelId="{97592EB5-92FC-4335-86AA-132C23297FDC}" type="presOf" srcId="{CD616936-28C6-4443-B1DC-CEE421556D3F}" destId="{400D1A4B-4F77-4D8B-A5CD-164D47B04393}" srcOrd="0" destOrd="4" presId="urn:microsoft.com/office/officeart/2005/8/layout/hList1"/>
    <dgm:cxn modelId="{CA25E860-CBDF-4D05-BA8E-16A95644D04D}" type="presOf" srcId="{2D24BA60-B639-493E-9D47-056B54087480}" destId="{400D1A4B-4F77-4D8B-A5CD-164D47B04393}" srcOrd="0" destOrd="7" presId="urn:microsoft.com/office/officeart/2005/8/layout/hList1"/>
    <dgm:cxn modelId="{8DDDDA30-E7FC-4597-9E3B-FE4C0774891A}" type="presOf" srcId="{DCEC246A-F113-4D90-AB16-3D81D5829039}" destId="{400D1A4B-4F77-4D8B-A5CD-164D47B04393}" srcOrd="0" destOrd="0" presId="urn:microsoft.com/office/officeart/2005/8/layout/hList1"/>
    <dgm:cxn modelId="{BBA2537E-2EC4-44CD-9E25-8556EC2E44D6}" type="presOf" srcId="{78D8342D-2801-48B1-AE8E-DDB6987700E5}" destId="{400D1A4B-4F77-4D8B-A5CD-164D47B04393}" srcOrd="0" destOrd="2" presId="urn:microsoft.com/office/officeart/2005/8/layout/hList1"/>
    <dgm:cxn modelId="{993EC83B-272F-429F-9A58-3A0F541A3A6D}" type="presOf" srcId="{2467C95D-6226-4B2D-B90B-B102DF12C672}" destId="{1C066040-7625-4FDB-B759-0D44E2DB2F11}" srcOrd="0" destOrd="3" presId="urn:microsoft.com/office/officeart/2005/8/layout/hList1"/>
    <dgm:cxn modelId="{E532C56F-B818-4804-A5A8-B990AC571F13}" type="presOf" srcId="{75D4E982-1CD8-45FA-8F85-F1C4192E9244}" destId="{809F3337-4989-416C-8BC4-54AFFA0E0B2F}" srcOrd="0" destOrd="0" presId="urn:microsoft.com/office/officeart/2005/8/layout/hList1"/>
    <dgm:cxn modelId="{5A21BF58-FDEE-430B-B2F5-26673026BC4B}" type="presOf" srcId="{FF384D6F-9801-4F48-A2A1-6649C58FCEE4}" destId="{400D1A4B-4F77-4D8B-A5CD-164D47B04393}" srcOrd="0" destOrd="6" presId="urn:microsoft.com/office/officeart/2005/8/layout/hList1"/>
    <dgm:cxn modelId="{9545C2A5-A218-42C8-87E3-DCFDB3E29405}" srcId="{75D4E982-1CD8-45FA-8F85-F1C4192E9244}" destId="{C4371130-1ED9-4EF6-9BCF-B4CDC9747FCA}" srcOrd="0" destOrd="0" parTransId="{D01133F7-F95E-4258-B555-4E839C83A4C6}" sibTransId="{8CF111E9-C830-4ED4-9418-D25CE1C5B9BF}"/>
    <dgm:cxn modelId="{60A70384-E3EB-414C-81C5-49E942C01C26}" srcId="{C4371130-1ED9-4EF6-9BCF-B4CDC9747FCA}" destId="{19A8A446-8F04-40BA-8E06-7C9D91DE8DDD}" srcOrd="3" destOrd="0" parTransId="{6146738F-071B-4D35-AAC7-B9FE6EE91697}" sibTransId="{C57D2759-079B-4BB8-BFA1-58DB69136BCD}"/>
    <dgm:cxn modelId="{FD4D6F4A-0E14-421B-AE1A-29CCC2CB156E}" srcId="{C4371130-1ED9-4EF6-9BCF-B4CDC9747FCA}" destId="{FF384D6F-9801-4F48-A2A1-6649C58FCEE4}" srcOrd="6" destOrd="0" parTransId="{ADEFF99B-E93E-40B5-931E-0AD7BE894ED4}" sibTransId="{3A86F5AA-A4CC-4C73-A959-9478CDE48EF8}"/>
    <dgm:cxn modelId="{2D78D8FF-BD11-48B1-8393-39CFF0390809}" type="presOf" srcId="{2070E1EC-036D-4BC9-B399-AAB5F160CF52}" destId="{1C066040-7625-4FDB-B759-0D44E2DB2F11}" srcOrd="0" destOrd="5" presId="urn:microsoft.com/office/officeart/2005/8/layout/hList1"/>
    <dgm:cxn modelId="{46D2575F-4D4A-4A9C-BB8C-ABCCA28E4012}" type="presOf" srcId="{91761789-F8AB-484E-9309-6A9691465949}" destId="{1C066040-7625-4FDB-B759-0D44E2DB2F11}" srcOrd="0" destOrd="2" presId="urn:microsoft.com/office/officeart/2005/8/layout/hList1"/>
    <dgm:cxn modelId="{37324C79-C76C-4B17-9CA1-02F8A18E9E25}" type="presOf" srcId="{19A8A446-8F04-40BA-8E06-7C9D91DE8DDD}" destId="{400D1A4B-4F77-4D8B-A5CD-164D47B04393}" srcOrd="0" destOrd="3" presId="urn:microsoft.com/office/officeart/2005/8/layout/hList1"/>
    <dgm:cxn modelId="{6177B2AB-F5B3-46C3-9DDA-716F6131010B}" srcId="{101B9A13-2934-4789-977D-7DC1A3EAC1EA}" destId="{0BE668BF-0C44-412E-9F22-18D6946B76A4}" srcOrd="1" destOrd="0" parTransId="{75A2E5DB-9C79-4A94-8A58-9AB24A741F51}" sibTransId="{0201673B-9B7B-4E1E-9E5F-4220F54E79F9}"/>
    <dgm:cxn modelId="{6FFEE4E6-E59C-4A4D-8405-249ADE0F6B37}" srcId="{101B9A13-2934-4789-977D-7DC1A3EAC1EA}" destId="{2070E1EC-036D-4BC9-B399-AAB5F160CF52}" srcOrd="5" destOrd="0" parTransId="{239175A7-91A7-41B2-8800-2E80F11BC78D}" sibTransId="{3E3CC076-B122-40C0-A1F6-6A93F4C6F8F3}"/>
    <dgm:cxn modelId="{824160E6-425D-415E-9D6D-02C8B78FA155}" srcId="{101B9A13-2934-4789-977D-7DC1A3EAC1EA}" destId="{B6EEC1B2-8434-4299-9217-D684FCBF95F5}" srcOrd="4" destOrd="0" parTransId="{5BB324AB-6DDB-40A4-B43F-9F8BAC46F12C}" sibTransId="{B01F2724-16B1-4DCD-ACA2-BA9C9E371A9D}"/>
    <dgm:cxn modelId="{AE108AB0-6E0D-4CCF-B888-2F79D717BD8C}" type="presOf" srcId="{C4371130-1ED9-4EF6-9BCF-B4CDC9747FCA}" destId="{652C29D1-462A-499E-A14F-CC7F451A86B8}" srcOrd="0" destOrd="0" presId="urn:microsoft.com/office/officeart/2005/8/layout/hList1"/>
    <dgm:cxn modelId="{06ED81FE-FD9E-448E-BF87-1BA3E18F01C5}" type="presOf" srcId="{F1DDE0B6-D565-44E3-B667-CBED02075355}" destId="{400D1A4B-4F77-4D8B-A5CD-164D47B04393}" srcOrd="0" destOrd="1" presId="urn:microsoft.com/office/officeart/2005/8/layout/hList1"/>
    <dgm:cxn modelId="{9807B7AC-2A0E-462F-84A3-372E302F9606}" srcId="{C4371130-1ED9-4EF6-9BCF-B4CDC9747FCA}" destId="{2D24BA60-B639-493E-9D47-056B54087480}" srcOrd="7" destOrd="0" parTransId="{BF2086B9-7C7E-45D0-BE79-B74326832C51}" sibTransId="{E20481D9-8AC2-4319-B621-7B63E5688EB5}"/>
    <dgm:cxn modelId="{3EF22B7F-A5DA-49E6-B156-AC53FE878A55}" srcId="{C4371130-1ED9-4EF6-9BCF-B4CDC9747FCA}" destId="{F1DDE0B6-D565-44E3-B667-CBED02075355}" srcOrd="1" destOrd="0" parTransId="{5011B1E7-D0D2-43F8-8D51-7FC8EC3867D2}" sibTransId="{43431CB9-F60D-4C3A-853F-91B987CE801D}"/>
    <dgm:cxn modelId="{8C0853DB-7A72-446D-844B-2C2CB6B14525}" type="presOf" srcId="{B6EEC1B2-8434-4299-9217-D684FCBF95F5}" destId="{1C066040-7625-4FDB-B759-0D44E2DB2F11}" srcOrd="0" destOrd="4" presId="urn:microsoft.com/office/officeart/2005/8/layout/hList1"/>
    <dgm:cxn modelId="{D3EA8E2D-C29B-4DD2-B9F8-62F1C3D21960}" srcId="{101B9A13-2934-4789-977D-7DC1A3EAC1EA}" destId="{91761789-F8AB-484E-9309-6A9691465949}" srcOrd="2" destOrd="0" parTransId="{4CAA895C-FE16-49BE-9A81-5F87AB218211}" sibTransId="{62199575-B21B-44A2-855B-692F28308A04}"/>
    <dgm:cxn modelId="{C853D5DA-AC6E-4933-B7C2-1582C657BC75}" type="presParOf" srcId="{809F3337-4989-416C-8BC4-54AFFA0E0B2F}" destId="{D5FC9B31-2498-4A2E-B823-711BFBAF8205}" srcOrd="0" destOrd="0" presId="urn:microsoft.com/office/officeart/2005/8/layout/hList1"/>
    <dgm:cxn modelId="{51901AE6-B847-470E-9504-D4B4784AEB3A}" type="presParOf" srcId="{D5FC9B31-2498-4A2E-B823-711BFBAF8205}" destId="{652C29D1-462A-499E-A14F-CC7F451A86B8}" srcOrd="0" destOrd="0" presId="urn:microsoft.com/office/officeart/2005/8/layout/hList1"/>
    <dgm:cxn modelId="{853B4446-0753-4EB9-A5CC-5B225D761E46}" type="presParOf" srcId="{D5FC9B31-2498-4A2E-B823-711BFBAF8205}" destId="{400D1A4B-4F77-4D8B-A5CD-164D47B04393}" srcOrd="1" destOrd="0" presId="urn:microsoft.com/office/officeart/2005/8/layout/hList1"/>
    <dgm:cxn modelId="{06C28C7E-1C50-4C55-85C9-00A5D96158C8}" type="presParOf" srcId="{809F3337-4989-416C-8BC4-54AFFA0E0B2F}" destId="{DE0EB75B-2A92-43C3-90BC-6BAFA37E3DA5}" srcOrd="1" destOrd="0" presId="urn:microsoft.com/office/officeart/2005/8/layout/hList1"/>
    <dgm:cxn modelId="{33CB9BFD-7B38-4A7C-A3FC-F969FEA33075}" type="presParOf" srcId="{809F3337-4989-416C-8BC4-54AFFA0E0B2F}" destId="{E476B174-702F-4310-95BF-30771335CD03}" srcOrd="2" destOrd="0" presId="urn:microsoft.com/office/officeart/2005/8/layout/hList1"/>
    <dgm:cxn modelId="{3D957FFE-CC59-4CB6-B622-E6EB7CF2F4D4}" type="presParOf" srcId="{E476B174-702F-4310-95BF-30771335CD03}" destId="{FBF52D53-D170-474E-8D1A-EC486BECB2F9}" srcOrd="0" destOrd="0" presId="urn:microsoft.com/office/officeart/2005/8/layout/hList1"/>
    <dgm:cxn modelId="{9BDC63B7-FF79-4C9B-AF86-762DBEEC423A}" type="presParOf" srcId="{E476B174-702F-4310-95BF-30771335CD03}" destId="{1C066040-7625-4FDB-B759-0D44E2DB2F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B7F4F-90E2-40A9-965E-49A6EB39ECBB}">
      <dsp:nvSpPr>
        <dsp:cNvPr id="0" name=""/>
        <dsp:cNvSpPr/>
      </dsp:nvSpPr>
      <dsp:spPr>
        <a:xfrm>
          <a:off x="2261687" y="1220414"/>
          <a:ext cx="2194884" cy="21949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83120" y="1541863"/>
        <a:ext cx="1552018" cy="1552094"/>
      </dsp:txXfrm>
    </dsp:sp>
    <dsp:sp modelId="{5747FFB7-9749-4B08-955F-B46E080BE84E}">
      <dsp:nvSpPr>
        <dsp:cNvPr id="0" name=""/>
        <dsp:cNvSpPr/>
      </dsp:nvSpPr>
      <dsp:spPr>
        <a:xfrm>
          <a:off x="831958" y="-73842"/>
          <a:ext cx="4424524" cy="461229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67690-41B3-4349-BC46-BFC8A5391D79}">
      <dsp:nvSpPr>
        <dsp:cNvPr id="0" name=""/>
        <dsp:cNvSpPr/>
      </dsp:nvSpPr>
      <dsp:spPr>
        <a:xfrm>
          <a:off x="3988728" y="263005"/>
          <a:ext cx="1175807" cy="11761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207ED-A0C1-49D4-BDCB-99201B375BC9}">
      <dsp:nvSpPr>
        <dsp:cNvPr id="0" name=""/>
        <dsp:cNvSpPr/>
      </dsp:nvSpPr>
      <dsp:spPr>
        <a:xfrm>
          <a:off x="5360740" y="210024"/>
          <a:ext cx="3376220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Infotainment system</a:t>
          </a:r>
          <a:endParaRPr lang="en-US" sz="2000" kern="1200" dirty="0"/>
        </a:p>
      </dsp:txBody>
      <dsp:txXfrm>
        <a:off x="5360740" y="210024"/>
        <a:ext cx="3376220" cy="1138315"/>
      </dsp:txXfrm>
    </dsp:sp>
    <dsp:sp modelId="{5FCB8D60-353D-4D8C-9315-43DABE02AB54}">
      <dsp:nvSpPr>
        <dsp:cNvPr id="0" name=""/>
        <dsp:cNvSpPr/>
      </dsp:nvSpPr>
      <dsp:spPr>
        <a:xfrm>
          <a:off x="4443181" y="1601033"/>
          <a:ext cx="1175807" cy="11761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31AF-28CB-4F7C-9839-C84603C9948A}">
      <dsp:nvSpPr>
        <dsp:cNvPr id="0" name=""/>
        <dsp:cNvSpPr/>
      </dsp:nvSpPr>
      <dsp:spPr>
        <a:xfrm>
          <a:off x="5774283" y="1619941"/>
          <a:ext cx="2445091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Drowsiness detection</a:t>
          </a:r>
          <a:endParaRPr lang="en-US" sz="2000" kern="1200" dirty="0"/>
        </a:p>
      </dsp:txBody>
      <dsp:txXfrm>
        <a:off x="5774283" y="1619941"/>
        <a:ext cx="2445091" cy="1138315"/>
      </dsp:txXfrm>
    </dsp:sp>
    <dsp:sp modelId="{4DC3C0A6-66ED-40E9-A8BC-4464B18E7D76}">
      <dsp:nvSpPr>
        <dsp:cNvPr id="0" name=""/>
        <dsp:cNvSpPr/>
      </dsp:nvSpPr>
      <dsp:spPr>
        <a:xfrm>
          <a:off x="3988728" y="2973108"/>
          <a:ext cx="1175807" cy="11761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EF2F2-2605-4FC3-89BC-9835A7F42878}">
      <dsp:nvSpPr>
        <dsp:cNvPr id="0" name=""/>
        <dsp:cNvSpPr/>
      </dsp:nvSpPr>
      <dsp:spPr>
        <a:xfrm>
          <a:off x="5333843" y="3097521"/>
          <a:ext cx="4055091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Infotainment</a:t>
          </a:r>
          <a:r>
            <a:rPr lang="en-US" sz="2000" kern="1200" baseline="0" dirty="0" smtClean="0"/>
            <a:t> and Drowsiness detection</a:t>
          </a:r>
          <a:endParaRPr lang="en-US" sz="2000" kern="1200" dirty="0"/>
        </a:p>
      </dsp:txBody>
      <dsp:txXfrm>
        <a:off x="5333843" y="3097521"/>
        <a:ext cx="4055091" cy="1138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A7FE-E9CA-4285-93DB-33911ACEC151}">
      <dsp:nvSpPr>
        <dsp:cNvPr id="0" name=""/>
        <dsp:cNvSpPr/>
      </dsp:nvSpPr>
      <dsp:spPr>
        <a:xfrm>
          <a:off x="47" y="55459"/>
          <a:ext cx="4583608" cy="460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Proposed Solution Fault Manager</a:t>
          </a:r>
          <a:endParaRPr lang="en-IN" sz="1600" kern="1200"/>
        </a:p>
      </dsp:txBody>
      <dsp:txXfrm>
        <a:off x="47" y="55459"/>
        <a:ext cx="4583608" cy="460800"/>
      </dsp:txXfrm>
    </dsp:sp>
    <dsp:sp modelId="{E14E4706-D14F-413E-947F-2E6F3A0EF9C5}">
      <dsp:nvSpPr>
        <dsp:cNvPr id="0" name=""/>
        <dsp:cNvSpPr/>
      </dsp:nvSpPr>
      <dsp:spPr>
        <a:xfrm>
          <a:off x="47" y="516259"/>
          <a:ext cx="4583608" cy="41641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Auto generated test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Excel based checks.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Functional Checks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FM auto-configuration with minimalistic user inputs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Checkers for intended fault type, polarity, effect, etc. including spurious fault(s) detection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Fault reporting and SoC reaction check 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Fault aliasing and connection check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Functional coverage for all the faults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Sanity checks for FM connections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Scalability to multichip solutions</a:t>
          </a:r>
          <a:endParaRPr lang="en-IN" sz="1600" kern="1200" dirty="0"/>
        </a:p>
      </dsp:txBody>
      <dsp:txXfrm>
        <a:off x="47" y="516259"/>
        <a:ext cx="4583608" cy="4164165"/>
      </dsp:txXfrm>
    </dsp:sp>
    <dsp:sp modelId="{F6AA726A-A868-4639-AEBB-95F02721DB5E}">
      <dsp:nvSpPr>
        <dsp:cNvPr id="0" name=""/>
        <dsp:cNvSpPr/>
      </dsp:nvSpPr>
      <dsp:spPr>
        <a:xfrm>
          <a:off x="5225361" y="55459"/>
          <a:ext cx="4583608" cy="4608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Proposed Solution Safety Controller</a:t>
          </a:r>
          <a:endParaRPr lang="en-IN" sz="1600" kern="1200"/>
        </a:p>
      </dsp:txBody>
      <dsp:txXfrm>
        <a:off x="5225361" y="55459"/>
        <a:ext cx="4583608" cy="460800"/>
      </dsp:txXfrm>
    </dsp:sp>
    <dsp:sp modelId="{14700D9C-EEF6-43CB-A836-BDD0D5165648}">
      <dsp:nvSpPr>
        <dsp:cNvPr id="0" name=""/>
        <dsp:cNvSpPr/>
      </dsp:nvSpPr>
      <dsp:spPr>
        <a:xfrm>
          <a:off x="5225361" y="516259"/>
          <a:ext cx="4583608" cy="41641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Configurable safety attribute of the master as safe or non-safe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Allow or block transaction based on safety attribute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Check Safety Controller fault output to Fault Manager (FM) and GIC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Configuration of Safety Controller with minimalistic user inputs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Error logging of the blocked transaction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Functional Coverage for all the Safety Controllers in SoC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Automated test case generation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Different verification mode supported for user configuration  </a:t>
          </a:r>
          <a:endParaRPr lang="en-IN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smtClean="0"/>
            <a:t>Scalable to other verification solutions to catch FFI issues in bus component</a:t>
          </a:r>
          <a:endParaRPr lang="en-IN" sz="1600" kern="1200"/>
        </a:p>
      </dsp:txBody>
      <dsp:txXfrm>
        <a:off x="5225361" y="516259"/>
        <a:ext cx="4583608" cy="41641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DC5C0-6419-4D83-86BD-04CBE533448F}">
      <dsp:nvSpPr>
        <dsp:cNvPr id="0" name=""/>
        <dsp:cNvSpPr/>
      </dsp:nvSpPr>
      <dsp:spPr>
        <a:xfrm>
          <a:off x="5552" y="1369246"/>
          <a:ext cx="2360399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Proposed Solution Fault Manager</a:t>
          </a:r>
          <a:endParaRPr lang="en-IN" sz="1800" kern="1200" dirty="0"/>
        </a:p>
      </dsp:txBody>
      <dsp:txXfrm>
        <a:off x="5552" y="1369246"/>
        <a:ext cx="2360399" cy="601425"/>
      </dsp:txXfrm>
    </dsp:sp>
    <dsp:sp modelId="{DEEF4EC4-4C71-4593-8611-756CC5EDB188}">
      <dsp:nvSpPr>
        <dsp:cNvPr id="0" name=""/>
        <dsp:cNvSpPr/>
      </dsp:nvSpPr>
      <dsp:spPr>
        <a:xfrm>
          <a:off x="2365951" y="16040"/>
          <a:ext cx="472079" cy="33078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F8D3C-5382-437E-81F9-CAC0BBE9E24F}">
      <dsp:nvSpPr>
        <dsp:cNvPr id="0" name=""/>
        <dsp:cNvSpPr/>
      </dsp:nvSpPr>
      <dsp:spPr>
        <a:xfrm>
          <a:off x="3026863" y="16040"/>
          <a:ext cx="7979194" cy="33078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Auto generated test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Excel based checks.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smtClean="0"/>
            <a:t>Functional Checks</a:t>
          </a:r>
          <a:endParaRPr lang="en-IN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FM auto-configuration with minimalistic user inputs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Checkers for intended fault type, polarity, effect, etc. including spurious fault(s) detection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Fault reporting and SoC reaction check 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Fault aliasing and connection check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Functional coverage for all the faults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Sanity checks for FM connections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Scalability to multichip solutions</a:t>
          </a:r>
          <a:endParaRPr lang="en-IN" sz="1800" kern="1200" dirty="0"/>
        </a:p>
      </dsp:txBody>
      <dsp:txXfrm>
        <a:off x="3026863" y="16040"/>
        <a:ext cx="7979194" cy="3307837"/>
      </dsp:txXfrm>
    </dsp:sp>
    <dsp:sp modelId="{6F053100-6D15-40E0-8941-49F15457782E}">
      <dsp:nvSpPr>
        <dsp:cNvPr id="0" name=""/>
        <dsp:cNvSpPr/>
      </dsp:nvSpPr>
      <dsp:spPr>
        <a:xfrm>
          <a:off x="5552" y="4478760"/>
          <a:ext cx="2376529" cy="60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Proposed Solution Safety Controller</a:t>
          </a:r>
          <a:endParaRPr lang="en-IN" sz="1800" kern="1200" dirty="0"/>
        </a:p>
      </dsp:txBody>
      <dsp:txXfrm>
        <a:off x="5552" y="4478760"/>
        <a:ext cx="2376529" cy="601425"/>
      </dsp:txXfrm>
    </dsp:sp>
    <dsp:sp modelId="{2B627A76-5DA9-4078-9E03-0426B092C704}">
      <dsp:nvSpPr>
        <dsp:cNvPr id="0" name=""/>
        <dsp:cNvSpPr/>
      </dsp:nvSpPr>
      <dsp:spPr>
        <a:xfrm>
          <a:off x="2382082" y="3388677"/>
          <a:ext cx="475305" cy="278159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7776D-4124-420F-B106-71FE21A074B5}">
      <dsp:nvSpPr>
        <dsp:cNvPr id="0" name=""/>
        <dsp:cNvSpPr/>
      </dsp:nvSpPr>
      <dsp:spPr>
        <a:xfrm>
          <a:off x="3047510" y="3388677"/>
          <a:ext cx="7957962" cy="27815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Configurable safety attribute of the master as safe or non-safe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Allow or block transaction based on safety attribute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Check Safety Controller fault output to Fault Manager (FM) and GIC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smtClean="0"/>
            <a:t>Configuration of Safety Controller with minimalistic user inputs</a:t>
          </a:r>
          <a:endParaRPr lang="en-IN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smtClean="0"/>
            <a:t>Error logging of the blocked transaction</a:t>
          </a:r>
          <a:endParaRPr lang="en-IN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Functional Coverage for all the Safety Controllers in SoC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Automated test case generation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Different verification mode supported for user configuration  </a:t>
          </a:r>
          <a:endParaRPr lang="en-IN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Scalable to other verification solutions to catch FFI issues in bus component</a:t>
          </a:r>
          <a:endParaRPr lang="en-IN" sz="1800" kern="1200" dirty="0"/>
        </a:p>
      </dsp:txBody>
      <dsp:txXfrm>
        <a:off x="3047510" y="3388677"/>
        <a:ext cx="7957962" cy="278159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68615-8D02-4C71-8DFA-82AC9BE8C4F0}">
      <dsp:nvSpPr>
        <dsp:cNvPr id="0" name=""/>
        <dsp:cNvSpPr/>
      </dsp:nvSpPr>
      <dsp:spPr>
        <a:xfrm>
          <a:off x="0" y="346252"/>
          <a:ext cx="11834553" cy="1984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93" tIns="291592" rIns="918493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240+ tests added with a TAT of half day instead of 3weeks. 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Overall 95+% DV effort reduction for Safety Access Control verification Component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100% Functional Coverage 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Architectural Impact:- 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Safe read transactions being overridden as non-safe transactions has resulted in IP change. RTL change in &gt; 40 instances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Bugs found:-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Bug found for fault from SAC instance to Fault Manager &gt; 20 instances</a:t>
          </a:r>
          <a:endParaRPr lang="en-IN" sz="1400" kern="1200"/>
        </a:p>
      </dsp:txBody>
      <dsp:txXfrm>
        <a:off x="0" y="346252"/>
        <a:ext cx="11834553" cy="1984500"/>
      </dsp:txXfrm>
    </dsp:sp>
    <dsp:sp modelId="{F95A539C-FB5D-4309-902B-C999D27781C1}">
      <dsp:nvSpPr>
        <dsp:cNvPr id="0" name=""/>
        <dsp:cNvSpPr/>
      </dsp:nvSpPr>
      <dsp:spPr>
        <a:xfrm>
          <a:off x="591727" y="139612"/>
          <a:ext cx="8284187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23" tIns="0" rIns="31312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Safety Controller Common Task</a:t>
          </a:r>
          <a:endParaRPr lang="en-IN" sz="1400" kern="1200"/>
        </a:p>
      </dsp:txBody>
      <dsp:txXfrm>
        <a:off x="611902" y="159787"/>
        <a:ext cx="8243837" cy="372930"/>
      </dsp:txXfrm>
    </dsp:sp>
    <dsp:sp modelId="{C5ADD82B-8058-40B2-B274-4151449D44DF}">
      <dsp:nvSpPr>
        <dsp:cNvPr id="0" name=""/>
        <dsp:cNvSpPr/>
      </dsp:nvSpPr>
      <dsp:spPr>
        <a:xfrm>
          <a:off x="0" y="2612993"/>
          <a:ext cx="11834553" cy="24255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8493" tIns="291592" rIns="918493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Configurable by the user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Scalable and Portable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Functional coverage is ensured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Fault aliasing 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Typical verification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Critical timelines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Verification will be quick and robust  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Human efforts reduced to single person. Executables taken and can be run. 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400" kern="1200" smtClean="0"/>
            <a:t>Automated test creation flow will add multiple tests in short time. </a:t>
          </a:r>
          <a:endParaRPr lang="en-IN" sz="1400" kern="1200"/>
        </a:p>
      </dsp:txBody>
      <dsp:txXfrm>
        <a:off x="0" y="2612993"/>
        <a:ext cx="11834553" cy="2425500"/>
      </dsp:txXfrm>
    </dsp:sp>
    <dsp:sp modelId="{B186A0DD-BCCF-44C7-8891-9753C76F43ED}">
      <dsp:nvSpPr>
        <dsp:cNvPr id="0" name=""/>
        <dsp:cNvSpPr/>
      </dsp:nvSpPr>
      <dsp:spPr>
        <a:xfrm>
          <a:off x="591727" y="2406353"/>
          <a:ext cx="8284187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123" tIns="0" rIns="31312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Fault Manager Common Task</a:t>
          </a:r>
          <a:endParaRPr lang="en-IN" sz="1400" kern="1200"/>
        </a:p>
      </dsp:txBody>
      <dsp:txXfrm>
        <a:off x="611902" y="2426528"/>
        <a:ext cx="8243837" cy="372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E1B28-1E9D-40B0-A4ED-03CFEA11C0F1}">
      <dsp:nvSpPr>
        <dsp:cNvPr id="0" name=""/>
        <dsp:cNvSpPr/>
      </dsp:nvSpPr>
      <dsp:spPr>
        <a:xfrm>
          <a:off x="0" y="349"/>
          <a:ext cx="71723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60315-80C8-4BAE-8E42-3FD57888232C}">
      <dsp:nvSpPr>
        <dsp:cNvPr id="0" name=""/>
        <dsp:cNvSpPr/>
      </dsp:nvSpPr>
      <dsp:spPr>
        <a:xfrm>
          <a:off x="0" y="349"/>
          <a:ext cx="7172325" cy="40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Plug and play Solution</a:t>
          </a:r>
          <a:endParaRPr lang="en-IN" sz="1600" kern="1200"/>
        </a:p>
      </dsp:txBody>
      <dsp:txXfrm>
        <a:off x="0" y="349"/>
        <a:ext cx="7172325" cy="408803"/>
      </dsp:txXfrm>
    </dsp:sp>
    <dsp:sp modelId="{92C9ECC7-62A3-4000-97AB-7E2C3AACA090}">
      <dsp:nvSpPr>
        <dsp:cNvPr id="0" name=""/>
        <dsp:cNvSpPr/>
      </dsp:nvSpPr>
      <dsp:spPr>
        <a:xfrm>
          <a:off x="0" y="409152"/>
          <a:ext cx="71723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6B089-84C6-41FA-BBAF-C8ABF87B6966}">
      <dsp:nvSpPr>
        <dsp:cNvPr id="0" name=""/>
        <dsp:cNvSpPr/>
      </dsp:nvSpPr>
      <dsp:spPr>
        <a:xfrm>
          <a:off x="0" y="409152"/>
          <a:ext cx="7172325" cy="40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Automated script based solution</a:t>
          </a:r>
          <a:endParaRPr lang="en-IN" sz="1600" kern="1200"/>
        </a:p>
      </dsp:txBody>
      <dsp:txXfrm>
        <a:off x="0" y="409152"/>
        <a:ext cx="7172325" cy="408803"/>
      </dsp:txXfrm>
    </dsp:sp>
    <dsp:sp modelId="{3FB67CA1-C71C-4F32-A09C-F779E0E13AB6}">
      <dsp:nvSpPr>
        <dsp:cNvPr id="0" name=""/>
        <dsp:cNvSpPr/>
      </dsp:nvSpPr>
      <dsp:spPr>
        <a:xfrm>
          <a:off x="0" y="817956"/>
          <a:ext cx="71723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0EADD-2525-48EC-8497-FC177247ED62}">
      <dsp:nvSpPr>
        <dsp:cNvPr id="0" name=""/>
        <dsp:cNvSpPr/>
      </dsp:nvSpPr>
      <dsp:spPr>
        <a:xfrm>
          <a:off x="0" y="817956"/>
          <a:ext cx="7172325" cy="40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Supports multiple modes</a:t>
          </a:r>
          <a:endParaRPr lang="en-IN" sz="1600" kern="1200"/>
        </a:p>
      </dsp:txBody>
      <dsp:txXfrm>
        <a:off x="0" y="817956"/>
        <a:ext cx="7172325" cy="408803"/>
      </dsp:txXfrm>
    </dsp:sp>
    <dsp:sp modelId="{0A978593-B837-438C-A876-DDC2B1FBCFF4}">
      <dsp:nvSpPr>
        <dsp:cNvPr id="0" name=""/>
        <dsp:cNvSpPr/>
      </dsp:nvSpPr>
      <dsp:spPr>
        <a:xfrm>
          <a:off x="0" y="1226759"/>
          <a:ext cx="71723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C5C76-9D8A-45B5-9835-52AFC5FCB82A}">
      <dsp:nvSpPr>
        <dsp:cNvPr id="0" name=""/>
        <dsp:cNvSpPr/>
      </dsp:nvSpPr>
      <dsp:spPr>
        <a:xfrm>
          <a:off x="0" y="1226759"/>
          <a:ext cx="7172325" cy="40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Functional Checkers and Error Logging feature</a:t>
          </a:r>
          <a:endParaRPr lang="en-IN" sz="1600" kern="1200"/>
        </a:p>
      </dsp:txBody>
      <dsp:txXfrm>
        <a:off x="0" y="1226759"/>
        <a:ext cx="7172325" cy="408803"/>
      </dsp:txXfrm>
    </dsp:sp>
    <dsp:sp modelId="{6E9FEBD7-1A53-49D1-BB3D-9ABB76DC168B}">
      <dsp:nvSpPr>
        <dsp:cNvPr id="0" name=""/>
        <dsp:cNvSpPr/>
      </dsp:nvSpPr>
      <dsp:spPr>
        <a:xfrm>
          <a:off x="0" y="1635562"/>
          <a:ext cx="71723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43AE2-95A7-48D6-B786-41787A81BE23}">
      <dsp:nvSpPr>
        <dsp:cNvPr id="0" name=""/>
        <dsp:cNvSpPr/>
      </dsp:nvSpPr>
      <dsp:spPr>
        <a:xfrm>
          <a:off x="0" y="1635562"/>
          <a:ext cx="7172325" cy="40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Systematic Coverage , Cross Functional Scenario</a:t>
          </a:r>
          <a:endParaRPr lang="en-IN" sz="1600" kern="1200"/>
        </a:p>
      </dsp:txBody>
      <dsp:txXfrm>
        <a:off x="0" y="1635562"/>
        <a:ext cx="7172325" cy="408803"/>
      </dsp:txXfrm>
    </dsp:sp>
    <dsp:sp modelId="{FF4B54D1-11F6-4F66-A586-1C171111F264}">
      <dsp:nvSpPr>
        <dsp:cNvPr id="0" name=""/>
        <dsp:cNvSpPr/>
      </dsp:nvSpPr>
      <dsp:spPr>
        <a:xfrm>
          <a:off x="0" y="2044365"/>
          <a:ext cx="71723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0B2919-DFE7-457E-9BFB-93597F2016BA}">
      <dsp:nvSpPr>
        <dsp:cNvPr id="0" name=""/>
        <dsp:cNvSpPr/>
      </dsp:nvSpPr>
      <dsp:spPr>
        <a:xfrm>
          <a:off x="0" y="2044365"/>
          <a:ext cx="7172325" cy="40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smtClean="0"/>
            <a:t>Scalability</a:t>
          </a:r>
          <a:endParaRPr lang="en-IN" sz="1600" kern="1200"/>
        </a:p>
      </dsp:txBody>
      <dsp:txXfrm>
        <a:off x="0" y="2044365"/>
        <a:ext cx="7172325" cy="408803"/>
      </dsp:txXfrm>
    </dsp:sp>
    <dsp:sp modelId="{B230DC2D-0863-4D56-9D8F-FDE68A59D616}">
      <dsp:nvSpPr>
        <dsp:cNvPr id="0" name=""/>
        <dsp:cNvSpPr/>
      </dsp:nvSpPr>
      <dsp:spPr>
        <a:xfrm>
          <a:off x="0" y="2453169"/>
          <a:ext cx="7172325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AA58-960F-4797-89DA-C437D15FA149}">
      <dsp:nvSpPr>
        <dsp:cNvPr id="0" name=""/>
        <dsp:cNvSpPr/>
      </dsp:nvSpPr>
      <dsp:spPr>
        <a:xfrm>
          <a:off x="0" y="2453169"/>
          <a:ext cx="7172325" cy="408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Can be easily scalable to any safety SoC/Multi Chip, Multi Die, Cyber security SoC’s</a:t>
          </a:r>
          <a:endParaRPr lang="en-IN" sz="1600" kern="1200"/>
        </a:p>
      </dsp:txBody>
      <dsp:txXfrm>
        <a:off x="0" y="2453169"/>
        <a:ext cx="7172325" cy="408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B7F4F-90E2-40A9-965E-49A6EB39ECBB}">
      <dsp:nvSpPr>
        <dsp:cNvPr id="0" name=""/>
        <dsp:cNvSpPr/>
      </dsp:nvSpPr>
      <dsp:spPr>
        <a:xfrm>
          <a:off x="2261687" y="1220414"/>
          <a:ext cx="2194884" cy="21949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83120" y="1541863"/>
        <a:ext cx="1552018" cy="1552094"/>
      </dsp:txXfrm>
    </dsp:sp>
    <dsp:sp modelId="{5747FFB7-9749-4B08-955F-B46E080BE84E}">
      <dsp:nvSpPr>
        <dsp:cNvPr id="0" name=""/>
        <dsp:cNvSpPr/>
      </dsp:nvSpPr>
      <dsp:spPr>
        <a:xfrm>
          <a:off x="831958" y="-73842"/>
          <a:ext cx="4424524" cy="461229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67690-41B3-4349-BC46-BFC8A5391D79}">
      <dsp:nvSpPr>
        <dsp:cNvPr id="0" name=""/>
        <dsp:cNvSpPr/>
      </dsp:nvSpPr>
      <dsp:spPr>
        <a:xfrm>
          <a:off x="3988728" y="263005"/>
          <a:ext cx="1175807" cy="11761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207ED-A0C1-49D4-BDCB-99201B375BC9}">
      <dsp:nvSpPr>
        <dsp:cNvPr id="0" name=""/>
        <dsp:cNvSpPr/>
      </dsp:nvSpPr>
      <dsp:spPr>
        <a:xfrm>
          <a:off x="5360740" y="210024"/>
          <a:ext cx="3376220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600" kern="1200" dirty="0" smtClean="0"/>
            <a:t>Infotainment system</a:t>
          </a:r>
          <a:endParaRPr lang="en-US" sz="3600" kern="1200" dirty="0"/>
        </a:p>
      </dsp:txBody>
      <dsp:txXfrm>
        <a:off x="5360740" y="210024"/>
        <a:ext cx="3376220" cy="1138315"/>
      </dsp:txXfrm>
    </dsp:sp>
    <dsp:sp modelId="{5FCB8D60-353D-4D8C-9315-43DABE02AB54}">
      <dsp:nvSpPr>
        <dsp:cNvPr id="0" name=""/>
        <dsp:cNvSpPr/>
      </dsp:nvSpPr>
      <dsp:spPr>
        <a:xfrm>
          <a:off x="4443181" y="1601033"/>
          <a:ext cx="1175807" cy="11761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31AF-28CB-4F7C-9839-C84603C9948A}">
      <dsp:nvSpPr>
        <dsp:cNvPr id="0" name=""/>
        <dsp:cNvSpPr/>
      </dsp:nvSpPr>
      <dsp:spPr>
        <a:xfrm>
          <a:off x="5774283" y="1619941"/>
          <a:ext cx="2445091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Drowsiness detection</a:t>
          </a:r>
          <a:endParaRPr lang="en-US" sz="2000" kern="1200" dirty="0"/>
        </a:p>
      </dsp:txBody>
      <dsp:txXfrm>
        <a:off x="5774283" y="1619941"/>
        <a:ext cx="2445091" cy="1138315"/>
      </dsp:txXfrm>
    </dsp:sp>
    <dsp:sp modelId="{4DC3C0A6-66ED-40E9-A8BC-4464B18E7D76}">
      <dsp:nvSpPr>
        <dsp:cNvPr id="0" name=""/>
        <dsp:cNvSpPr/>
      </dsp:nvSpPr>
      <dsp:spPr>
        <a:xfrm>
          <a:off x="3988728" y="2973108"/>
          <a:ext cx="1175807" cy="11761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EF2F2-2605-4FC3-89BC-9835A7F42878}">
      <dsp:nvSpPr>
        <dsp:cNvPr id="0" name=""/>
        <dsp:cNvSpPr/>
      </dsp:nvSpPr>
      <dsp:spPr>
        <a:xfrm>
          <a:off x="5333843" y="3097521"/>
          <a:ext cx="4055091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Infotainment</a:t>
          </a:r>
          <a:r>
            <a:rPr lang="en-US" sz="2000" kern="1200" baseline="0" dirty="0" smtClean="0"/>
            <a:t> and Drowsiness detection</a:t>
          </a:r>
          <a:endParaRPr lang="en-US" sz="2000" kern="1200" dirty="0"/>
        </a:p>
      </dsp:txBody>
      <dsp:txXfrm>
        <a:off x="5333843" y="3097521"/>
        <a:ext cx="4055091" cy="1138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B7F4F-90E2-40A9-965E-49A6EB39ECBB}">
      <dsp:nvSpPr>
        <dsp:cNvPr id="0" name=""/>
        <dsp:cNvSpPr/>
      </dsp:nvSpPr>
      <dsp:spPr>
        <a:xfrm>
          <a:off x="2261687" y="1220414"/>
          <a:ext cx="2194884" cy="21949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83120" y="1541863"/>
        <a:ext cx="1552018" cy="1552094"/>
      </dsp:txXfrm>
    </dsp:sp>
    <dsp:sp modelId="{5747FFB7-9749-4B08-955F-B46E080BE84E}">
      <dsp:nvSpPr>
        <dsp:cNvPr id="0" name=""/>
        <dsp:cNvSpPr/>
      </dsp:nvSpPr>
      <dsp:spPr>
        <a:xfrm>
          <a:off x="831958" y="-73842"/>
          <a:ext cx="4424524" cy="461229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67690-41B3-4349-BC46-BFC8A5391D79}">
      <dsp:nvSpPr>
        <dsp:cNvPr id="0" name=""/>
        <dsp:cNvSpPr/>
      </dsp:nvSpPr>
      <dsp:spPr>
        <a:xfrm>
          <a:off x="3988728" y="263005"/>
          <a:ext cx="1175807" cy="11761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207ED-A0C1-49D4-BDCB-99201B375BC9}">
      <dsp:nvSpPr>
        <dsp:cNvPr id="0" name=""/>
        <dsp:cNvSpPr/>
      </dsp:nvSpPr>
      <dsp:spPr>
        <a:xfrm>
          <a:off x="5360740" y="210024"/>
          <a:ext cx="3376220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Infotainment system</a:t>
          </a:r>
          <a:endParaRPr lang="en-US" sz="2000" kern="1200" dirty="0"/>
        </a:p>
      </dsp:txBody>
      <dsp:txXfrm>
        <a:off x="5360740" y="210024"/>
        <a:ext cx="3376220" cy="1138315"/>
      </dsp:txXfrm>
    </dsp:sp>
    <dsp:sp modelId="{5FCB8D60-353D-4D8C-9315-43DABE02AB54}">
      <dsp:nvSpPr>
        <dsp:cNvPr id="0" name=""/>
        <dsp:cNvSpPr/>
      </dsp:nvSpPr>
      <dsp:spPr>
        <a:xfrm>
          <a:off x="4443181" y="1601033"/>
          <a:ext cx="1175807" cy="11761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31AF-28CB-4F7C-9839-C84603C9948A}">
      <dsp:nvSpPr>
        <dsp:cNvPr id="0" name=""/>
        <dsp:cNvSpPr/>
      </dsp:nvSpPr>
      <dsp:spPr>
        <a:xfrm>
          <a:off x="5774283" y="1619941"/>
          <a:ext cx="2445091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600" kern="1200" dirty="0" smtClean="0"/>
            <a:t>Drowsiness detection</a:t>
          </a:r>
          <a:endParaRPr lang="en-US" sz="3600" kern="1200" dirty="0"/>
        </a:p>
      </dsp:txBody>
      <dsp:txXfrm>
        <a:off x="5774283" y="1619941"/>
        <a:ext cx="2445091" cy="1138315"/>
      </dsp:txXfrm>
    </dsp:sp>
    <dsp:sp modelId="{4DC3C0A6-66ED-40E9-A8BC-4464B18E7D76}">
      <dsp:nvSpPr>
        <dsp:cNvPr id="0" name=""/>
        <dsp:cNvSpPr/>
      </dsp:nvSpPr>
      <dsp:spPr>
        <a:xfrm>
          <a:off x="3988728" y="2973108"/>
          <a:ext cx="1175807" cy="11761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EF2F2-2605-4FC3-89BC-9835A7F42878}">
      <dsp:nvSpPr>
        <dsp:cNvPr id="0" name=""/>
        <dsp:cNvSpPr/>
      </dsp:nvSpPr>
      <dsp:spPr>
        <a:xfrm>
          <a:off x="5333843" y="3097521"/>
          <a:ext cx="4055091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Infotainment</a:t>
          </a:r>
          <a:r>
            <a:rPr lang="en-US" sz="2000" kern="1200" baseline="0" dirty="0" smtClean="0"/>
            <a:t> and Drowsiness detection</a:t>
          </a:r>
          <a:endParaRPr lang="en-US" sz="2000" kern="1200" dirty="0"/>
        </a:p>
      </dsp:txBody>
      <dsp:txXfrm>
        <a:off x="5333843" y="3097521"/>
        <a:ext cx="4055091" cy="11383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B7F4F-90E2-40A9-965E-49A6EB39ECBB}">
      <dsp:nvSpPr>
        <dsp:cNvPr id="0" name=""/>
        <dsp:cNvSpPr/>
      </dsp:nvSpPr>
      <dsp:spPr>
        <a:xfrm>
          <a:off x="2261687" y="1220414"/>
          <a:ext cx="2194884" cy="2194992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2583120" y="1541863"/>
        <a:ext cx="1552018" cy="1552094"/>
      </dsp:txXfrm>
    </dsp:sp>
    <dsp:sp modelId="{5747FFB7-9749-4B08-955F-B46E080BE84E}">
      <dsp:nvSpPr>
        <dsp:cNvPr id="0" name=""/>
        <dsp:cNvSpPr/>
      </dsp:nvSpPr>
      <dsp:spPr>
        <a:xfrm>
          <a:off x="831958" y="-73842"/>
          <a:ext cx="4424524" cy="461229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67690-41B3-4349-BC46-BFC8A5391D79}">
      <dsp:nvSpPr>
        <dsp:cNvPr id="0" name=""/>
        <dsp:cNvSpPr/>
      </dsp:nvSpPr>
      <dsp:spPr>
        <a:xfrm>
          <a:off x="3988728" y="263005"/>
          <a:ext cx="1175807" cy="11761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207ED-A0C1-49D4-BDCB-99201B375BC9}">
      <dsp:nvSpPr>
        <dsp:cNvPr id="0" name=""/>
        <dsp:cNvSpPr/>
      </dsp:nvSpPr>
      <dsp:spPr>
        <a:xfrm>
          <a:off x="5360740" y="210024"/>
          <a:ext cx="3376220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Infotainment system</a:t>
          </a:r>
          <a:endParaRPr lang="en-US" sz="2000" kern="1200" dirty="0"/>
        </a:p>
      </dsp:txBody>
      <dsp:txXfrm>
        <a:off x="5360740" y="210024"/>
        <a:ext cx="3376220" cy="1138315"/>
      </dsp:txXfrm>
    </dsp:sp>
    <dsp:sp modelId="{5FCB8D60-353D-4D8C-9315-43DABE02AB54}">
      <dsp:nvSpPr>
        <dsp:cNvPr id="0" name=""/>
        <dsp:cNvSpPr/>
      </dsp:nvSpPr>
      <dsp:spPr>
        <a:xfrm>
          <a:off x="4443181" y="1601033"/>
          <a:ext cx="1175807" cy="11761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31AF-28CB-4F7C-9839-C84603C9948A}">
      <dsp:nvSpPr>
        <dsp:cNvPr id="0" name=""/>
        <dsp:cNvSpPr/>
      </dsp:nvSpPr>
      <dsp:spPr>
        <a:xfrm>
          <a:off x="5774283" y="1619941"/>
          <a:ext cx="2445091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000" kern="1200" dirty="0" smtClean="0"/>
            <a:t>Drowsiness detection</a:t>
          </a:r>
          <a:endParaRPr lang="en-US" sz="2000" kern="1200" dirty="0"/>
        </a:p>
      </dsp:txBody>
      <dsp:txXfrm>
        <a:off x="5774283" y="1619941"/>
        <a:ext cx="2445091" cy="1138315"/>
      </dsp:txXfrm>
    </dsp:sp>
    <dsp:sp modelId="{4DC3C0A6-66ED-40E9-A8BC-4464B18E7D76}">
      <dsp:nvSpPr>
        <dsp:cNvPr id="0" name=""/>
        <dsp:cNvSpPr/>
      </dsp:nvSpPr>
      <dsp:spPr>
        <a:xfrm>
          <a:off x="3988728" y="2973108"/>
          <a:ext cx="1175807" cy="117613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EF2F2-2605-4FC3-89BC-9835A7F42878}">
      <dsp:nvSpPr>
        <dsp:cNvPr id="0" name=""/>
        <dsp:cNvSpPr/>
      </dsp:nvSpPr>
      <dsp:spPr>
        <a:xfrm>
          <a:off x="5333843" y="3097521"/>
          <a:ext cx="4055091" cy="1138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200" kern="1200" dirty="0" smtClean="0"/>
            <a:t>Infotainment</a:t>
          </a:r>
          <a:r>
            <a:rPr lang="en-US" sz="3200" kern="1200" baseline="0" dirty="0" smtClean="0"/>
            <a:t> and Drowsiness detection</a:t>
          </a:r>
          <a:endParaRPr lang="en-US" sz="3200" kern="1200" dirty="0"/>
        </a:p>
      </dsp:txBody>
      <dsp:txXfrm>
        <a:off x="5333843" y="3097521"/>
        <a:ext cx="4055091" cy="1138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E37EE-6FC4-4C11-8EC4-FB41A70CAAFC}">
      <dsp:nvSpPr>
        <dsp:cNvPr id="0" name=""/>
        <dsp:cNvSpPr/>
      </dsp:nvSpPr>
      <dsp:spPr>
        <a:xfrm>
          <a:off x="122155" y="0"/>
          <a:ext cx="6157286" cy="73618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Need of Fault Manager</a:t>
          </a:r>
          <a:endParaRPr lang="en-IN" sz="1500" kern="1200" dirty="0"/>
        </a:p>
      </dsp:txBody>
      <dsp:txXfrm>
        <a:off x="158093" y="35938"/>
        <a:ext cx="6085410" cy="664310"/>
      </dsp:txXfrm>
    </dsp:sp>
    <dsp:sp modelId="{102F218D-397E-4B8D-AE4A-12E4027B6514}">
      <dsp:nvSpPr>
        <dsp:cNvPr id="0" name=""/>
        <dsp:cNvSpPr/>
      </dsp:nvSpPr>
      <dsp:spPr>
        <a:xfrm>
          <a:off x="0" y="738387"/>
          <a:ext cx="6435969" cy="181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42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A typical Automotive SoC can generate ~5k faults from various safety mechanisms. 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The main task of Fault manager is to log the faults and take correct action for each fault. 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Fault manager routes the faults considering the actual use case of the fault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Reset Request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Power Down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Interrupt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External Alarm 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Every fault is unique and need unique approach to handle it</a:t>
          </a:r>
          <a:endParaRPr lang="en-IN" sz="1400" kern="1200" dirty="0"/>
        </a:p>
      </dsp:txBody>
      <dsp:txXfrm>
        <a:off x="0" y="738387"/>
        <a:ext cx="6435969" cy="1815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B972A-EC46-4554-81B0-CC0A062FF4C2}">
      <dsp:nvSpPr>
        <dsp:cNvPr id="0" name=""/>
        <dsp:cNvSpPr/>
      </dsp:nvSpPr>
      <dsp:spPr>
        <a:xfrm>
          <a:off x="0" y="1869"/>
          <a:ext cx="6937131" cy="5610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Requirement of Safety Controller</a:t>
          </a:r>
          <a:endParaRPr lang="en-IN" sz="1500" kern="1200" dirty="0"/>
        </a:p>
      </dsp:txBody>
      <dsp:txXfrm>
        <a:off x="27386" y="29255"/>
        <a:ext cx="6882359" cy="506243"/>
      </dsp:txXfrm>
    </dsp:sp>
    <dsp:sp modelId="{682D2939-2F07-49E2-86EF-8BA58A93D3CB}">
      <dsp:nvSpPr>
        <dsp:cNvPr id="0" name=""/>
        <dsp:cNvSpPr/>
      </dsp:nvSpPr>
      <dsp:spPr>
        <a:xfrm>
          <a:off x="0" y="562885"/>
          <a:ext cx="6937131" cy="2538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254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Multi master Architectures:  Safety Master, Security Master, DMA etc.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Safety and Security are 2 independent aspects to take care of in the SoC 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Co-existence of ASILs and possibility of interference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Maintaining FFI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Safety Attribute controller (Configurable due to SEooC)  Configuration at master side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Safety Controller at the block level for</a:t>
          </a:r>
          <a:endParaRPr lang="en-IN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Transaction monitoring </a:t>
          </a:r>
          <a:endParaRPr lang="en-IN" sz="1400" kern="120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Reporting failures 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Safety Controller Capabilities and configurations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smtClean="0"/>
            <a:t>Configuration of window access </a:t>
          </a:r>
          <a:endParaRPr lang="en-IN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Traffic monitoring once SC is enabled</a:t>
          </a:r>
          <a:endParaRPr lang="en-I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IN" sz="1400" kern="1200" dirty="0" smtClean="0"/>
            <a:t>Raising a flag if there are any un intended access</a:t>
          </a:r>
          <a:r>
            <a:rPr lang="en-US" sz="1400" kern="1200" dirty="0" smtClean="0"/>
            <a:t> </a:t>
          </a:r>
          <a:endParaRPr lang="en-IN" sz="1400" kern="1200" dirty="0"/>
        </a:p>
      </dsp:txBody>
      <dsp:txXfrm>
        <a:off x="0" y="562885"/>
        <a:ext cx="6937131" cy="25389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C29D1-462A-499E-A14F-CC7F451A86B8}">
      <dsp:nvSpPr>
        <dsp:cNvPr id="0" name=""/>
        <dsp:cNvSpPr/>
      </dsp:nvSpPr>
      <dsp:spPr>
        <a:xfrm>
          <a:off x="51" y="381212"/>
          <a:ext cx="4961935" cy="64725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Fault Manager verification</a:t>
          </a:r>
          <a:endParaRPr lang="en-IN" sz="2400" kern="1200" dirty="0"/>
        </a:p>
      </dsp:txBody>
      <dsp:txXfrm>
        <a:off x="51" y="381212"/>
        <a:ext cx="4961935" cy="647259"/>
      </dsp:txXfrm>
    </dsp:sp>
    <dsp:sp modelId="{400D1A4B-4F77-4D8B-A5CD-164D47B04393}">
      <dsp:nvSpPr>
        <dsp:cNvPr id="0" name=""/>
        <dsp:cNvSpPr/>
      </dsp:nvSpPr>
      <dsp:spPr>
        <a:xfrm>
          <a:off x="51" y="903145"/>
          <a:ext cx="4961935" cy="263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Typical SoC has 5000+ faults 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Each DV engineer needs to understand and configure 30+ FM registers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smtClean="0"/>
            <a:t>Unintended Fault behaviour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smtClean="0"/>
            <a:t>Fault table change during design maturity</a:t>
          </a:r>
          <a:endParaRPr lang="en-IN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Functional coverage of 100% may not be guaranteed 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Scalability &amp; Portability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Unverified fault might result in silicon bug/s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FM verification in Multi Die will pose a significant challenge for DV Engineers</a:t>
          </a:r>
          <a:endParaRPr lang="en-IN" sz="1500" kern="1200" dirty="0"/>
        </a:p>
      </dsp:txBody>
      <dsp:txXfrm>
        <a:off x="51" y="903145"/>
        <a:ext cx="4961935" cy="2635200"/>
      </dsp:txXfrm>
    </dsp:sp>
    <dsp:sp modelId="{FBF52D53-D170-474E-8D1A-EC486BECB2F9}">
      <dsp:nvSpPr>
        <dsp:cNvPr id="0" name=""/>
        <dsp:cNvSpPr/>
      </dsp:nvSpPr>
      <dsp:spPr>
        <a:xfrm>
          <a:off x="5656657" y="401618"/>
          <a:ext cx="4961935" cy="6077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Safety Controller verification</a:t>
          </a:r>
          <a:endParaRPr lang="en-IN" sz="2400" kern="1200" dirty="0"/>
        </a:p>
      </dsp:txBody>
      <dsp:txXfrm>
        <a:off x="5656657" y="401618"/>
        <a:ext cx="4961935" cy="607740"/>
      </dsp:txXfrm>
    </dsp:sp>
    <dsp:sp modelId="{1C066040-7625-4FDB-B759-0D44E2DB2F11}">
      <dsp:nvSpPr>
        <dsp:cNvPr id="0" name=""/>
        <dsp:cNvSpPr/>
      </dsp:nvSpPr>
      <dsp:spPr>
        <a:xfrm>
          <a:off x="5656657" y="882739"/>
          <a:ext cx="4961935" cy="2635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40+ blocks , 60+ instances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Verification of scenarios for all master slave pair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End to end verification SC-&gt; FMU-&gt; GIC 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DV engineer needs a thorough understanding of SFRs of SC and FM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Human error might lead to silicon bug/s</a:t>
          </a:r>
          <a:endParaRPr lang="en-IN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Ensuring 100% functional coverage  may not be possible</a:t>
          </a:r>
          <a:endParaRPr lang="en-IN" sz="1500" kern="1200" dirty="0"/>
        </a:p>
      </dsp:txBody>
      <dsp:txXfrm>
        <a:off x="5656657" y="882739"/>
        <a:ext cx="4961935" cy="263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0FA47-EC13-46DA-8E8D-77AB71C7D81C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8379-5557-4568-A9B4-1A1EE0F489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85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indscreenco.co.uk/adas-guide/drowsiness-detec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indscreenco.co.uk/adas-guide/drowsiness-detec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indscreenco.co.uk/adas-guide/drowsiness-detec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windscreenco.co.uk/adas-guide/drowsiness-detec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The Windscreen Company</a:t>
            </a:r>
          </a:p>
          <a:p>
            <a:r>
              <a:rPr lang="en-US" dirty="0" err="1" smtClean="0">
                <a:hlinkClick r:id="rId3"/>
              </a:rPr>
              <a:t>Drowisness</a:t>
            </a:r>
            <a:r>
              <a:rPr lang="en-US" dirty="0" smtClean="0">
                <a:hlinkClick r:id="rId3"/>
              </a:rPr>
              <a:t> Detection Systems | ADAS 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8379-5557-4568-A9B4-1A1EE0F489E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10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The Windscreen Company</a:t>
            </a:r>
          </a:p>
          <a:p>
            <a:r>
              <a:rPr lang="en-US" dirty="0" err="1" smtClean="0">
                <a:hlinkClick r:id="rId3"/>
              </a:rPr>
              <a:t>Drowisness</a:t>
            </a:r>
            <a:r>
              <a:rPr lang="en-US" dirty="0" smtClean="0">
                <a:hlinkClick r:id="rId3"/>
              </a:rPr>
              <a:t> Detection Systems | ADAS 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8379-5557-4568-A9B4-1A1EE0F489E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0025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The Windscreen Company</a:t>
            </a:r>
          </a:p>
          <a:p>
            <a:r>
              <a:rPr lang="en-US" dirty="0" err="1" smtClean="0">
                <a:hlinkClick r:id="rId3"/>
              </a:rPr>
              <a:t>Drowisness</a:t>
            </a:r>
            <a:r>
              <a:rPr lang="en-US" dirty="0" smtClean="0">
                <a:hlinkClick r:id="rId3"/>
              </a:rPr>
              <a:t> Detection Systems | ADAS 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8379-5557-4568-A9B4-1A1EE0F489E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91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The Windscreen Company</a:t>
            </a:r>
          </a:p>
          <a:p>
            <a:r>
              <a:rPr lang="en-US" dirty="0" err="1" smtClean="0">
                <a:hlinkClick r:id="rId3"/>
              </a:rPr>
              <a:t>Drowisness</a:t>
            </a:r>
            <a:r>
              <a:rPr lang="en-US" dirty="0" smtClean="0">
                <a:hlinkClick r:id="rId3"/>
              </a:rPr>
              <a:t> Detection Systems | ADAS ...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8379-5557-4568-A9B4-1A1EE0F489E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777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54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27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40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055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09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34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486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5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92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144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875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D60CE-7977-432D-9E75-A6021116B6A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D60B7-99F3-40AE-9CFA-49FF48F850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266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microsoft.com/office/2018/10/relationships/comments" Target="../comments/modernComment_105_52026E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6_B150048B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E_7FD87A4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pn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1_C8CBA6B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microsoft.com/office/2018/10/relationships/comments" Target="../comments/modernComment_10A_93A86C7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18/10/relationships/comments" Target="../comments/modernComment_10C_972E8C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19" y="5831802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389546"/>
            <a:ext cx="3919576" cy="27168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4497" y="4429919"/>
            <a:ext cx="39642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Gaurav Kumar Yadav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Debasis Mishra P</a:t>
            </a:r>
            <a:r>
              <a:rPr lang="e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attan Farooq Khan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Aniruddha N Anavatti 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PrashantKumar Sonavane</a:t>
            </a:r>
          </a:p>
          <a:p>
            <a:pPr marL="0" indent="0">
              <a:buNone/>
            </a:pPr>
            <a:r>
              <a:rPr lang="en-I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Garima Srivastava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576" y="3061301"/>
            <a:ext cx="11456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Comprehensive Safety Verification Solution for SEooC Automotive SoC</a:t>
            </a:r>
            <a:endParaRPr lang="en-IN" sz="4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47" y="5616757"/>
            <a:ext cx="2204695" cy="124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198" y="60606"/>
            <a:ext cx="1061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Unique Design requirements for an SEooC design </a:t>
            </a:r>
          </a:p>
        </p:txBody>
      </p:sp>
      <p:graphicFrame>
        <p:nvGraphicFramePr>
          <p:cNvPr id="136" name="Diagram 135"/>
          <p:cNvGraphicFramePr/>
          <p:nvPr>
            <p:extLst>
              <p:ext uri="{D42A27DB-BD31-4B8C-83A1-F6EECF244321}">
                <p14:modId xmlns:p14="http://schemas.microsoft.com/office/powerpoint/2010/main" val="1933893089"/>
              </p:ext>
            </p:extLst>
          </p:nvPr>
        </p:nvGraphicFramePr>
        <p:xfrm>
          <a:off x="272562" y="767543"/>
          <a:ext cx="5547946" cy="244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7" name="Diagram 266"/>
          <p:cNvGraphicFramePr/>
          <p:nvPr>
            <p:extLst>
              <p:ext uri="{D42A27DB-BD31-4B8C-83A1-F6EECF244321}">
                <p14:modId xmlns:p14="http://schemas.microsoft.com/office/powerpoint/2010/main" val="2508210744"/>
              </p:ext>
            </p:extLst>
          </p:nvPr>
        </p:nvGraphicFramePr>
        <p:xfrm>
          <a:off x="272562" y="2374798"/>
          <a:ext cx="6937131" cy="310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96" name="TextBox 295"/>
          <p:cNvSpPr txBox="1"/>
          <p:nvPr/>
        </p:nvSpPr>
        <p:spPr>
          <a:xfrm>
            <a:off x="7596553" y="3597802"/>
            <a:ext cx="349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SC DIAGRAM HERE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430823" y="92319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about the need of configurable design elements. 2 such CE’s are:</a:t>
            </a:r>
            <a:endParaRPr lang="en-IN" dirty="0"/>
          </a:p>
        </p:txBody>
      </p:sp>
      <p:sp>
        <p:nvSpPr>
          <p:cNvPr id="10" name="Chevron 9"/>
          <p:cNvSpPr/>
          <p:nvPr/>
        </p:nvSpPr>
        <p:spPr>
          <a:xfrm>
            <a:off x="2444262" y="1494692"/>
            <a:ext cx="3033346" cy="668216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Fault Manager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172808" y="1494692"/>
            <a:ext cx="3355729" cy="668216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Safety Controller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198" y="60606"/>
            <a:ext cx="1061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Unique Design requirements for an SEooC design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872" y="811104"/>
            <a:ext cx="47542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A typical SoC can generate ~5k faults from various safety mechanisms.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The main task of Fault manager is to log the faults and take correct action for each fault.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Fault manager routes the faults considering the actual use case of the fault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Reset Request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Power 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Interrupt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External Alarm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Every fault is unique and need unique approach to handle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grpSp>
        <p:nvGrpSpPr>
          <p:cNvPr id="8" name="Group 7"/>
          <p:cNvGrpSpPr/>
          <p:nvPr/>
        </p:nvGrpSpPr>
        <p:grpSpPr>
          <a:xfrm>
            <a:off x="4841765" y="1638049"/>
            <a:ext cx="7133866" cy="3341139"/>
            <a:chOff x="4971305" y="1653289"/>
            <a:chExt cx="7133866" cy="3341139"/>
          </a:xfrm>
        </p:grpSpPr>
        <p:grpSp>
          <p:nvGrpSpPr>
            <p:cNvPr id="9" name="Group 8"/>
            <p:cNvGrpSpPr/>
            <p:nvPr/>
          </p:nvGrpSpPr>
          <p:grpSpPr>
            <a:xfrm>
              <a:off x="4971305" y="1653289"/>
              <a:ext cx="7133866" cy="3341139"/>
              <a:chOff x="4971305" y="1653289"/>
              <a:chExt cx="7133866" cy="3341139"/>
            </a:xfrm>
          </p:grpSpPr>
          <p:sp>
            <p:nvSpPr>
              <p:cNvPr id="11" name="Flowchart: Process 10"/>
              <p:cNvSpPr/>
              <p:nvPr/>
            </p:nvSpPr>
            <p:spPr>
              <a:xfrm>
                <a:off x="6626781" y="1905671"/>
                <a:ext cx="1921387" cy="2092569"/>
              </a:xfrm>
              <a:prstGeom prst="flowChartProcess">
                <a:avLst/>
              </a:prstGeom>
              <a:solidFill>
                <a:srgbClr val="00336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sp>
            <p:nvSpPr>
              <p:cNvPr id="12" name="Flowchart: Process 11"/>
              <p:cNvSpPr/>
              <p:nvPr/>
            </p:nvSpPr>
            <p:spPr>
              <a:xfrm>
                <a:off x="6751694" y="2004851"/>
                <a:ext cx="1921387" cy="2092569"/>
              </a:xfrm>
              <a:prstGeom prst="flowChartProcess">
                <a:avLst/>
              </a:prstGeom>
              <a:solidFill>
                <a:srgbClr val="00336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5838825" y="3213878"/>
                <a:ext cx="1012695" cy="113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lowchart: Process 13"/>
              <p:cNvSpPr/>
              <p:nvPr/>
            </p:nvSpPr>
            <p:spPr>
              <a:xfrm>
                <a:off x="5013630" y="1807213"/>
                <a:ext cx="817685" cy="580293"/>
              </a:xfrm>
              <a:prstGeom prst="flowChartProcess">
                <a:avLst/>
              </a:prstGeom>
              <a:solidFill>
                <a:srgbClr val="013C5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SM 1</a:t>
                </a:r>
                <a:endParaRPr lang="en-IN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lowchart: Process 14"/>
              <p:cNvSpPr/>
              <p:nvPr/>
            </p:nvSpPr>
            <p:spPr>
              <a:xfrm>
                <a:off x="5034838" y="2924174"/>
                <a:ext cx="817685" cy="580293"/>
              </a:xfrm>
              <a:prstGeom prst="flowChartProcess">
                <a:avLst/>
              </a:prstGeom>
              <a:solidFill>
                <a:srgbClr val="013C5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SM 2</a:t>
                </a:r>
                <a:endParaRPr lang="en-IN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lowchart: Process 15"/>
              <p:cNvSpPr/>
              <p:nvPr/>
            </p:nvSpPr>
            <p:spPr>
              <a:xfrm>
                <a:off x="5034838" y="4141909"/>
                <a:ext cx="817685" cy="580293"/>
              </a:xfrm>
              <a:prstGeom prst="flowChartProcess">
                <a:avLst/>
              </a:prstGeom>
              <a:solidFill>
                <a:srgbClr val="013C5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SM n</a:t>
                </a:r>
                <a:endParaRPr lang="en-IN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Elbow Connector 16"/>
              <p:cNvCxnSpPr/>
              <p:nvPr/>
            </p:nvCxnSpPr>
            <p:spPr>
              <a:xfrm>
                <a:off x="5838825" y="2150397"/>
                <a:ext cx="1069167" cy="743909"/>
              </a:xfrm>
              <a:prstGeom prst="bentConnector3">
                <a:avLst>
                  <a:gd name="adj1" fmla="val 4911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/>
              <p:nvPr/>
            </p:nvCxnSpPr>
            <p:spPr>
              <a:xfrm flipV="1">
                <a:off x="5870458" y="3565038"/>
                <a:ext cx="943796" cy="867017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lowchart: Process 18"/>
              <p:cNvSpPr/>
              <p:nvPr/>
            </p:nvSpPr>
            <p:spPr>
              <a:xfrm>
                <a:off x="6855381" y="2108871"/>
                <a:ext cx="1921387" cy="2092569"/>
              </a:xfrm>
              <a:prstGeom prst="flowChartProcess">
                <a:avLst/>
              </a:prstGeom>
              <a:solidFill>
                <a:srgbClr val="00336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520806" y="2099644"/>
                <a:ext cx="794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FM</a:t>
                </a:r>
                <a:endParaRPr lang="en-IN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lowchart: Process 20"/>
              <p:cNvSpPr/>
              <p:nvPr/>
            </p:nvSpPr>
            <p:spPr>
              <a:xfrm>
                <a:off x="9922845" y="2119572"/>
                <a:ext cx="1009586" cy="580293"/>
              </a:xfrm>
              <a:prstGeom prst="flowChartProcess">
                <a:avLst/>
              </a:prstGeom>
              <a:solidFill>
                <a:srgbClr val="013C5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PMU</a:t>
                </a:r>
                <a:endParaRPr lang="en-IN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lowchart: Process 21"/>
              <p:cNvSpPr/>
              <p:nvPr/>
            </p:nvSpPr>
            <p:spPr>
              <a:xfrm>
                <a:off x="11287486" y="2969250"/>
                <a:ext cx="817685" cy="580293"/>
              </a:xfrm>
              <a:prstGeom prst="flowChartProcess">
                <a:avLst/>
              </a:prstGeom>
              <a:solidFill>
                <a:srgbClr val="013C5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External MCU</a:t>
                </a:r>
                <a:endParaRPr lang="en-IN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lowchart: Process 22"/>
              <p:cNvSpPr/>
              <p:nvPr/>
            </p:nvSpPr>
            <p:spPr>
              <a:xfrm>
                <a:off x="9922845" y="3550468"/>
                <a:ext cx="1009586" cy="580293"/>
              </a:xfrm>
              <a:prstGeom prst="flowChartProcess">
                <a:avLst/>
              </a:prstGeom>
              <a:solidFill>
                <a:srgbClr val="013C5A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CPU</a:t>
                </a:r>
                <a:endParaRPr lang="en-IN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4" name="Elbow Connector 23"/>
              <p:cNvCxnSpPr/>
              <p:nvPr/>
            </p:nvCxnSpPr>
            <p:spPr>
              <a:xfrm flipV="1">
                <a:off x="8729815" y="2286693"/>
                <a:ext cx="1193030" cy="61285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 flipV="1">
                <a:off x="8729815" y="2587540"/>
                <a:ext cx="1193030" cy="511055"/>
              </a:xfrm>
              <a:prstGeom prst="bentConnector3">
                <a:avLst>
                  <a:gd name="adj1" fmla="val 68163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endCxn id="23" idx="1"/>
              </p:cNvCxnSpPr>
              <p:nvPr/>
            </p:nvCxnSpPr>
            <p:spPr>
              <a:xfrm>
                <a:off x="8724810" y="3468773"/>
                <a:ext cx="1198035" cy="371842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8729815" y="3276007"/>
                <a:ext cx="2515347" cy="2559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733976" y="3125287"/>
                <a:ext cx="864456" cy="129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8599130" y="3430331"/>
                <a:ext cx="94916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lowchart: Process 29"/>
              <p:cNvSpPr/>
              <p:nvPr/>
            </p:nvSpPr>
            <p:spPr>
              <a:xfrm>
                <a:off x="4971305" y="1653290"/>
                <a:ext cx="6138653" cy="3341138"/>
              </a:xfrm>
              <a:prstGeom prst="flowChartProcess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706606" y="2706603"/>
                <a:ext cx="524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Reset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706607" y="2904982"/>
                <a:ext cx="9424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Power-down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715853" y="3083743"/>
                <a:ext cx="524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Alarm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721229" y="3284491"/>
                <a:ext cx="74768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000" dirty="0"/>
                  <a:t>Interrupt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416450" y="1653289"/>
                <a:ext cx="13368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SoC</a:t>
                </a:r>
                <a:endParaRPr lang="en-IN" sz="2000" dirty="0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8599130" y="2737529"/>
                <a:ext cx="142624" cy="789560"/>
                <a:chOff x="5598751" y="3244196"/>
                <a:chExt cx="142624" cy="789560"/>
              </a:xfrm>
            </p:grpSpPr>
            <p:cxnSp>
              <p:nvCxnSpPr>
                <p:cNvPr id="127" name="Straight Arrow Connector 126"/>
                <p:cNvCxnSpPr/>
                <p:nvPr/>
              </p:nvCxnSpPr>
              <p:spPr>
                <a:xfrm>
                  <a:off x="5598751" y="3347826"/>
                  <a:ext cx="94916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/>
                <p:nvPr/>
              </p:nvCxnSpPr>
              <p:spPr>
                <a:xfrm>
                  <a:off x="5598751" y="3545733"/>
                  <a:ext cx="94916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/>
                <p:nvPr/>
              </p:nvCxnSpPr>
              <p:spPr>
                <a:xfrm>
                  <a:off x="5598751" y="3752089"/>
                  <a:ext cx="94916" cy="0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5598751" y="3347826"/>
                  <a:ext cx="0" cy="594155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1" name="Group 130"/>
                <p:cNvGrpSpPr/>
                <p:nvPr/>
              </p:nvGrpSpPr>
              <p:grpSpPr>
                <a:xfrm>
                  <a:off x="5695656" y="3244196"/>
                  <a:ext cx="45719" cy="789560"/>
                  <a:chOff x="5612606" y="3305923"/>
                  <a:chExt cx="45719" cy="789560"/>
                </a:xfrm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5612606" y="3305923"/>
                    <a:ext cx="45719" cy="78956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/>
                  </a:p>
                </p:txBody>
              </p: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5612606" y="3499825"/>
                    <a:ext cx="426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5614987" y="3699235"/>
                    <a:ext cx="426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5614987" y="3893137"/>
                    <a:ext cx="426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" name="Group 36"/>
              <p:cNvGrpSpPr/>
              <p:nvPr/>
            </p:nvGrpSpPr>
            <p:grpSpPr>
              <a:xfrm>
                <a:off x="6910997" y="2368241"/>
                <a:ext cx="142479" cy="1692157"/>
                <a:chOff x="4634141" y="3016164"/>
                <a:chExt cx="75991" cy="1551811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4634141" y="3016164"/>
                  <a:ext cx="67603" cy="155181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4636502" y="3134758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4636502" y="3263355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635998" y="3515674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4635624" y="3395461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4636502" y="3646206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V="1">
                  <a:off x="4635739" y="3782032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flipV="1">
                  <a:off x="4635249" y="3906005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4639090" y="4172079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4635624" y="4039189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flipV="1">
                  <a:off x="4636708" y="4301081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4640127" y="4430599"/>
                  <a:ext cx="70005" cy="108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/>
              <p:cNvCxnSpPr/>
              <p:nvPr/>
            </p:nvCxnSpPr>
            <p:spPr>
              <a:xfrm>
                <a:off x="7149613" y="2432237"/>
                <a:ext cx="1880" cy="153913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7153339" y="2438464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7153339" y="2831323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7151993" y="3099962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7044783" y="2432237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046135" y="2584578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7047515" y="2724098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7042288" y="2859017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7042288" y="2997239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7049887" y="3124240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7045342" y="3271568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7049887" y="3422133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7045890" y="3565037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7041949" y="3707940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7049065" y="3825954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7049065" y="3974029"/>
                <a:ext cx="104830" cy="133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198052" y="2431730"/>
                <a:ext cx="617" cy="162293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202438" y="3837533"/>
                <a:ext cx="11710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H="1">
                <a:off x="7198052" y="4054666"/>
                <a:ext cx="11710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7153339" y="2522596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7148954" y="2713079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7154375" y="2915991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7175224" y="2472566"/>
                <a:ext cx="130911" cy="19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.</a:t>
                </a:r>
                <a:endParaRPr lang="en-IN" sz="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175224" y="2513402"/>
                <a:ext cx="130911" cy="19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.</a:t>
                </a:r>
                <a:endParaRPr lang="en-IN" sz="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174892" y="2863326"/>
                <a:ext cx="130911" cy="19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.</a:t>
                </a:r>
                <a:endParaRPr lang="en-IN" sz="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172951" y="2900126"/>
                <a:ext cx="130911" cy="19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.</a:t>
                </a:r>
                <a:endParaRPr lang="en-IN" sz="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>
                <a:off x="7153339" y="3213878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7153339" y="3300879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7155303" y="3421867"/>
                <a:ext cx="166199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7170557" y="3247461"/>
                <a:ext cx="130911" cy="19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.</a:t>
                </a:r>
                <a:endParaRPr lang="en-IN" sz="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171499" y="3285850"/>
                <a:ext cx="130911" cy="198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>
                    <a:solidFill>
                      <a:schemeClr val="bg1"/>
                    </a:solidFill>
                  </a:rPr>
                  <a:t>.</a:t>
                </a:r>
                <a:endParaRPr lang="en-IN" sz="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7365578" y="2678041"/>
                <a:ext cx="4598" cy="594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367891" y="3067896"/>
                <a:ext cx="2571" cy="543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7377239" y="3434459"/>
                <a:ext cx="3640" cy="8283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Flowchart: Process 71"/>
              <p:cNvSpPr/>
              <p:nvPr/>
            </p:nvSpPr>
            <p:spPr>
              <a:xfrm>
                <a:off x="7321575" y="3568461"/>
                <a:ext cx="556301" cy="142196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Register 1</a:t>
                </a:r>
                <a:endParaRPr lang="en-IN" sz="7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7890707" y="3840614"/>
                <a:ext cx="10533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7853141" y="4048577"/>
                <a:ext cx="243734" cy="257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lowchart: Process 74"/>
              <p:cNvSpPr/>
              <p:nvPr/>
            </p:nvSpPr>
            <p:spPr>
              <a:xfrm>
                <a:off x="7321576" y="3980051"/>
                <a:ext cx="556300" cy="142196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Register n</a:t>
                </a:r>
                <a:endParaRPr lang="en-IN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lowchart: Process 75"/>
              <p:cNvSpPr/>
              <p:nvPr/>
            </p:nvSpPr>
            <p:spPr>
              <a:xfrm>
                <a:off x="7321575" y="3774392"/>
                <a:ext cx="556301" cy="142196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Register 2</a:t>
                </a:r>
                <a:endParaRPr lang="en-IN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292314" y="2577505"/>
                <a:ext cx="27654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..</a:t>
                </a:r>
                <a:endParaRPr lang="en-IN" sz="7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H="1">
                <a:off x="7733976" y="2549392"/>
                <a:ext cx="7097" cy="76647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7580294" y="2705230"/>
                <a:ext cx="3730" cy="7704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7993730" y="3518174"/>
                <a:ext cx="24" cy="32574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7448109" y="2647995"/>
                <a:ext cx="1" cy="582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7431467" y="3019835"/>
                <a:ext cx="1" cy="582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7429891" y="3346756"/>
                <a:ext cx="1" cy="582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7519286" y="2730156"/>
                <a:ext cx="579" cy="78713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7477783" y="3518174"/>
                <a:ext cx="51358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8092008" y="3475637"/>
                <a:ext cx="1203" cy="5753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7381398" y="3518224"/>
                <a:ext cx="1286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7367891" y="3122284"/>
                <a:ext cx="146929" cy="303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7359951" y="2734598"/>
                <a:ext cx="15933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7445728" y="2704657"/>
                <a:ext cx="13456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7564276" y="3469079"/>
                <a:ext cx="526449" cy="168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Freeform 91"/>
              <p:cNvSpPr/>
              <p:nvPr/>
            </p:nvSpPr>
            <p:spPr>
              <a:xfrm>
                <a:off x="7464263" y="3444597"/>
                <a:ext cx="97632" cy="26194"/>
              </a:xfrm>
              <a:custGeom>
                <a:avLst/>
                <a:gdLst>
                  <a:gd name="connsiteX0" fmla="*/ 0 w 97632"/>
                  <a:gd name="connsiteY0" fmla="*/ 26194 h 26194"/>
                  <a:gd name="connsiteX1" fmla="*/ 42863 w 97632"/>
                  <a:gd name="connsiteY1" fmla="*/ 0 h 26194"/>
                  <a:gd name="connsiteX2" fmla="*/ 97632 w 97632"/>
                  <a:gd name="connsiteY2" fmla="*/ 26194 h 2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2" h="26194">
                    <a:moveTo>
                      <a:pt x="0" y="26194"/>
                    </a:moveTo>
                    <a:cubicBezTo>
                      <a:pt x="13295" y="13097"/>
                      <a:pt x="26591" y="0"/>
                      <a:pt x="42863" y="0"/>
                    </a:cubicBezTo>
                    <a:cubicBezTo>
                      <a:pt x="59135" y="0"/>
                      <a:pt x="78383" y="13097"/>
                      <a:pt x="97632" y="2619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7432166" y="3059199"/>
                <a:ext cx="97632" cy="26194"/>
              </a:xfrm>
              <a:custGeom>
                <a:avLst/>
                <a:gdLst>
                  <a:gd name="connsiteX0" fmla="*/ 0 w 97632"/>
                  <a:gd name="connsiteY0" fmla="*/ 26194 h 26194"/>
                  <a:gd name="connsiteX1" fmla="*/ 42863 w 97632"/>
                  <a:gd name="connsiteY1" fmla="*/ 0 h 26194"/>
                  <a:gd name="connsiteX2" fmla="*/ 97632 w 97632"/>
                  <a:gd name="connsiteY2" fmla="*/ 26194 h 2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2" h="26194">
                    <a:moveTo>
                      <a:pt x="0" y="26194"/>
                    </a:moveTo>
                    <a:cubicBezTo>
                      <a:pt x="13295" y="13097"/>
                      <a:pt x="26591" y="0"/>
                      <a:pt x="42863" y="0"/>
                    </a:cubicBezTo>
                    <a:cubicBezTo>
                      <a:pt x="59135" y="0"/>
                      <a:pt x="78383" y="13097"/>
                      <a:pt x="97632" y="2619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flipH="1">
                <a:off x="7527867" y="3079444"/>
                <a:ext cx="59543" cy="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7497011" y="2549759"/>
                <a:ext cx="248100" cy="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 95"/>
              <p:cNvSpPr/>
              <p:nvPr/>
            </p:nvSpPr>
            <p:spPr>
              <a:xfrm>
                <a:off x="7491130" y="2909563"/>
                <a:ext cx="64400" cy="45719"/>
              </a:xfrm>
              <a:custGeom>
                <a:avLst/>
                <a:gdLst>
                  <a:gd name="connsiteX0" fmla="*/ 0 w 97632"/>
                  <a:gd name="connsiteY0" fmla="*/ 26194 h 26194"/>
                  <a:gd name="connsiteX1" fmla="*/ 42863 w 97632"/>
                  <a:gd name="connsiteY1" fmla="*/ 0 h 26194"/>
                  <a:gd name="connsiteX2" fmla="*/ 97632 w 97632"/>
                  <a:gd name="connsiteY2" fmla="*/ 26194 h 2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2" h="26194">
                    <a:moveTo>
                      <a:pt x="0" y="26194"/>
                    </a:moveTo>
                    <a:cubicBezTo>
                      <a:pt x="13295" y="13097"/>
                      <a:pt x="26591" y="0"/>
                      <a:pt x="42863" y="0"/>
                    </a:cubicBezTo>
                    <a:cubicBezTo>
                      <a:pt x="59135" y="0"/>
                      <a:pt x="78383" y="13097"/>
                      <a:pt x="97632" y="2619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7555529" y="2910084"/>
                <a:ext cx="64400" cy="45719"/>
              </a:xfrm>
              <a:custGeom>
                <a:avLst/>
                <a:gdLst>
                  <a:gd name="connsiteX0" fmla="*/ 0 w 97632"/>
                  <a:gd name="connsiteY0" fmla="*/ 26194 h 26194"/>
                  <a:gd name="connsiteX1" fmla="*/ 42863 w 97632"/>
                  <a:gd name="connsiteY1" fmla="*/ 0 h 26194"/>
                  <a:gd name="connsiteX2" fmla="*/ 97632 w 97632"/>
                  <a:gd name="connsiteY2" fmla="*/ 26194 h 2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2" h="26194">
                    <a:moveTo>
                      <a:pt x="0" y="26194"/>
                    </a:moveTo>
                    <a:cubicBezTo>
                      <a:pt x="13295" y="13097"/>
                      <a:pt x="26591" y="0"/>
                      <a:pt x="42863" y="0"/>
                    </a:cubicBezTo>
                    <a:cubicBezTo>
                      <a:pt x="59135" y="0"/>
                      <a:pt x="78383" y="13097"/>
                      <a:pt x="97632" y="2619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7487086" y="3270147"/>
                <a:ext cx="64400" cy="45719"/>
              </a:xfrm>
              <a:custGeom>
                <a:avLst/>
                <a:gdLst>
                  <a:gd name="connsiteX0" fmla="*/ 0 w 97632"/>
                  <a:gd name="connsiteY0" fmla="*/ 26194 h 26194"/>
                  <a:gd name="connsiteX1" fmla="*/ 42863 w 97632"/>
                  <a:gd name="connsiteY1" fmla="*/ 0 h 26194"/>
                  <a:gd name="connsiteX2" fmla="*/ 97632 w 97632"/>
                  <a:gd name="connsiteY2" fmla="*/ 26194 h 2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2" h="26194">
                    <a:moveTo>
                      <a:pt x="0" y="26194"/>
                    </a:moveTo>
                    <a:cubicBezTo>
                      <a:pt x="13295" y="13097"/>
                      <a:pt x="26591" y="0"/>
                      <a:pt x="42863" y="0"/>
                    </a:cubicBezTo>
                    <a:cubicBezTo>
                      <a:pt x="59135" y="0"/>
                      <a:pt x="78383" y="13097"/>
                      <a:pt x="97632" y="2619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7551510" y="3267858"/>
                <a:ext cx="64400" cy="45719"/>
              </a:xfrm>
              <a:custGeom>
                <a:avLst/>
                <a:gdLst>
                  <a:gd name="connsiteX0" fmla="*/ 0 w 97632"/>
                  <a:gd name="connsiteY0" fmla="*/ 26194 h 26194"/>
                  <a:gd name="connsiteX1" fmla="*/ 42863 w 97632"/>
                  <a:gd name="connsiteY1" fmla="*/ 0 h 26194"/>
                  <a:gd name="connsiteX2" fmla="*/ 97632 w 97632"/>
                  <a:gd name="connsiteY2" fmla="*/ 26194 h 2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7632" h="26194">
                    <a:moveTo>
                      <a:pt x="0" y="26194"/>
                    </a:moveTo>
                    <a:cubicBezTo>
                      <a:pt x="13295" y="13097"/>
                      <a:pt x="26591" y="0"/>
                      <a:pt x="42863" y="0"/>
                    </a:cubicBezTo>
                    <a:cubicBezTo>
                      <a:pt x="59135" y="0"/>
                      <a:pt x="78383" y="13097"/>
                      <a:pt x="97632" y="26194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100" name="Straight Connector 99"/>
              <p:cNvCxnSpPr>
                <a:stCxn id="97" idx="2"/>
              </p:cNvCxnSpPr>
              <p:nvPr/>
            </p:nvCxnSpPr>
            <p:spPr>
              <a:xfrm>
                <a:off x="7619929" y="2955803"/>
                <a:ext cx="117710" cy="220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9" idx="2"/>
              </p:cNvCxnSpPr>
              <p:nvPr/>
            </p:nvCxnSpPr>
            <p:spPr>
              <a:xfrm>
                <a:off x="7615910" y="3313577"/>
                <a:ext cx="126848" cy="128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rapezoid 101"/>
              <p:cNvSpPr/>
              <p:nvPr/>
            </p:nvSpPr>
            <p:spPr>
              <a:xfrm rot="5400000">
                <a:off x="7279009" y="2471716"/>
                <a:ext cx="271607" cy="14759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267629" y="2447492"/>
                <a:ext cx="30656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/>
                  <a:t>M1</a:t>
                </a:r>
                <a:endParaRPr lang="en-IN" sz="7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754177" y="1842620"/>
                <a:ext cx="1217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Fault_in[0]</a:t>
                </a:r>
                <a:endParaRPr lang="en-IN" sz="14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912809" y="4493135"/>
                <a:ext cx="1217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Fault_in[n]</a:t>
                </a:r>
                <a:endParaRPr lang="en-IN" sz="1400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784222" y="2947343"/>
                <a:ext cx="12175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Fault_in[1]</a:t>
                </a:r>
                <a:endParaRPr lang="en-IN" sz="1400" dirty="0"/>
              </a:p>
            </p:txBody>
          </p:sp>
          <p:sp>
            <p:nvSpPr>
              <p:cNvPr id="107" name="Trapezoid 106"/>
              <p:cNvSpPr/>
              <p:nvPr/>
            </p:nvSpPr>
            <p:spPr>
              <a:xfrm rot="5400000">
                <a:off x="7281843" y="2851939"/>
                <a:ext cx="271607" cy="14759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267428" y="2830792"/>
                <a:ext cx="30656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/>
                  <a:t>M2</a:t>
                </a:r>
                <a:endParaRPr lang="en-IN" sz="700" dirty="0"/>
              </a:p>
            </p:txBody>
          </p:sp>
          <p:sp>
            <p:nvSpPr>
              <p:cNvPr id="109" name="Trapezoid 108"/>
              <p:cNvSpPr/>
              <p:nvPr/>
            </p:nvSpPr>
            <p:spPr>
              <a:xfrm rot="5400000">
                <a:off x="7278947" y="3228105"/>
                <a:ext cx="271607" cy="147597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263758" y="3191400"/>
                <a:ext cx="30656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/>
                  <a:t>Mn</a:t>
                </a:r>
                <a:endParaRPr lang="en-IN" sz="700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7308064" y="3344922"/>
                <a:ext cx="258047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..</a:t>
                </a:r>
                <a:endParaRPr lang="en-IN" sz="7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7457432" y="3417760"/>
                <a:ext cx="2068" cy="5198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7288275" y="2963304"/>
                <a:ext cx="27654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</a:rPr>
                  <a:t>..</a:t>
                </a:r>
                <a:endParaRPr lang="en-IN" sz="7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>
                <a:off x="7202426" y="3627985"/>
                <a:ext cx="11710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>
              <a:off x="7587410" y="3524250"/>
              <a:ext cx="0" cy="34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21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87" y="0"/>
            <a:ext cx="512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Safety Controller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387" y="664479"/>
            <a:ext cx="61430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Multi master Architectures:  Safety Master, Security Master, DMA </a:t>
            </a:r>
            <a:r>
              <a:rPr lang="en-IN" sz="2000" dirty="0" err="1"/>
              <a:t>etc</a:t>
            </a: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Safety and Security are 2 independent aspects to take care of in the </a:t>
            </a:r>
            <a:r>
              <a:rPr lang="en-IN" sz="2000" dirty="0" err="1"/>
              <a:t>SoC</a:t>
            </a:r>
            <a:r>
              <a:rPr lang="en-IN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Co-existence of ASILs and possibility of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Maintaining FFI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Safety Attribute controller (Configurable due to SEooC)  Configuration at master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Safety Controller at the block level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Transaction monitoring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2000" dirty="0"/>
              <a:t>Reporting failures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Safety Controller Capabilities and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Configuration of window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Traffic monitoring once SC is enabled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Raising a flag if there are any un intended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grpSp>
        <p:nvGrpSpPr>
          <p:cNvPr id="8" name="Group 7"/>
          <p:cNvGrpSpPr/>
          <p:nvPr/>
        </p:nvGrpSpPr>
        <p:grpSpPr>
          <a:xfrm>
            <a:off x="6194348" y="1025924"/>
            <a:ext cx="5935287" cy="3724102"/>
            <a:chOff x="6121458" y="863999"/>
            <a:chExt cx="5935287" cy="3724102"/>
          </a:xfrm>
        </p:grpSpPr>
        <p:sp>
          <p:nvSpPr>
            <p:cNvPr id="9" name="Rectangle 8"/>
            <p:cNvSpPr/>
            <p:nvPr/>
          </p:nvSpPr>
          <p:spPr>
            <a:xfrm>
              <a:off x="6832192" y="3349505"/>
              <a:ext cx="2007524" cy="7148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SC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29910" y="2328381"/>
              <a:ext cx="2007524" cy="4821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Interconnect</a:t>
              </a: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6785984" y="1443759"/>
              <a:ext cx="621665" cy="212090"/>
            </a:xfrm>
            <a:prstGeom prst="rect">
              <a:avLst/>
            </a:prstGeom>
            <a:solidFill>
              <a:srgbClr val="00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Safe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5"/>
            <p:cNvSpPr txBox="1">
              <a:spLocks/>
            </p:cNvSpPr>
            <p:nvPr/>
          </p:nvSpPr>
          <p:spPr>
            <a:xfrm>
              <a:off x="6785984" y="1202172"/>
              <a:ext cx="1382424" cy="213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lnSpc>
                  <a:spcPct val="107000"/>
                </a:lnSpc>
                <a:spcAft>
                  <a:spcPts val="800"/>
                </a:spcAft>
                <a:defRPr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IN" sz="1050" dirty="0"/>
                <a:t>Masters</a:t>
              </a:r>
              <a:endParaRPr lang="en-IN" sz="1000" dirty="0"/>
            </a:p>
            <a:p>
              <a:r>
                <a:rPr lang="en-IN" sz="1000" dirty="0"/>
                <a:t> </a:t>
              </a:r>
            </a:p>
            <a:p>
              <a:r>
                <a:rPr lang="en-IN" sz="1000" dirty="0"/>
                <a:t> </a:t>
              </a:r>
            </a:p>
          </p:txBody>
        </p:sp>
        <p:sp>
          <p:nvSpPr>
            <p:cNvPr id="13" name="Text Box 16"/>
            <p:cNvSpPr txBox="1">
              <a:spLocks/>
            </p:cNvSpPr>
            <p:nvPr/>
          </p:nvSpPr>
          <p:spPr>
            <a:xfrm>
              <a:off x="7845306" y="1211347"/>
              <a:ext cx="1624503" cy="2139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Masters</a:t>
              </a:r>
              <a:endParaRPr lang="en-IN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7825064" y="1443759"/>
              <a:ext cx="621665" cy="21209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Non-safe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6845559" y="1503535"/>
              <a:ext cx="621665" cy="212090"/>
            </a:xfrm>
            <a:prstGeom prst="rect">
              <a:avLst/>
            </a:prstGeom>
            <a:solidFill>
              <a:srgbClr val="00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Safe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6932351" y="1576127"/>
              <a:ext cx="621665" cy="212090"/>
            </a:xfrm>
            <a:prstGeom prst="rect">
              <a:avLst/>
            </a:prstGeom>
            <a:solidFill>
              <a:srgbClr val="00FFCC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Safe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7909478" y="1517822"/>
              <a:ext cx="621665" cy="21209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Non-safe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7974201" y="1605696"/>
              <a:ext cx="621665" cy="21209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Non-safe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>
              <a:spLocks/>
            </p:cNvSpPr>
            <p:nvPr/>
          </p:nvSpPr>
          <p:spPr>
            <a:xfrm>
              <a:off x="8065757" y="1684737"/>
              <a:ext cx="621665" cy="21209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Non-safe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 bwMode="auto">
            <a:xfrm>
              <a:off x="10295085" y="1968003"/>
              <a:ext cx="1522962" cy="345094"/>
            </a:xfrm>
            <a:prstGeom prst="rect">
              <a:avLst/>
            </a:prstGeom>
            <a:solidFill>
              <a:srgbClr val="F4B083"/>
            </a:solidFill>
            <a:ln w="12700" algn="ctr">
              <a:solidFill>
                <a:srgbClr val="70AD47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Safe/non-safe</a:t>
              </a:r>
              <a:r>
                <a:rPr lang="en-IN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attribute SC</a:t>
              </a:r>
              <a:endPara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>
              <a:spLocks/>
            </p:cNvSpPr>
            <p:nvPr/>
          </p:nvSpPr>
          <p:spPr bwMode="auto">
            <a:xfrm>
              <a:off x="10045937" y="3346668"/>
              <a:ext cx="741825" cy="925427"/>
            </a:xfrm>
            <a:prstGeom prst="rect">
              <a:avLst/>
            </a:prstGeom>
            <a:solidFill>
              <a:srgbClr val="92D050"/>
            </a:solidFill>
            <a:ln w="12700" algn="ctr">
              <a:solidFill>
                <a:srgbClr val="70AD47"/>
              </a:solidFill>
              <a:miter lim="800000"/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FM</a:t>
              </a:r>
              <a:endPara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779843" y="2825804"/>
              <a:ext cx="130926" cy="523701"/>
            </a:xfrm>
            <a:prstGeom prst="downArrow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7770491" y="4064400"/>
              <a:ext cx="130926" cy="5237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21458" y="863999"/>
              <a:ext cx="5935287" cy="37241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7285391" y="1857966"/>
              <a:ext cx="77434" cy="469237"/>
            </a:xfrm>
            <a:prstGeom prst="downArrow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256014" y="1905661"/>
              <a:ext cx="60004" cy="407436"/>
            </a:xfrm>
            <a:prstGeom prst="downArrow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27" name="Elbow Connector 26"/>
            <p:cNvCxnSpPr/>
            <p:nvPr/>
          </p:nvCxnSpPr>
          <p:spPr>
            <a:xfrm>
              <a:off x="7477196" y="1877057"/>
              <a:ext cx="2822217" cy="261980"/>
            </a:xfrm>
            <a:prstGeom prst="bentConnector3">
              <a:avLst>
                <a:gd name="adj1" fmla="val -288"/>
              </a:avLst>
            </a:prstGeom>
            <a:ln>
              <a:tailEnd type="triangle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endCxn id="20" idx="0"/>
            </p:cNvCxnSpPr>
            <p:nvPr/>
          </p:nvCxnSpPr>
          <p:spPr>
            <a:xfrm>
              <a:off x="8687891" y="1762827"/>
              <a:ext cx="2368675" cy="205176"/>
            </a:xfrm>
            <a:prstGeom prst="bentConnector2">
              <a:avLst/>
            </a:prstGeom>
            <a:ln>
              <a:solidFill>
                <a:schemeClr val="accent2"/>
              </a:solidFill>
              <a:tailEnd type="triangle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0240632" y="1134156"/>
              <a:ext cx="1040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err="1"/>
                <a:t>SoC</a:t>
              </a:r>
              <a:endParaRPr lang="en-IN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65757" y="4238625"/>
              <a:ext cx="12973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100" dirty="0"/>
                <a:t>External block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05716" y="3420061"/>
              <a:ext cx="2007524" cy="7148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SC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981020" y="3498889"/>
              <a:ext cx="2007524" cy="7148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SC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8982541" y="3604635"/>
              <a:ext cx="928931" cy="254154"/>
            </a:xfrm>
            <a:prstGeom prst="rightArrow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974181" y="3694716"/>
              <a:ext cx="1031675" cy="269818"/>
            </a:xfrm>
            <a:prstGeom prst="rightArrow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8982542" y="3782587"/>
              <a:ext cx="1068380" cy="206788"/>
            </a:xfrm>
            <a:prstGeom prst="rightArrow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598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556" y="0"/>
            <a:ext cx="839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Trivial Solution and Challenges</a:t>
            </a:r>
            <a:endParaRPr lang="en-IN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3001253"/>
              </p:ext>
            </p:extLst>
          </p:nvPr>
        </p:nvGraphicFramePr>
        <p:xfrm>
          <a:off x="758601" y="2007900"/>
          <a:ext cx="10618645" cy="3919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800100"/>
            <a:ext cx="9618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add about trivial verification methods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58909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9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55" y="784969"/>
            <a:ext cx="71323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Safety controller verification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40+ blocks , 60+ instances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Verification of scenarios for all master slave 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End to end verification SC-&gt; FMU-&gt; GIC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DV engineer needs a thorough understanding of SFRs of SC and FM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Human Error-&gt; Silicon bug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Ensuring 100% functional coverage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557" y="0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Verification Challenges </a:t>
            </a:r>
          </a:p>
        </p:txBody>
      </p:sp>
    </p:spTree>
    <p:extLst>
      <p:ext uri="{BB962C8B-B14F-4D97-AF65-F5344CB8AC3E}">
        <p14:creationId xmlns:p14="http://schemas.microsoft.com/office/powerpoint/2010/main" val="297481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" y="9144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Proposed Solution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580558"/>
            <a:ext cx="5170666" cy="232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56" y="0"/>
            <a:ext cx="839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Examples of distributed SEooC IP’s </a:t>
            </a:r>
            <a:endParaRPr lang="en-IN" sz="3600" dirty="0"/>
          </a:p>
        </p:txBody>
      </p:sp>
      <p:pic>
        <p:nvPicPr>
          <p:cNvPr id="3" name="Picture 2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94368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3671" y="2132092"/>
            <a:ext cx="2735437" cy="1974846"/>
          </a:xfrm>
          <a:prstGeom prst="rect">
            <a:avLst/>
          </a:prstGeom>
          <a:solidFill>
            <a:srgbClr val="013C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Inline checks</a:t>
            </a:r>
          </a:p>
          <a:p>
            <a:pPr algn="ctr"/>
            <a:r>
              <a:rPr lang="en-IN" sz="1200" dirty="0"/>
              <a:t>SCVC Execution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2451" y="1199062"/>
            <a:ext cx="2811322" cy="305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Auto Test Generation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1374" y="5077182"/>
            <a:ext cx="2735438" cy="3129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IN" dirty="0"/>
              <a:t>Functional Coverage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120" y="914400"/>
            <a:ext cx="9015984" cy="4835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lowchart: Terminator 11"/>
          <p:cNvSpPr/>
          <p:nvPr/>
        </p:nvSpPr>
        <p:spPr>
          <a:xfrm>
            <a:off x="1650743" y="2109545"/>
            <a:ext cx="1575995" cy="384421"/>
          </a:xfrm>
          <a:prstGeom prst="flowChartTerminator">
            <a:avLst/>
          </a:prstGeom>
          <a:solidFill>
            <a:srgbClr val="013C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Start</a:t>
            </a:r>
            <a:endParaRPr lang="en-IN" sz="1200" dirty="0"/>
          </a:p>
        </p:txBody>
      </p:sp>
      <p:sp>
        <p:nvSpPr>
          <p:cNvPr id="13" name="Flowchart: Data 12"/>
          <p:cNvSpPr/>
          <p:nvPr/>
        </p:nvSpPr>
        <p:spPr>
          <a:xfrm>
            <a:off x="1446348" y="2756969"/>
            <a:ext cx="1984786" cy="399115"/>
          </a:xfrm>
          <a:prstGeom prst="flowChartInputOutput">
            <a:avLst/>
          </a:prstGeom>
          <a:solidFill>
            <a:srgbClr val="013C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User Input</a:t>
            </a:r>
            <a:endParaRPr lang="en-IN" sz="1200" dirty="0"/>
          </a:p>
        </p:txBody>
      </p:sp>
      <p:sp>
        <p:nvSpPr>
          <p:cNvPr id="14" name="Rectangle 13"/>
          <p:cNvSpPr/>
          <p:nvPr/>
        </p:nvSpPr>
        <p:spPr>
          <a:xfrm>
            <a:off x="1184147" y="3530469"/>
            <a:ext cx="2743201" cy="330207"/>
          </a:xfrm>
          <a:prstGeom prst="rect">
            <a:avLst/>
          </a:prstGeom>
          <a:solidFill>
            <a:srgbClr val="013C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Pre-configuration  checks</a:t>
            </a:r>
            <a:endParaRPr lang="en-IN" sz="1200" dirty="0"/>
          </a:p>
        </p:txBody>
      </p:sp>
      <p:cxnSp>
        <p:nvCxnSpPr>
          <p:cNvPr id="15" name="Straight Arrow Connector 14"/>
          <p:cNvCxnSpPr>
            <a:endCxn id="13" idx="1"/>
          </p:cNvCxnSpPr>
          <p:nvPr/>
        </p:nvCxnSpPr>
        <p:spPr>
          <a:xfrm>
            <a:off x="2433166" y="2491889"/>
            <a:ext cx="5575" cy="265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0118" y="3198265"/>
            <a:ext cx="0" cy="311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51777" y="2554765"/>
            <a:ext cx="2202334" cy="774613"/>
          </a:xfrm>
          <a:prstGeom prst="rect">
            <a:avLst/>
          </a:prstGeom>
          <a:solidFill>
            <a:srgbClr val="013C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Post Check</a:t>
            </a:r>
            <a:endParaRPr lang="en-IN" sz="1200" dirty="0"/>
          </a:p>
        </p:txBody>
      </p:sp>
      <p:sp>
        <p:nvSpPr>
          <p:cNvPr id="19" name="Rectangle 18"/>
          <p:cNvSpPr/>
          <p:nvPr/>
        </p:nvSpPr>
        <p:spPr>
          <a:xfrm>
            <a:off x="1042417" y="1874218"/>
            <a:ext cx="3026662" cy="25592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7159752" y="1874219"/>
            <a:ext cx="2642616" cy="25592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Elbow Connector 24"/>
          <p:cNvCxnSpPr>
            <a:stCxn id="19" idx="2"/>
            <a:endCxn id="7" idx="1"/>
          </p:cNvCxnSpPr>
          <p:nvPr/>
        </p:nvCxnSpPr>
        <p:spPr>
          <a:xfrm rot="16200000" flipH="1">
            <a:off x="2953458" y="4035745"/>
            <a:ext cx="800206" cy="15956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1" idx="2"/>
            <a:endCxn id="7" idx="3"/>
          </p:cNvCxnSpPr>
          <p:nvPr/>
        </p:nvCxnSpPr>
        <p:spPr>
          <a:xfrm rot="5400000">
            <a:off x="7283833" y="4036434"/>
            <a:ext cx="800206" cy="15942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4069078" y="3181916"/>
            <a:ext cx="164593" cy="155709"/>
          </a:xfrm>
          <a:prstGeom prst="rightArrow">
            <a:avLst/>
          </a:prstGeom>
          <a:solidFill>
            <a:srgbClr val="013C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/>
          </a:p>
        </p:txBody>
      </p:sp>
      <p:sp>
        <p:nvSpPr>
          <p:cNvPr id="36" name="Right Arrow 35"/>
          <p:cNvSpPr/>
          <p:nvPr/>
        </p:nvSpPr>
        <p:spPr>
          <a:xfrm>
            <a:off x="6952678" y="3159056"/>
            <a:ext cx="219073" cy="155709"/>
          </a:xfrm>
          <a:prstGeom prst="rightArrow">
            <a:avLst/>
          </a:prstGeom>
          <a:solidFill>
            <a:srgbClr val="013C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 b="1"/>
          </a:p>
        </p:txBody>
      </p:sp>
      <p:sp>
        <p:nvSpPr>
          <p:cNvPr id="27" name="TextBox 26"/>
          <p:cNvSpPr txBox="1"/>
          <p:nvPr/>
        </p:nvSpPr>
        <p:spPr>
          <a:xfrm>
            <a:off x="125556" y="0"/>
            <a:ext cx="839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Common Verification Framework</a:t>
            </a:r>
            <a:endParaRPr lang="en-IN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2327564" y="6012873"/>
            <a:ext cx="737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looks dull. Need to enhance</a:t>
            </a:r>
            <a:endParaRPr lang="en-IN" dirty="0"/>
          </a:p>
        </p:txBody>
      </p:sp>
      <p:pic>
        <p:nvPicPr>
          <p:cNvPr id="29" name="Picture 28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94368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94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556" y="0"/>
            <a:ext cx="1016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Application of Framework in Exynos SEooC IP’s</a:t>
            </a:r>
            <a:endParaRPr lang="en-IN" sz="3600" dirty="0"/>
          </a:p>
        </p:txBody>
      </p:sp>
      <p:pic>
        <p:nvPicPr>
          <p:cNvPr id="74" name="Picture 7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graphicFrame>
        <p:nvGraphicFramePr>
          <p:cNvPr id="75" name="Diagram 74"/>
          <p:cNvGraphicFramePr/>
          <p:nvPr>
            <p:extLst>
              <p:ext uri="{D42A27DB-BD31-4B8C-83A1-F6EECF244321}">
                <p14:modId xmlns:p14="http://schemas.microsoft.com/office/powerpoint/2010/main" val="2625758262"/>
              </p:ext>
            </p:extLst>
          </p:nvPr>
        </p:nvGraphicFramePr>
        <p:xfrm>
          <a:off x="235529" y="657219"/>
          <a:ext cx="3144982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6" name="Chevron 75"/>
          <p:cNvSpPr/>
          <p:nvPr/>
        </p:nvSpPr>
        <p:spPr>
          <a:xfrm>
            <a:off x="2092036" y="703109"/>
            <a:ext cx="3574472" cy="581891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FM Common Task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7" name="Chevron 76"/>
          <p:cNvSpPr/>
          <p:nvPr/>
        </p:nvSpPr>
        <p:spPr>
          <a:xfrm>
            <a:off x="5444835" y="703109"/>
            <a:ext cx="3865419" cy="581891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 Common Task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56" y="0"/>
            <a:ext cx="1016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Application of Framework in Exynos SEooC IP’s</a:t>
            </a:r>
            <a:endParaRPr lang="en-IN" sz="36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77" y="1285000"/>
            <a:ext cx="10180209" cy="4664260"/>
          </a:xfrm>
          <a:prstGeom prst="rect">
            <a:avLst/>
          </a:prstGeom>
        </p:spPr>
      </p:pic>
      <p:pic>
        <p:nvPicPr>
          <p:cNvPr id="73" name="Picture 72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94368"/>
          </a:xfrm>
          <a:prstGeom prst="rect">
            <a:avLst/>
          </a:prstGeom>
        </p:spPr>
      </p:pic>
      <p:pic>
        <p:nvPicPr>
          <p:cNvPr id="74" name="Picture 7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graphicFrame>
        <p:nvGraphicFramePr>
          <p:cNvPr id="75" name="Diagram 74"/>
          <p:cNvGraphicFramePr/>
          <p:nvPr>
            <p:extLst>
              <p:ext uri="{D42A27DB-BD31-4B8C-83A1-F6EECF244321}">
                <p14:modId xmlns:p14="http://schemas.microsoft.com/office/powerpoint/2010/main" val="3335159261"/>
              </p:ext>
            </p:extLst>
          </p:nvPr>
        </p:nvGraphicFramePr>
        <p:xfrm>
          <a:off x="235529" y="657219"/>
          <a:ext cx="3144982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hevron 8"/>
          <p:cNvSpPr/>
          <p:nvPr/>
        </p:nvSpPr>
        <p:spPr>
          <a:xfrm>
            <a:off x="2092036" y="703109"/>
            <a:ext cx="3574472" cy="581891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FM Common Task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444835" y="703109"/>
            <a:ext cx="3865419" cy="581891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SC Common Task</a:t>
            </a:r>
            <a:endParaRPr lang="en-I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351" y="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Agenda</a:t>
            </a:r>
            <a:endParaRPr lang="en-IN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95325"/>
            <a:ext cx="1168717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dirty="0"/>
              <a:t>Safety Element out of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dirty="0"/>
              <a:t>Unique Design Requirements of SEooC SoCs</a:t>
            </a:r>
            <a:endParaRPr lang="en-IN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Fault Manager(Fault in SoC)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Safety Controller (For maintaining the FFI)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Design Implementation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1600" dirty="0"/>
              <a:t>FM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 sz="1600" dirty="0"/>
              <a:t>SC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dirty="0"/>
              <a:t>Verification Challenges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/>
              <a:t>FM Verification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/>
              <a:t>SC Verification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dirty="0"/>
              <a:t>Comprehensive Solution</a:t>
            </a:r>
            <a:r>
              <a:rPr lang="en-IN" sz="1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/>
              <a:t>Verification framework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/>
              <a:t>Solution implemented for the problems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1600" dirty="0"/>
              <a:t>FM VC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N" sz="1600" dirty="0"/>
              <a:t>SC VC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dirty="0"/>
              <a:t>Results -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000" dirty="0"/>
              <a:t>Impact/Takeaway</a:t>
            </a:r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3687896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94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556" y="0"/>
            <a:ext cx="1016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Application of Framework in Exynos SEooC IP’s</a:t>
            </a:r>
            <a:endParaRPr lang="en-IN" sz="3600" dirty="0"/>
          </a:p>
        </p:txBody>
      </p:sp>
      <p:pic>
        <p:nvPicPr>
          <p:cNvPr id="74" name="Picture 7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2092036" y="703109"/>
            <a:ext cx="3574472" cy="581891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FM Common Task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444835" y="703109"/>
            <a:ext cx="3865419" cy="581891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SC Common Task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2812473"/>
            <a:ext cx="728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SC flow diagram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496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94368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5717" y="196928"/>
            <a:ext cx="11591498" cy="6079630"/>
            <a:chOff x="375717" y="196928"/>
            <a:chExt cx="11591498" cy="6079630"/>
          </a:xfrm>
        </p:grpSpPr>
        <p:sp>
          <p:nvSpPr>
            <p:cNvPr id="4" name="Rectangle 3"/>
            <p:cNvSpPr/>
            <p:nvPr/>
          </p:nvSpPr>
          <p:spPr>
            <a:xfrm>
              <a:off x="375717" y="1173902"/>
              <a:ext cx="3420932" cy="391258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schemeClr val="tx1"/>
                </a:solidFill>
              </a:endParaRPr>
            </a:p>
          </p:txBody>
        </p:sp>
        <p:sp>
          <p:nvSpPr>
            <p:cNvPr id="5" name="Flowchart: Terminator 4"/>
            <p:cNvSpPr/>
            <p:nvPr/>
          </p:nvSpPr>
          <p:spPr>
            <a:xfrm>
              <a:off x="1329125" y="1205625"/>
              <a:ext cx="1575995" cy="465149"/>
            </a:xfrm>
            <a:prstGeom prst="flowChartTerminator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Start</a:t>
              </a:r>
              <a:endParaRPr lang="en-IN" sz="1200" dirty="0"/>
            </a:p>
          </p:txBody>
        </p:sp>
        <p:sp>
          <p:nvSpPr>
            <p:cNvPr id="8" name="Flowchart: Data 7"/>
            <p:cNvSpPr/>
            <p:nvPr/>
          </p:nvSpPr>
          <p:spPr>
            <a:xfrm>
              <a:off x="1093790" y="1913397"/>
              <a:ext cx="1984786" cy="482930"/>
            </a:xfrm>
            <a:prstGeom prst="flowChartInputOutput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User Input</a:t>
              </a:r>
              <a:endParaRPr lang="en-IN" sz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1380" y="2758139"/>
              <a:ext cx="2743201" cy="399551"/>
            </a:xfrm>
            <a:prstGeom prst="rect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FM Register Configuration</a:t>
              </a:r>
              <a:endParaRPr lang="en-IN" sz="1200" dirty="0"/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878686" y="3457127"/>
              <a:ext cx="2474155" cy="408968"/>
            </a:xfrm>
            <a:prstGeom prst="flowChartProcess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Initial Status Check</a:t>
              </a:r>
              <a:endParaRPr lang="en-IN" sz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72013" y="1041724"/>
              <a:ext cx="2146101" cy="399551"/>
            </a:xfrm>
            <a:prstGeom prst="rect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Expected fault check</a:t>
              </a:r>
              <a:endParaRPr lang="en-IN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90347" y="1770471"/>
              <a:ext cx="1909432" cy="399551"/>
            </a:xfrm>
            <a:prstGeom prst="rect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Fault alias check</a:t>
              </a:r>
              <a:endParaRPr lang="en-IN" sz="1200" dirty="0"/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7972979" y="2465551"/>
              <a:ext cx="2828426" cy="959271"/>
            </a:xfrm>
            <a:prstGeom prst="flowChartDecision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FMVC POST Check</a:t>
              </a:r>
            </a:p>
            <a:p>
              <a:pPr algn="ctr"/>
              <a:r>
                <a:rPr lang="en-US" sz="1200" dirty="0"/>
                <a:t>Output type.</a:t>
              </a:r>
              <a:br>
                <a:rPr lang="en-US" sz="1200" dirty="0"/>
              </a:br>
              <a:r>
                <a:rPr lang="en-US" sz="1200" dirty="0"/>
                <a:t>Interrupt request?</a:t>
              </a:r>
              <a:endParaRPr lang="en-IN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304272" y="4091564"/>
              <a:ext cx="1935481" cy="399551"/>
            </a:xfrm>
            <a:prstGeom prst="rect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CPU ack received?</a:t>
              </a:r>
              <a:endParaRPr lang="en-IN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83954" y="4113765"/>
              <a:ext cx="1839609" cy="399551"/>
            </a:xfrm>
            <a:prstGeom prst="rect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FM output check</a:t>
              </a:r>
              <a:endParaRPr lang="en-IN" sz="1200" dirty="0"/>
            </a:p>
          </p:txBody>
        </p:sp>
        <p:sp>
          <p:nvSpPr>
            <p:cNvPr id="16" name="Flowchart: Terminator 15"/>
            <p:cNvSpPr/>
            <p:nvPr/>
          </p:nvSpPr>
          <p:spPr>
            <a:xfrm>
              <a:off x="6987534" y="5179374"/>
              <a:ext cx="1575995" cy="465149"/>
            </a:xfrm>
            <a:prstGeom prst="flowChartTerminator">
              <a:avLst/>
            </a:prstGeom>
            <a:solidFill>
              <a:srgbClr val="73BD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Test Pass</a:t>
              </a:r>
              <a:endParaRPr lang="en-IN" sz="1200" dirty="0"/>
            </a:p>
          </p:txBody>
        </p:sp>
        <p:sp>
          <p:nvSpPr>
            <p:cNvPr id="17" name="Flowchart: Terminator 16"/>
            <p:cNvSpPr/>
            <p:nvPr/>
          </p:nvSpPr>
          <p:spPr>
            <a:xfrm>
              <a:off x="10391220" y="5199969"/>
              <a:ext cx="1575995" cy="465149"/>
            </a:xfrm>
            <a:prstGeom prst="flowChartTerminator">
              <a:avLst/>
            </a:prstGeom>
            <a:solidFill>
              <a:srgbClr val="E466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Test Fail</a:t>
              </a:r>
              <a:endParaRPr lang="en-IN" sz="1200" dirty="0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7166664" y="906803"/>
              <a:ext cx="4496695" cy="4027230"/>
            </a:xfrm>
            <a:prstGeom prst="flowChartProcess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111547" y="1677903"/>
              <a:ext cx="0" cy="2127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15765" y="2452554"/>
              <a:ext cx="2" cy="259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111547" y="3184850"/>
              <a:ext cx="2" cy="259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103533" y="3922189"/>
              <a:ext cx="2" cy="259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 flipV="1">
              <a:off x="3352841" y="3583531"/>
              <a:ext cx="1513806" cy="169148"/>
            </a:xfrm>
            <a:prstGeom prst="bentConnector3">
              <a:avLst>
                <a:gd name="adj1" fmla="val 9995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stCxn id="49" idx="3"/>
            </p:cNvCxnSpPr>
            <p:nvPr/>
          </p:nvCxnSpPr>
          <p:spPr>
            <a:xfrm flipV="1">
              <a:off x="3471046" y="3562667"/>
              <a:ext cx="2025303" cy="1026540"/>
            </a:xfrm>
            <a:prstGeom prst="bentConnector3">
              <a:avLst>
                <a:gd name="adj1" fmla="val 10032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648183" y="2456286"/>
              <a:ext cx="300687" cy="3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>
              <a:off x="6966563" y="579147"/>
              <a:ext cx="2378501" cy="372542"/>
            </a:xfrm>
            <a:prstGeom prst="bentConnector3">
              <a:avLst>
                <a:gd name="adj1" fmla="val 9990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9346494" y="1471792"/>
              <a:ext cx="2" cy="259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9369957" y="2196112"/>
              <a:ext cx="2" cy="259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81229" y="3777793"/>
              <a:ext cx="11860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376776" y="3444547"/>
              <a:ext cx="10416" cy="3898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8180712" y="3781762"/>
              <a:ext cx="2" cy="259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10634450" y="3787738"/>
              <a:ext cx="2" cy="25982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14" idx="2"/>
            </p:cNvCxnSpPr>
            <p:nvPr/>
          </p:nvCxnSpPr>
          <p:spPr>
            <a:xfrm rot="5400000">
              <a:off x="8103418" y="4601514"/>
              <a:ext cx="278995" cy="58197"/>
            </a:xfrm>
            <a:prstGeom prst="bentConnector3">
              <a:avLst>
                <a:gd name="adj1" fmla="val 10007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rot="10800000" flipV="1">
              <a:off x="7727005" y="4770111"/>
              <a:ext cx="466259" cy="33801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418114" y="1241499"/>
              <a:ext cx="1371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299779" y="2055971"/>
              <a:ext cx="148993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 flipV="1">
              <a:off x="11523563" y="4310667"/>
              <a:ext cx="266151" cy="28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1789714" y="1241499"/>
              <a:ext cx="11253" cy="3468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239753" y="4329439"/>
              <a:ext cx="1274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67250" y="4339222"/>
              <a:ext cx="0" cy="3324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43" idx="0"/>
            </p:cNvCxnSpPr>
            <p:nvPr/>
          </p:nvCxnSpPr>
          <p:spPr>
            <a:xfrm>
              <a:off x="9367250" y="4682515"/>
              <a:ext cx="1153435" cy="48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756780" y="4679998"/>
              <a:ext cx="10441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10520685" y="4641690"/>
              <a:ext cx="262149" cy="45719"/>
            </a:xfrm>
            <a:custGeom>
              <a:avLst/>
              <a:gdLst>
                <a:gd name="connsiteX0" fmla="*/ 0 w 286871"/>
                <a:gd name="connsiteY0" fmla="*/ 125506 h 125506"/>
                <a:gd name="connsiteX1" fmla="*/ 152400 w 286871"/>
                <a:gd name="connsiteY1" fmla="*/ 0 h 125506"/>
                <a:gd name="connsiteX2" fmla="*/ 286871 w 286871"/>
                <a:gd name="connsiteY2" fmla="*/ 125506 h 12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6871" h="125506">
                  <a:moveTo>
                    <a:pt x="0" y="125506"/>
                  </a:moveTo>
                  <a:cubicBezTo>
                    <a:pt x="52294" y="62753"/>
                    <a:pt x="104588" y="0"/>
                    <a:pt x="152400" y="0"/>
                  </a:cubicBezTo>
                  <a:cubicBezTo>
                    <a:pt x="200212" y="0"/>
                    <a:pt x="243541" y="62753"/>
                    <a:pt x="286871" y="12550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2103533" y="4961011"/>
              <a:ext cx="9525" cy="869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flipV="1">
              <a:off x="2113058" y="5665210"/>
              <a:ext cx="9066160" cy="16539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188995" y="814653"/>
              <a:ext cx="1889581" cy="22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FM Configuration</a:t>
              </a:r>
              <a:endParaRPr lang="en-IN" sz="1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136478" y="554420"/>
              <a:ext cx="12254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FM Check</a:t>
              </a:r>
              <a:endParaRPr lang="en-IN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313275" y="3601065"/>
              <a:ext cx="443806" cy="19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Pass</a:t>
              </a:r>
              <a:endParaRPr lang="en-IN" sz="900" dirty="0"/>
            </a:p>
          </p:txBody>
        </p:sp>
        <p:sp>
          <p:nvSpPr>
            <p:cNvPr id="49" name="Flowchart: Decision 48"/>
            <p:cNvSpPr/>
            <p:nvPr/>
          </p:nvSpPr>
          <p:spPr>
            <a:xfrm>
              <a:off x="752049" y="4242448"/>
              <a:ext cx="2718997" cy="693518"/>
            </a:xfrm>
            <a:prstGeom prst="flowChartDecision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Pre-set fault?</a:t>
              </a:r>
              <a:endParaRPr lang="en-IN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83313" y="4066191"/>
              <a:ext cx="443806" cy="1907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Fail</a:t>
              </a:r>
              <a:endParaRPr lang="en-IN" sz="9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5501" y="5222146"/>
              <a:ext cx="443806" cy="19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No</a:t>
              </a:r>
              <a:endParaRPr lang="en-IN" sz="9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25636" y="4320845"/>
              <a:ext cx="443806" cy="19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Yes</a:t>
              </a:r>
              <a:endParaRPr lang="en-IN" sz="9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06230" y="1525573"/>
              <a:ext cx="443806" cy="19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Pass</a:t>
              </a:r>
              <a:endParaRPr lang="en-IN" sz="9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506230" y="2344761"/>
              <a:ext cx="443806" cy="19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Pass</a:t>
              </a:r>
              <a:endParaRPr lang="en-IN" sz="900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20191" y="4493915"/>
              <a:ext cx="4438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Pass</a:t>
              </a:r>
              <a:endParaRPr lang="en-IN" sz="9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405189" y="1019802"/>
              <a:ext cx="4438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Fail</a:t>
              </a:r>
              <a:endParaRPr lang="en-IN" sz="9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261754" y="1836890"/>
              <a:ext cx="443806" cy="19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Fail</a:t>
              </a:r>
              <a:endParaRPr lang="en-IN" sz="900" dirty="0">
                <a:solidFill>
                  <a:schemeClr val="bg1"/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11179217" y="4678042"/>
              <a:ext cx="1" cy="4933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1456799" y="4336989"/>
              <a:ext cx="443806" cy="19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Fail</a:t>
              </a:r>
              <a:endParaRPr lang="en-IN" sz="9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319827" y="5069463"/>
              <a:ext cx="443806" cy="190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Fail</a:t>
              </a:r>
              <a:endParaRPr lang="en-IN" sz="9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367250" y="3777793"/>
              <a:ext cx="126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259615" y="3795293"/>
              <a:ext cx="3855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Yes</a:t>
              </a:r>
              <a:endParaRPr lang="en-IN" sz="9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299836" y="3919149"/>
              <a:ext cx="38557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No</a:t>
              </a:r>
              <a:endParaRPr lang="en-IN" sz="9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70908" y="1211501"/>
              <a:ext cx="2371563" cy="2389564"/>
            </a:xfrm>
            <a:prstGeom prst="rect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/>
                <a:t>Inline checks</a:t>
              </a:r>
            </a:p>
            <a:p>
              <a:pPr algn="ctr"/>
              <a:r>
                <a:rPr lang="en-IN" sz="1200" dirty="0"/>
                <a:t>SCVC Execution 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6966563" y="579147"/>
              <a:ext cx="0" cy="18802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993195" y="196928"/>
              <a:ext cx="281132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IN" dirty="0"/>
                <a:t>Auto Test Generation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04440" y="5907226"/>
              <a:ext cx="3152775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IN" dirty="0"/>
                <a:t>Functional Coverage </a:t>
              </a:r>
            </a:p>
          </p:txBody>
        </p:sp>
        <p:cxnSp>
          <p:nvCxnSpPr>
            <p:cNvPr id="68" name="Elbow Connector 67"/>
            <p:cNvCxnSpPr>
              <a:stCxn id="15" idx="2"/>
            </p:cNvCxnSpPr>
            <p:nvPr/>
          </p:nvCxnSpPr>
          <p:spPr>
            <a:xfrm rot="5400000">
              <a:off x="9255481" y="3421832"/>
              <a:ext cx="256794" cy="2439762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Down Arrow 1"/>
            <p:cNvSpPr/>
            <p:nvPr/>
          </p:nvSpPr>
          <p:spPr>
            <a:xfrm>
              <a:off x="5288499" y="566259"/>
              <a:ext cx="269905" cy="675239"/>
            </a:xfrm>
            <a:prstGeom prst="downArrow">
              <a:avLst/>
            </a:prstGeom>
            <a:solidFill>
              <a:srgbClr val="013C5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11774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67350853"/>
              </p:ext>
            </p:extLst>
          </p:nvPr>
        </p:nvGraphicFramePr>
        <p:xfrm>
          <a:off x="1191491" y="805933"/>
          <a:ext cx="9809017" cy="4735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556" y="0"/>
            <a:ext cx="1016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Proposed Solution (Delete if not required)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2265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13588" y="0"/>
          <a:ext cx="11011611" cy="618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91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093" y="605135"/>
            <a:ext cx="98124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Configurable safety attribute of the master as safe or non-safe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Allow or block transaction based on safety attribute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Check Safety Controller fault output to Fault Manager (FM) and GIC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Configuration of Safety Controller with minimalistic user inputs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Error logging of the blocked transaction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Functional Coverage for all the Safety Controllers in </a:t>
            </a:r>
            <a:r>
              <a:rPr lang="en-IN" sz="2000" dirty="0" err="1"/>
              <a:t>SoC</a:t>
            </a:r>
            <a:endParaRPr lang="en-IN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Automated test case generation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Different verification mode supported for user configuration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IN" sz="2000" dirty="0"/>
              <a:t>Scalable to other verification solutions to catch FFI issues in bus component</a:t>
            </a:r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22093" y="22763"/>
            <a:ext cx="791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/>
            </a:lvl1pPr>
          </a:lstStyle>
          <a:p>
            <a:r>
              <a:rPr lang="en-IN" sz="3600" dirty="0"/>
              <a:t>Proposed Solution Safety Controller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93" y="3516212"/>
            <a:ext cx="4932080" cy="2173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53" y="3516212"/>
            <a:ext cx="4564572" cy="219524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5078106" y="4534108"/>
            <a:ext cx="566617" cy="185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ight Arrow 11"/>
          <p:cNvSpPr/>
          <p:nvPr/>
        </p:nvSpPr>
        <p:spPr>
          <a:xfrm>
            <a:off x="6995738" y="4534108"/>
            <a:ext cx="526915" cy="185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ounded Rectangle 1"/>
          <p:cNvSpPr/>
          <p:nvPr/>
        </p:nvSpPr>
        <p:spPr>
          <a:xfrm>
            <a:off x="5644723" y="4137660"/>
            <a:ext cx="1351015" cy="937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dirty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7887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545" y="0"/>
            <a:ext cx="320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Results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8537516"/>
              </p:ext>
            </p:extLst>
          </p:nvPr>
        </p:nvGraphicFramePr>
        <p:xfrm>
          <a:off x="138545" y="521640"/>
          <a:ext cx="11834553" cy="517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7288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9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4" y="0"/>
            <a:ext cx="665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Conclusion</a:t>
            </a:r>
            <a:endParaRPr lang="en-IN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0174530"/>
              </p:ext>
            </p:extLst>
          </p:nvPr>
        </p:nvGraphicFramePr>
        <p:xfrm>
          <a:off x="260842" y="744682"/>
          <a:ext cx="7172325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99855" y="4447309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looks dull. Need to enhance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0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9600" y="2479964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Thank you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5364101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3571875" y="3486150"/>
            <a:ext cx="3343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3449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5" y="17088"/>
            <a:ext cx="776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Safety Element out of </a:t>
            </a:r>
            <a:r>
              <a:rPr lang="en-IN" sz="3600" dirty="0" smtClean="0"/>
              <a:t>Context (SEooC)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0163" y="663419"/>
            <a:ext cx="1315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SEooC: ISO 26262-10:2018, Clause 9 </a:t>
            </a:r>
          </a:p>
          <a:p>
            <a:r>
              <a:rPr lang="en-IN" dirty="0"/>
              <a:t>“Safety related elements which are not developed for a specific </a:t>
            </a:r>
            <a:r>
              <a:rPr lang="en-IN" dirty="0" smtClean="0"/>
              <a:t>item (</a:t>
            </a:r>
            <a:r>
              <a:rPr lang="en-IN" dirty="0"/>
              <a:t>Not developed in the context of particular vehicle)”</a:t>
            </a:r>
          </a:p>
          <a:p>
            <a:endParaRPr lang="en-IN" dirty="0"/>
          </a:p>
        </p:txBody>
      </p:sp>
      <p:sp>
        <p:nvSpPr>
          <p:cNvPr id="101" name="TextBox 100"/>
          <p:cNvSpPr txBox="1"/>
          <p:nvPr/>
        </p:nvSpPr>
        <p:spPr>
          <a:xfrm>
            <a:off x="11096101" y="4180177"/>
            <a:ext cx="624845" cy="3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5" name="Picture 5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2309546995"/>
              </p:ext>
            </p:extLst>
          </p:nvPr>
        </p:nvGraphicFramePr>
        <p:xfrm>
          <a:off x="-1798929" y="1403909"/>
          <a:ext cx="9597003" cy="46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8232" r="33260" b="17878"/>
          <a:stretch/>
        </p:blipFill>
        <p:spPr>
          <a:xfrm>
            <a:off x="411181" y="2913791"/>
            <a:ext cx="1592534" cy="15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5" y="17088"/>
            <a:ext cx="776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Safety Element out of </a:t>
            </a:r>
            <a:r>
              <a:rPr lang="en-IN" sz="3600" dirty="0" smtClean="0"/>
              <a:t>Context (SEooC)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0163" y="663419"/>
            <a:ext cx="1315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SEooC: ISO 26262-10:2018, Clause 9 </a:t>
            </a:r>
          </a:p>
          <a:p>
            <a:r>
              <a:rPr lang="en-IN" dirty="0"/>
              <a:t>“Safety related elements which are not developed for a specific </a:t>
            </a:r>
            <a:r>
              <a:rPr lang="en-IN" dirty="0" smtClean="0"/>
              <a:t>item (</a:t>
            </a:r>
            <a:r>
              <a:rPr lang="en-IN" dirty="0"/>
              <a:t>Not developed in the context of particular vehicle)”</a:t>
            </a:r>
          </a:p>
          <a:p>
            <a:endParaRPr lang="en-IN" dirty="0"/>
          </a:p>
        </p:txBody>
      </p:sp>
      <p:pic>
        <p:nvPicPr>
          <p:cNvPr id="46" name="Picture 4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3463490806"/>
              </p:ext>
            </p:extLst>
          </p:nvPr>
        </p:nvGraphicFramePr>
        <p:xfrm>
          <a:off x="-1798929" y="1403909"/>
          <a:ext cx="9597003" cy="46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8232" r="33260" b="17878"/>
          <a:stretch/>
        </p:blipFill>
        <p:spPr>
          <a:xfrm>
            <a:off x="411181" y="2913791"/>
            <a:ext cx="1592534" cy="159253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137346" y="3855636"/>
            <a:ext cx="624845" cy="3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47609" y="2299041"/>
            <a:ext cx="5061773" cy="2504936"/>
          </a:xfrm>
          <a:prstGeom prst="rect">
            <a:avLst/>
          </a:prstGeom>
          <a:solidFill>
            <a:srgbClr val="4454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Rectangle 58"/>
          <p:cNvSpPr/>
          <p:nvPr/>
        </p:nvSpPr>
        <p:spPr>
          <a:xfrm>
            <a:off x="7250458" y="2469803"/>
            <a:ext cx="830236" cy="4839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Display Processing Unit</a:t>
            </a:r>
            <a:endParaRPr lang="en-IN" sz="1100" dirty="0"/>
          </a:p>
        </p:txBody>
      </p:sp>
      <p:sp>
        <p:nvSpPr>
          <p:cNvPr id="61" name="Rectangle 60"/>
          <p:cNvSpPr/>
          <p:nvPr/>
        </p:nvSpPr>
        <p:spPr>
          <a:xfrm>
            <a:off x="7250458" y="3057394"/>
            <a:ext cx="830236" cy="4839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Image Signal Processing</a:t>
            </a:r>
            <a:endParaRPr lang="en-IN" sz="1100" dirty="0"/>
          </a:p>
        </p:txBody>
      </p:sp>
      <p:sp>
        <p:nvSpPr>
          <p:cNvPr id="62" name="Rectangle 61"/>
          <p:cNvSpPr/>
          <p:nvPr/>
        </p:nvSpPr>
        <p:spPr>
          <a:xfrm>
            <a:off x="7238826" y="3636226"/>
            <a:ext cx="841867" cy="4839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Neural Processing Unit</a:t>
            </a:r>
            <a:endParaRPr lang="en-IN" sz="1100" dirty="0"/>
          </a:p>
        </p:txBody>
      </p:sp>
      <p:sp>
        <p:nvSpPr>
          <p:cNvPr id="63" name="Rectangle 62"/>
          <p:cNvSpPr/>
          <p:nvPr/>
        </p:nvSpPr>
        <p:spPr>
          <a:xfrm>
            <a:off x="7250457" y="4215058"/>
            <a:ext cx="830236" cy="4839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Audio Processing Unit</a:t>
            </a:r>
            <a:endParaRPr lang="en-IN" sz="1100" dirty="0"/>
          </a:p>
        </p:txBody>
      </p:sp>
      <p:sp>
        <p:nvSpPr>
          <p:cNvPr id="64" name="Rectangle 63"/>
          <p:cNvSpPr/>
          <p:nvPr/>
        </p:nvSpPr>
        <p:spPr>
          <a:xfrm>
            <a:off x="10305002" y="2482298"/>
            <a:ext cx="979535" cy="3945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IP_1</a:t>
            </a:r>
            <a:endParaRPr lang="en-IN" sz="1400" dirty="0"/>
          </a:p>
        </p:txBody>
      </p:sp>
      <p:sp>
        <p:nvSpPr>
          <p:cNvPr id="65" name="Rectangle 64"/>
          <p:cNvSpPr/>
          <p:nvPr/>
        </p:nvSpPr>
        <p:spPr>
          <a:xfrm>
            <a:off x="8823067" y="3721099"/>
            <a:ext cx="857091" cy="7980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DRAM 2</a:t>
            </a:r>
            <a:endParaRPr lang="en-IN" dirty="0"/>
          </a:p>
        </p:txBody>
      </p:sp>
      <p:sp>
        <p:nvSpPr>
          <p:cNvPr id="66" name="Rectangle 65"/>
          <p:cNvSpPr/>
          <p:nvPr/>
        </p:nvSpPr>
        <p:spPr>
          <a:xfrm>
            <a:off x="8823066" y="2594504"/>
            <a:ext cx="857092" cy="7980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DRAM1</a:t>
            </a:r>
            <a:endParaRPr lang="en-IN" dirty="0"/>
          </a:p>
        </p:txBody>
      </p:sp>
      <p:sp>
        <p:nvSpPr>
          <p:cNvPr id="67" name="Rectangle 66"/>
          <p:cNvSpPr/>
          <p:nvPr/>
        </p:nvSpPr>
        <p:spPr>
          <a:xfrm>
            <a:off x="10305002" y="3035413"/>
            <a:ext cx="979535" cy="3990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IP_2</a:t>
            </a:r>
            <a:endParaRPr lang="en-IN" sz="1400" dirty="0"/>
          </a:p>
        </p:txBody>
      </p:sp>
      <p:sp>
        <p:nvSpPr>
          <p:cNvPr id="68" name="Rectangle 67"/>
          <p:cNvSpPr/>
          <p:nvPr/>
        </p:nvSpPr>
        <p:spPr>
          <a:xfrm>
            <a:off x="10305002" y="3593008"/>
            <a:ext cx="979535" cy="3874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.</a:t>
            </a:r>
            <a:endParaRPr lang="en-IN" sz="1400" dirty="0"/>
          </a:p>
        </p:txBody>
      </p:sp>
      <p:sp>
        <p:nvSpPr>
          <p:cNvPr id="69" name="Rectangle 68"/>
          <p:cNvSpPr/>
          <p:nvPr/>
        </p:nvSpPr>
        <p:spPr>
          <a:xfrm>
            <a:off x="10305002" y="4180861"/>
            <a:ext cx="979535" cy="3580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IP_n</a:t>
            </a:r>
            <a:endParaRPr lang="en-IN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11339626" y="2271856"/>
            <a:ext cx="624845" cy="3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71" name="Elbow Connector 70"/>
          <p:cNvCxnSpPr>
            <a:stCxn id="64" idx="1"/>
            <a:endCxn id="66" idx="3"/>
          </p:cNvCxnSpPr>
          <p:nvPr/>
        </p:nvCxnSpPr>
        <p:spPr>
          <a:xfrm rot="10800000" flipV="1">
            <a:off x="9680158" y="2679576"/>
            <a:ext cx="624844" cy="313963"/>
          </a:xfrm>
          <a:prstGeom prst="bentConnector3">
            <a:avLst/>
          </a:prstGeom>
          <a:solidFill>
            <a:srgbClr val="445468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67" idx="1"/>
            <a:endCxn id="66" idx="3"/>
          </p:cNvCxnSpPr>
          <p:nvPr/>
        </p:nvCxnSpPr>
        <p:spPr>
          <a:xfrm rot="10800000">
            <a:off x="9680158" y="2993540"/>
            <a:ext cx="624844" cy="241392"/>
          </a:xfrm>
          <a:prstGeom prst="bentConnector3">
            <a:avLst/>
          </a:prstGeom>
          <a:solidFill>
            <a:srgbClr val="445468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68" idx="1"/>
            <a:endCxn id="65" idx="3"/>
          </p:cNvCxnSpPr>
          <p:nvPr/>
        </p:nvCxnSpPr>
        <p:spPr>
          <a:xfrm rot="10800000" flipV="1">
            <a:off x="9680158" y="3786718"/>
            <a:ext cx="624844" cy="333416"/>
          </a:xfrm>
          <a:prstGeom prst="bentConnector3">
            <a:avLst/>
          </a:prstGeom>
          <a:solidFill>
            <a:srgbClr val="445468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69" idx="1"/>
            <a:endCxn id="65" idx="3"/>
          </p:cNvCxnSpPr>
          <p:nvPr/>
        </p:nvCxnSpPr>
        <p:spPr>
          <a:xfrm rot="10800000">
            <a:off x="9680158" y="4120135"/>
            <a:ext cx="624844" cy="239732"/>
          </a:xfrm>
          <a:prstGeom prst="bentConnector3">
            <a:avLst/>
          </a:prstGeom>
          <a:solidFill>
            <a:srgbClr val="445468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59" idx="3"/>
            <a:endCxn id="66" idx="1"/>
          </p:cNvCxnSpPr>
          <p:nvPr/>
        </p:nvCxnSpPr>
        <p:spPr>
          <a:xfrm>
            <a:off x="8080694" y="2711757"/>
            <a:ext cx="742372" cy="2817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2" idx="3"/>
            <a:endCxn id="66" idx="1"/>
          </p:cNvCxnSpPr>
          <p:nvPr/>
        </p:nvCxnSpPr>
        <p:spPr>
          <a:xfrm flipV="1">
            <a:off x="8080693" y="2993539"/>
            <a:ext cx="742373" cy="8846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5" y="17088"/>
            <a:ext cx="776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Safety Element out of </a:t>
            </a:r>
            <a:r>
              <a:rPr lang="en-IN" sz="3600" dirty="0" smtClean="0"/>
              <a:t>Context (SEooC)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0163" y="663419"/>
            <a:ext cx="1315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SEooC: ISO 26262-10:2018, Clause 9 </a:t>
            </a:r>
          </a:p>
          <a:p>
            <a:r>
              <a:rPr lang="en-IN" dirty="0"/>
              <a:t>“Safety related elements which are not developed for a specific </a:t>
            </a:r>
            <a:r>
              <a:rPr lang="en-IN" dirty="0" smtClean="0"/>
              <a:t>item (</a:t>
            </a:r>
            <a:r>
              <a:rPr lang="en-IN" dirty="0"/>
              <a:t>Not developed in the context of particular vehicle)”</a:t>
            </a:r>
          </a:p>
          <a:p>
            <a:endParaRPr lang="en-IN" dirty="0"/>
          </a:p>
        </p:txBody>
      </p:sp>
      <p:grpSp>
        <p:nvGrpSpPr>
          <p:cNvPr id="10" name="Group 9"/>
          <p:cNvGrpSpPr/>
          <p:nvPr/>
        </p:nvGrpSpPr>
        <p:grpSpPr>
          <a:xfrm>
            <a:off x="6847609" y="2271856"/>
            <a:ext cx="5116862" cy="2532121"/>
            <a:chOff x="6847609" y="2271856"/>
            <a:chExt cx="5116862" cy="2532121"/>
          </a:xfrm>
        </p:grpSpPr>
        <p:sp>
          <p:nvSpPr>
            <p:cNvPr id="101" name="TextBox 100"/>
            <p:cNvSpPr txBox="1"/>
            <p:nvPr/>
          </p:nvSpPr>
          <p:spPr>
            <a:xfrm>
              <a:off x="11137346" y="3855636"/>
              <a:ext cx="624845" cy="322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SoC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47609" y="2299041"/>
              <a:ext cx="5061773" cy="2504936"/>
            </a:xfrm>
            <a:prstGeom prst="rect">
              <a:avLst/>
            </a:prstGeom>
            <a:solidFill>
              <a:srgbClr val="44546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50458" y="2469803"/>
              <a:ext cx="830236" cy="48390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Display Processing Unit</a:t>
              </a:r>
              <a:endParaRPr lang="en-IN" sz="11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50458" y="3057394"/>
              <a:ext cx="830236" cy="48390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Image Signal Processing</a:t>
              </a:r>
              <a:endParaRPr lang="en-IN" sz="11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38826" y="3636226"/>
              <a:ext cx="841867" cy="48390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Neural Processing Unit</a:t>
              </a:r>
              <a:endParaRPr lang="en-IN" sz="11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50457" y="4215058"/>
              <a:ext cx="830236" cy="48390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Audio Processing Unit</a:t>
              </a:r>
              <a:endParaRPr lang="en-IN" sz="11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305002" y="2482298"/>
              <a:ext cx="979535" cy="39455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IP_1</a:t>
              </a:r>
              <a:endParaRPr lang="en-IN" sz="1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823067" y="3721099"/>
              <a:ext cx="857091" cy="79807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DRAM 2</a:t>
              </a:r>
              <a:endParaRPr lang="en-IN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823066" y="2594504"/>
              <a:ext cx="857092" cy="79807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DRAM1</a:t>
              </a:r>
              <a:endParaRPr lang="en-IN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305002" y="3035413"/>
              <a:ext cx="979535" cy="39903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IP_2</a:t>
              </a:r>
              <a:endParaRPr lang="en-IN" sz="1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0305002" y="3593008"/>
              <a:ext cx="979535" cy="38741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.</a:t>
              </a:r>
              <a:endParaRPr lang="en-IN" sz="1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305002" y="4180861"/>
              <a:ext cx="979535" cy="3580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IP_n</a:t>
              </a:r>
              <a:endParaRPr lang="en-IN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39626" y="2271856"/>
              <a:ext cx="624845" cy="322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SoC</a:t>
              </a:r>
              <a:endParaRPr lang="en-IN" dirty="0">
                <a:solidFill>
                  <a:schemeClr val="bg1"/>
                </a:solidFill>
              </a:endParaRPr>
            </a:p>
          </p:txBody>
        </p:sp>
        <p:cxnSp>
          <p:nvCxnSpPr>
            <p:cNvPr id="63" name="Elbow Connector 62"/>
            <p:cNvCxnSpPr>
              <a:stCxn id="48" idx="1"/>
              <a:endCxn id="51" idx="3"/>
            </p:cNvCxnSpPr>
            <p:nvPr/>
          </p:nvCxnSpPr>
          <p:spPr>
            <a:xfrm rot="10800000" flipV="1">
              <a:off x="9680158" y="2679576"/>
              <a:ext cx="624844" cy="313963"/>
            </a:xfrm>
            <a:prstGeom prst="bentConnector3">
              <a:avLst/>
            </a:prstGeom>
            <a:solidFill>
              <a:srgbClr val="445468"/>
            </a:solidFill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53" idx="1"/>
              <a:endCxn id="51" idx="3"/>
            </p:cNvCxnSpPr>
            <p:nvPr/>
          </p:nvCxnSpPr>
          <p:spPr>
            <a:xfrm rot="10800000">
              <a:off x="9680158" y="2993540"/>
              <a:ext cx="624844" cy="241392"/>
            </a:xfrm>
            <a:prstGeom prst="bentConnector3">
              <a:avLst/>
            </a:prstGeom>
            <a:solidFill>
              <a:srgbClr val="445468"/>
            </a:solidFill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>
              <a:stCxn id="55" idx="1"/>
              <a:endCxn id="50" idx="3"/>
            </p:cNvCxnSpPr>
            <p:nvPr/>
          </p:nvCxnSpPr>
          <p:spPr>
            <a:xfrm rot="10800000" flipV="1">
              <a:off x="9680158" y="3786718"/>
              <a:ext cx="624844" cy="333416"/>
            </a:xfrm>
            <a:prstGeom prst="bentConnector3">
              <a:avLst/>
            </a:prstGeom>
            <a:solidFill>
              <a:srgbClr val="445468"/>
            </a:solidFill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>
              <a:stCxn id="57" idx="1"/>
              <a:endCxn id="50" idx="3"/>
            </p:cNvCxnSpPr>
            <p:nvPr/>
          </p:nvCxnSpPr>
          <p:spPr>
            <a:xfrm rot="10800000">
              <a:off x="9680158" y="4120135"/>
              <a:ext cx="624844" cy="239732"/>
            </a:xfrm>
            <a:prstGeom prst="bentConnector3">
              <a:avLst/>
            </a:prstGeom>
            <a:solidFill>
              <a:srgbClr val="445468"/>
            </a:solidFill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Elbow Connector 5"/>
            <p:cNvCxnSpPr>
              <a:stCxn id="36" idx="3"/>
              <a:endCxn id="50" idx="1"/>
            </p:cNvCxnSpPr>
            <p:nvPr/>
          </p:nvCxnSpPr>
          <p:spPr>
            <a:xfrm>
              <a:off x="8080694" y="3299348"/>
              <a:ext cx="742373" cy="8207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>
              <a:stCxn id="46" idx="3"/>
              <a:endCxn id="50" idx="1"/>
            </p:cNvCxnSpPr>
            <p:nvPr/>
          </p:nvCxnSpPr>
          <p:spPr>
            <a:xfrm flipV="1">
              <a:off x="8080693" y="4120134"/>
              <a:ext cx="742374" cy="33687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5" name="Picture 7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graphicFrame>
        <p:nvGraphicFramePr>
          <p:cNvPr id="76" name="Diagram 75"/>
          <p:cNvGraphicFramePr/>
          <p:nvPr>
            <p:extLst>
              <p:ext uri="{D42A27DB-BD31-4B8C-83A1-F6EECF244321}">
                <p14:modId xmlns:p14="http://schemas.microsoft.com/office/powerpoint/2010/main" val="430309257"/>
              </p:ext>
            </p:extLst>
          </p:nvPr>
        </p:nvGraphicFramePr>
        <p:xfrm>
          <a:off x="-1798929" y="1403909"/>
          <a:ext cx="9597003" cy="46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8232" r="33260" b="17878"/>
          <a:stretch/>
        </p:blipFill>
        <p:spPr>
          <a:xfrm>
            <a:off x="411181" y="2913791"/>
            <a:ext cx="1592534" cy="15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5" y="17088"/>
            <a:ext cx="776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Safety Element out of </a:t>
            </a:r>
            <a:r>
              <a:rPr lang="en-IN" sz="3600" dirty="0" smtClean="0"/>
              <a:t>Context (SEooC)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70163" y="663419"/>
            <a:ext cx="1315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SEooC: ISO 26262-10:2018, Clause 9 </a:t>
            </a:r>
          </a:p>
          <a:p>
            <a:r>
              <a:rPr lang="en-IN" dirty="0"/>
              <a:t>“Safety related elements which are not developed for a specific </a:t>
            </a:r>
            <a:r>
              <a:rPr lang="en-IN" dirty="0" smtClean="0"/>
              <a:t>item (</a:t>
            </a:r>
            <a:r>
              <a:rPr lang="en-IN" dirty="0"/>
              <a:t>Not developed in the context of particular vehicle)”</a:t>
            </a:r>
          </a:p>
          <a:p>
            <a:endParaRPr lang="en-IN" dirty="0"/>
          </a:p>
        </p:txBody>
      </p:sp>
      <p:sp>
        <p:nvSpPr>
          <p:cNvPr id="101" name="TextBox 100"/>
          <p:cNvSpPr txBox="1"/>
          <p:nvPr/>
        </p:nvSpPr>
        <p:spPr>
          <a:xfrm>
            <a:off x="11137346" y="3855636"/>
            <a:ext cx="624845" cy="3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47609" y="2299041"/>
            <a:ext cx="5061773" cy="2504936"/>
          </a:xfrm>
          <a:prstGeom prst="rect">
            <a:avLst/>
          </a:prstGeom>
          <a:solidFill>
            <a:srgbClr val="4454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Rectangle 29"/>
          <p:cNvSpPr/>
          <p:nvPr/>
        </p:nvSpPr>
        <p:spPr>
          <a:xfrm>
            <a:off x="7250458" y="2469803"/>
            <a:ext cx="830236" cy="4839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Display Processing Unit</a:t>
            </a:r>
            <a:endParaRPr lang="en-IN" sz="1100" dirty="0"/>
          </a:p>
        </p:txBody>
      </p:sp>
      <p:sp>
        <p:nvSpPr>
          <p:cNvPr id="36" name="Rectangle 35"/>
          <p:cNvSpPr/>
          <p:nvPr/>
        </p:nvSpPr>
        <p:spPr>
          <a:xfrm>
            <a:off x="7250458" y="3057394"/>
            <a:ext cx="830236" cy="4839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Image Signal Processing</a:t>
            </a:r>
            <a:endParaRPr lang="en-IN" sz="1100" dirty="0"/>
          </a:p>
        </p:txBody>
      </p:sp>
      <p:sp>
        <p:nvSpPr>
          <p:cNvPr id="44" name="Rectangle 43"/>
          <p:cNvSpPr/>
          <p:nvPr/>
        </p:nvSpPr>
        <p:spPr>
          <a:xfrm>
            <a:off x="7238826" y="3636226"/>
            <a:ext cx="841867" cy="4839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Neural Processing Unit</a:t>
            </a:r>
            <a:endParaRPr lang="en-IN" sz="1100" dirty="0"/>
          </a:p>
        </p:txBody>
      </p:sp>
      <p:sp>
        <p:nvSpPr>
          <p:cNvPr id="46" name="Rectangle 45"/>
          <p:cNvSpPr/>
          <p:nvPr/>
        </p:nvSpPr>
        <p:spPr>
          <a:xfrm>
            <a:off x="7250457" y="4215058"/>
            <a:ext cx="830236" cy="4839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Audio Processing Unit</a:t>
            </a:r>
            <a:endParaRPr lang="en-IN" sz="1100" dirty="0"/>
          </a:p>
        </p:txBody>
      </p:sp>
      <p:sp>
        <p:nvSpPr>
          <p:cNvPr id="48" name="Rectangle 47"/>
          <p:cNvSpPr/>
          <p:nvPr/>
        </p:nvSpPr>
        <p:spPr>
          <a:xfrm>
            <a:off x="10305002" y="2482298"/>
            <a:ext cx="979535" cy="3945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IP_1</a:t>
            </a:r>
            <a:endParaRPr lang="en-IN" sz="1400" dirty="0"/>
          </a:p>
        </p:txBody>
      </p:sp>
      <p:sp>
        <p:nvSpPr>
          <p:cNvPr id="50" name="Rectangle 49"/>
          <p:cNvSpPr/>
          <p:nvPr/>
        </p:nvSpPr>
        <p:spPr>
          <a:xfrm>
            <a:off x="8823067" y="3721099"/>
            <a:ext cx="857091" cy="7980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DRAM 2</a:t>
            </a:r>
            <a:endParaRPr lang="en-IN" dirty="0"/>
          </a:p>
        </p:txBody>
      </p:sp>
      <p:sp>
        <p:nvSpPr>
          <p:cNvPr id="51" name="Rectangle 50"/>
          <p:cNvSpPr/>
          <p:nvPr/>
        </p:nvSpPr>
        <p:spPr>
          <a:xfrm>
            <a:off x="8823066" y="2594504"/>
            <a:ext cx="857092" cy="7980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DRAM1</a:t>
            </a:r>
            <a:endParaRPr lang="en-IN" dirty="0"/>
          </a:p>
        </p:txBody>
      </p:sp>
      <p:sp>
        <p:nvSpPr>
          <p:cNvPr id="53" name="Rectangle 52"/>
          <p:cNvSpPr/>
          <p:nvPr/>
        </p:nvSpPr>
        <p:spPr>
          <a:xfrm>
            <a:off x="10305002" y="3035413"/>
            <a:ext cx="979535" cy="3990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IP_2</a:t>
            </a:r>
            <a:endParaRPr lang="en-IN" sz="1400" dirty="0"/>
          </a:p>
        </p:txBody>
      </p:sp>
      <p:sp>
        <p:nvSpPr>
          <p:cNvPr id="55" name="Rectangle 54"/>
          <p:cNvSpPr/>
          <p:nvPr/>
        </p:nvSpPr>
        <p:spPr>
          <a:xfrm>
            <a:off x="10305002" y="3593008"/>
            <a:ext cx="979535" cy="38741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.</a:t>
            </a:r>
            <a:endParaRPr lang="en-IN" sz="1400" dirty="0"/>
          </a:p>
        </p:txBody>
      </p:sp>
      <p:sp>
        <p:nvSpPr>
          <p:cNvPr id="57" name="Rectangle 56"/>
          <p:cNvSpPr/>
          <p:nvPr/>
        </p:nvSpPr>
        <p:spPr>
          <a:xfrm>
            <a:off x="10305002" y="4180861"/>
            <a:ext cx="979535" cy="3580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IP_n</a:t>
            </a:r>
            <a:endParaRPr lang="en-IN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11339626" y="2271856"/>
            <a:ext cx="624845" cy="32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63" name="Elbow Connector 62"/>
          <p:cNvCxnSpPr>
            <a:stCxn id="48" idx="1"/>
            <a:endCxn id="51" idx="3"/>
          </p:cNvCxnSpPr>
          <p:nvPr/>
        </p:nvCxnSpPr>
        <p:spPr>
          <a:xfrm rot="10800000" flipV="1">
            <a:off x="9680158" y="2679576"/>
            <a:ext cx="624844" cy="313963"/>
          </a:xfrm>
          <a:prstGeom prst="bentConnector3">
            <a:avLst/>
          </a:prstGeom>
          <a:solidFill>
            <a:srgbClr val="445468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3" idx="1"/>
            <a:endCxn id="51" idx="3"/>
          </p:cNvCxnSpPr>
          <p:nvPr/>
        </p:nvCxnSpPr>
        <p:spPr>
          <a:xfrm rot="10800000">
            <a:off x="9680158" y="2993540"/>
            <a:ext cx="624844" cy="241392"/>
          </a:xfrm>
          <a:prstGeom prst="bentConnector3">
            <a:avLst/>
          </a:prstGeom>
          <a:solidFill>
            <a:srgbClr val="445468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55" idx="1"/>
            <a:endCxn id="50" idx="3"/>
          </p:cNvCxnSpPr>
          <p:nvPr/>
        </p:nvCxnSpPr>
        <p:spPr>
          <a:xfrm rot="10800000" flipV="1">
            <a:off x="9680158" y="3786718"/>
            <a:ext cx="624844" cy="333416"/>
          </a:xfrm>
          <a:prstGeom prst="bentConnector3">
            <a:avLst/>
          </a:prstGeom>
          <a:solidFill>
            <a:srgbClr val="445468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7" idx="1"/>
            <a:endCxn id="50" idx="3"/>
          </p:cNvCxnSpPr>
          <p:nvPr/>
        </p:nvCxnSpPr>
        <p:spPr>
          <a:xfrm rot="10800000">
            <a:off x="9680158" y="4120135"/>
            <a:ext cx="624844" cy="239732"/>
          </a:xfrm>
          <a:prstGeom prst="bentConnector3">
            <a:avLst/>
          </a:prstGeom>
          <a:solidFill>
            <a:srgbClr val="445468"/>
          </a:solidFill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36" idx="3"/>
            <a:endCxn id="50" idx="1"/>
          </p:cNvCxnSpPr>
          <p:nvPr/>
        </p:nvCxnSpPr>
        <p:spPr>
          <a:xfrm>
            <a:off x="8080694" y="3299348"/>
            <a:ext cx="742373" cy="8207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46" idx="3"/>
            <a:endCxn id="50" idx="1"/>
          </p:cNvCxnSpPr>
          <p:nvPr/>
        </p:nvCxnSpPr>
        <p:spPr>
          <a:xfrm flipV="1">
            <a:off x="8080693" y="4120134"/>
            <a:ext cx="742374" cy="3368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1" name="Diagram 70"/>
          <p:cNvGraphicFramePr/>
          <p:nvPr>
            <p:extLst>
              <p:ext uri="{D42A27DB-BD31-4B8C-83A1-F6EECF244321}">
                <p14:modId xmlns:p14="http://schemas.microsoft.com/office/powerpoint/2010/main" val="2641987131"/>
              </p:ext>
            </p:extLst>
          </p:nvPr>
        </p:nvGraphicFramePr>
        <p:xfrm>
          <a:off x="-1798929" y="1403909"/>
          <a:ext cx="9597003" cy="4612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6" t="18232" r="33260" b="17878"/>
          <a:stretch/>
        </p:blipFill>
        <p:spPr>
          <a:xfrm>
            <a:off x="411181" y="2913791"/>
            <a:ext cx="1592534" cy="1592534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cxnSp>
        <p:nvCxnSpPr>
          <p:cNvPr id="3" name="Elbow Connector 2"/>
          <p:cNvCxnSpPr>
            <a:stCxn id="30" idx="3"/>
            <a:endCxn id="51" idx="1"/>
          </p:cNvCxnSpPr>
          <p:nvPr/>
        </p:nvCxnSpPr>
        <p:spPr>
          <a:xfrm>
            <a:off x="8080694" y="2711757"/>
            <a:ext cx="742372" cy="2817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4" idx="3"/>
            <a:endCxn id="51" idx="1"/>
          </p:cNvCxnSpPr>
          <p:nvPr/>
        </p:nvCxnSpPr>
        <p:spPr>
          <a:xfrm flipV="1">
            <a:off x="8080693" y="2993539"/>
            <a:ext cx="742373" cy="8846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5" y="1708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Safety Element out of 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280373"/>
            <a:ext cx="8124825" cy="5810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8600" y="812127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SEooC: ISO 26262-10:2018, Clause 9 </a:t>
            </a:r>
          </a:p>
          <a:p>
            <a:r>
              <a:rPr lang="en-IN" dirty="0"/>
              <a:t>“Safety related elements which are not developed for a specific item(Not developed in the context of particular vehicle)”</a:t>
            </a:r>
          </a:p>
          <a:p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7848600" y="2289455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marL="0" lvl="1"/>
            <a:r>
              <a:rPr lang="en-IN" b="1" dirty="0"/>
              <a:t>Freedom From Interference (FFI): ISO 26262-1:2018, Clause 3.65</a:t>
            </a:r>
          </a:p>
          <a:p>
            <a:pPr marL="0" lvl="1"/>
            <a:r>
              <a:rPr lang="en-IN" dirty="0"/>
              <a:t>“Absence of cascading failures between two or more elements that could lead to the violation of safety requirement”</a:t>
            </a:r>
          </a:p>
          <a:p>
            <a:endParaRPr lang="en-IN" sz="1800" dirty="0"/>
          </a:p>
        </p:txBody>
      </p:sp>
    </p:spTree>
    <p:extLst>
      <p:ext uri="{BB962C8B-B14F-4D97-AF65-F5344CB8AC3E}">
        <p14:creationId xmlns:p14="http://schemas.microsoft.com/office/powerpoint/2010/main" val="10929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198" y="60606"/>
            <a:ext cx="1061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Unique Design requirements for an SEooC design </a:t>
            </a:r>
          </a:p>
        </p:txBody>
      </p:sp>
      <p:sp>
        <p:nvSpPr>
          <p:cNvPr id="297" name="TextBox 296"/>
          <p:cNvSpPr txBox="1"/>
          <p:nvPr/>
        </p:nvSpPr>
        <p:spPr>
          <a:xfrm>
            <a:off x="430823" y="92319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about the need of configurable design elements. 2 such CE’s are:</a:t>
            </a:r>
            <a:endParaRPr lang="en-IN" dirty="0"/>
          </a:p>
        </p:txBody>
      </p:sp>
      <p:sp>
        <p:nvSpPr>
          <p:cNvPr id="302" name="Chevron 301"/>
          <p:cNvSpPr/>
          <p:nvPr/>
        </p:nvSpPr>
        <p:spPr>
          <a:xfrm>
            <a:off x="2444262" y="1494692"/>
            <a:ext cx="3033346" cy="668216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Fault Manager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304" name="Chevron 303"/>
          <p:cNvSpPr/>
          <p:nvPr/>
        </p:nvSpPr>
        <p:spPr>
          <a:xfrm>
            <a:off x="5172808" y="1494692"/>
            <a:ext cx="3355729" cy="668216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Safety Controller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198" y="60606"/>
            <a:ext cx="1061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Unique Design requirements for an SEooC design </a:t>
            </a:r>
          </a:p>
        </p:txBody>
      </p:sp>
      <p:graphicFrame>
        <p:nvGraphicFramePr>
          <p:cNvPr id="136" name="Diagram 135"/>
          <p:cNvGraphicFramePr/>
          <p:nvPr>
            <p:extLst>
              <p:ext uri="{D42A27DB-BD31-4B8C-83A1-F6EECF244321}">
                <p14:modId xmlns:p14="http://schemas.microsoft.com/office/powerpoint/2010/main" val="2993220724"/>
              </p:ext>
            </p:extLst>
          </p:nvPr>
        </p:nvGraphicFramePr>
        <p:xfrm>
          <a:off x="114198" y="2362123"/>
          <a:ext cx="6435969" cy="2555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26552751"/>
              </p:ext>
            </p:extLst>
          </p:nvPr>
        </p:nvGraphicFramePr>
        <p:xfrm>
          <a:off x="3376246" y="1403679"/>
          <a:ext cx="469509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0823" y="923192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about the need of configurable design elements. 2 such CE’s are:</a:t>
            </a:r>
            <a:endParaRPr lang="en-IN" dirty="0"/>
          </a:p>
        </p:txBody>
      </p:sp>
      <p:sp>
        <p:nvSpPr>
          <p:cNvPr id="14" name="Chevron 13"/>
          <p:cNvSpPr/>
          <p:nvPr/>
        </p:nvSpPr>
        <p:spPr>
          <a:xfrm>
            <a:off x="2444262" y="1494692"/>
            <a:ext cx="3033346" cy="668216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Fault Manager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5169432" y="1494692"/>
            <a:ext cx="3355729" cy="668216"/>
          </a:xfrm>
          <a:prstGeom prst="chevron">
            <a:avLst/>
          </a:prstGeom>
          <a:solidFill>
            <a:srgbClr val="4454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Safety Controller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2363" y="2971800"/>
            <a:ext cx="37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FM diagram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658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d258917-277f-42cd-a3cd-14c4e9ee58bc}" enabled="1" method="Standard" siteId="{38ae3bcd-9579-4fd4-adda-b42e1495d55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4086</TotalTime>
  <Words>1761</Words>
  <Application>Microsoft Office PowerPoint</Application>
  <PresentationFormat>Widescreen</PresentationFormat>
  <Paragraphs>381</Paragraphs>
  <Slides>28</Slides>
  <Notes>4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Aniruddha N Anavatti/Aniruddha N Anavatti</dc:creator>
  <cp:lastModifiedBy>Aniruddha N Anavatti/Aniruddha N Anavatti</cp:lastModifiedBy>
  <cp:revision>94</cp:revision>
  <cp:lastPrinted>2025-01-31T06:41:35Z</cp:lastPrinted>
  <dcterms:created xsi:type="dcterms:W3CDTF">2025-01-27T09:06:26Z</dcterms:created>
  <dcterms:modified xsi:type="dcterms:W3CDTF">2025-02-07T06:01:29Z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