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4FBDA5-CBC6-4083-AC02-F061E6F2BE2B}" v="64" dt="2025-02-02T23:03:23.49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8" d="100"/>
          <a:sy n="158" d="100"/>
        </p:scale>
        <p:origin x="364" y="3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rinivas Deshmukh" userId="08f468d9-3649-4c52-917d-1ac0ea3f7bbe" providerId="ADAL" clId="{E34FBDA5-CBC6-4083-AC02-F061E6F2BE2B}"/>
    <pc:docChg chg="undo custSel modSld">
      <pc:chgData name="Srinivas Deshmukh" userId="08f468d9-3649-4c52-917d-1ac0ea3f7bbe" providerId="ADAL" clId="{E34FBDA5-CBC6-4083-AC02-F061E6F2BE2B}" dt="2025-02-02T23:03:23.492" v="1138"/>
      <pc:docMkLst>
        <pc:docMk/>
      </pc:docMkLst>
      <pc:sldChg chg="addSp delSp modSp mod modTransition modAnim modNotesTx">
        <pc:chgData name="Srinivas Deshmukh" userId="08f468d9-3649-4c52-917d-1ac0ea3f7bbe" providerId="ADAL" clId="{E34FBDA5-CBC6-4083-AC02-F061E6F2BE2B}" dt="2025-02-02T22:04:34.596" v="707"/>
        <pc:sldMkLst>
          <pc:docMk/>
          <pc:sldMk cId="0" sldId="256"/>
        </pc:sldMkLst>
        <pc:picChg chg="add del mod">
          <ac:chgData name="Srinivas Deshmukh" userId="08f468d9-3649-4c52-917d-1ac0ea3f7bbe" providerId="ADAL" clId="{E34FBDA5-CBC6-4083-AC02-F061E6F2BE2B}" dt="2025-02-02T20:28:45.160" v="355"/>
          <ac:picMkLst>
            <pc:docMk/>
            <pc:sldMk cId="0" sldId="256"/>
            <ac:picMk id="4" creationId="{A27B8343-B9A8-2314-C599-812A63595394}"/>
          </ac:picMkLst>
        </pc:picChg>
        <pc:picChg chg="add del mod">
          <ac:chgData name="Srinivas Deshmukh" userId="08f468d9-3649-4c52-917d-1ac0ea3f7bbe" providerId="ADAL" clId="{E34FBDA5-CBC6-4083-AC02-F061E6F2BE2B}" dt="2025-02-02T20:50:40.605" v="358"/>
          <ac:picMkLst>
            <pc:docMk/>
            <pc:sldMk cId="0" sldId="256"/>
            <ac:picMk id="11" creationId="{01AD6403-713D-214D-3D18-5734028F3EE1}"/>
          </ac:picMkLst>
        </pc:picChg>
        <pc:picChg chg="add del mod ord">
          <ac:chgData name="Srinivas Deshmukh" userId="08f468d9-3649-4c52-917d-1ac0ea3f7bbe" providerId="ADAL" clId="{E34FBDA5-CBC6-4083-AC02-F061E6F2BE2B}" dt="2025-02-02T20:51:31.451" v="359"/>
          <ac:picMkLst>
            <pc:docMk/>
            <pc:sldMk cId="0" sldId="256"/>
            <ac:picMk id="14" creationId="{7C2545A2-4EC4-CC86-6163-6B3C5C69AB74}"/>
          </ac:picMkLst>
        </pc:picChg>
        <pc:picChg chg="add del mod">
          <ac:chgData name="Srinivas Deshmukh" userId="08f468d9-3649-4c52-917d-1ac0ea3f7bbe" providerId="ADAL" clId="{E34FBDA5-CBC6-4083-AC02-F061E6F2BE2B}" dt="2025-02-02T20:51:38.629" v="361"/>
          <ac:picMkLst>
            <pc:docMk/>
            <pc:sldMk cId="0" sldId="256"/>
            <ac:picMk id="15" creationId="{1CBBA172-35F0-B78D-0ADB-C5E6594AD908}"/>
          </ac:picMkLst>
        </pc:picChg>
        <pc:picChg chg="add del mod ord">
          <ac:chgData name="Srinivas Deshmukh" userId="08f468d9-3649-4c52-917d-1ac0ea3f7bbe" providerId="ADAL" clId="{E34FBDA5-CBC6-4083-AC02-F061E6F2BE2B}" dt="2025-02-02T20:54:05.464" v="362"/>
          <ac:picMkLst>
            <pc:docMk/>
            <pc:sldMk cId="0" sldId="256"/>
            <ac:picMk id="18" creationId="{958C4929-A59A-4CA3-98DE-DF95AAAA018E}"/>
          </ac:picMkLst>
        </pc:picChg>
        <pc:picChg chg="add del mod">
          <ac:chgData name="Srinivas Deshmukh" userId="08f468d9-3649-4c52-917d-1ac0ea3f7bbe" providerId="ADAL" clId="{E34FBDA5-CBC6-4083-AC02-F061E6F2BE2B}" dt="2025-02-02T20:56:14.087" v="375"/>
          <ac:picMkLst>
            <pc:docMk/>
            <pc:sldMk cId="0" sldId="256"/>
            <ac:picMk id="19" creationId="{28D1290B-FD4B-675F-4567-5757BAAC429E}"/>
          </ac:picMkLst>
        </pc:picChg>
        <pc:picChg chg="add del mod">
          <ac:chgData name="Srinivas Deshmukh" userId="08f468d9-3649-4c52-917d-1ac0ea3f7bbe" providerId="ADAL" clId="{E34FBDA5-CBC6-4083-AC02-F061E6F2BE2B}" dt="2025-02-02T20:59:34.237" v="380"/>
          <ac:picMkLst>
            <pc:docMk/>
            <pc:sldMk cId="0" sldId="256"/>
            <ac:picMk id="22" creationId="{95433E25-8099-7A44-BBDD-542A21D72F2B}"/>
          </ac:picMkLst>
        </pc:picChg>
        <pc:picChg chg="add del mod ord">
          <ac:chgData name="Srinivas Deshmukh" userId="08f468d9-3649-4c52-917d-1ac0ea3f7bbe" providerId="ADAL" clId="{E34FBDA5-CBC6-4083-AC02-F061E6F2BE2B}" dt="2025-02-02T20:59:44.826" v="381"/>
          <ac:picMkLst>
            <pc:docMk/>
            <pc:sldMk cId="0" sldId="256"/>
            <ac:picMk id="23" creationId="{6066EE7B-A2BB-F95A-D3E5-42C3400FC01B}"/>
          </ac:picMkLst>
        </pc:picChg>
        <pc:picChg chg="add del mod">
          <ac:chgData name="Srinivas Deshmukh" userId="08f468d9-3649-4c52-917d-1ac0ea3f7bbe" providerId="ADAL" clId="{E34FBDA5-CBC6-4083-AC02-F061E6F2BE2B}" dt="2025-02-02T20:59:54.961" v="383"/>
          <ac:picMkLst>
            <pc:docMk/>
            <pc:sldMk cId="0" sldId="256"/>
            <ac:picMk id="24" creationId="{2D4F7AB9-B585-1BB2-22D1-7A52F9843BB5}"/>
          </ac:picMkLst>
        </pc:picChg>
        <pc:picChg chg="add del mod ord">
          <ac:chgData name="Srinivas Deshmukh" userId="08f468d9-3649-4c52-917d-1ac0ea3f7bbe" providerId="ADAL" clId="{E34FBDA5-CBC6-4083-AC02-F061E6F2BE2B}" dt="2025-02-02T21:00:39.546" v="384"/>
          <ac:picMkLst>
            <pc:docMk/>
            <pc:sldMk cId="0" sldId="256"/>
            <ac:picMk id="27" creationId="{D2947EE2-6856-B6AB-6F84-288930409524}"/>
          </ac:picMkLst>
        </pc:picChg>
        <pc:picChg chg="add del mod">
          <ac:chgData name="Srinivas Deshmukh" userId="08f468d9-3649-4c52-917d-1ac0ea3f7bbe" providerId="ADAL" clId="{E34FBDA5-CBC6-4083-AC02-F061E6F2BE2B}" dt="2025-02-02T21:00:55.515" v="385"/>
          <ac:picMkLst>
            <pc:docMk/>
            <pc:sldMk cId="0" sldId="256"/>
            <ac:picMk id="28" creationId="{D94FCB12-4DE7-ACA3-8C32-EABCC9C073B4}"/>
          </ac:picMkLst>
        </pc:picChg>
        <pc:picChg chg="add del mod">
          <ac:chgData name="Srinivas Deshmukh" userId="08f468d9-3649-4c52-917d-1ac0ea3f7bbe" providerId="ADAL" clId="{E34FBDA5-CBC6-4083-AC02-F061E6F2BE2B}" dt="2025-02-02T21:11:51.870" v="691"/>
          <ac:picMkLst>
            <pc:docMk/>
            <pc:sldMk cId="0" sldId="256"/>
            <ac:picMk id="97" creationId="{CB4CF67D-03A2-27F7-D825-C619CD1C0F2A}"/>
          </ac:picMkLst>
        </pc:picChg>
        <pc:picChg chg="add del mod">
          <ac:chgData name="Srinivas Deshmukh" userId="08f468d9-3649-4c52-917d-1ac0ea3f7bbe" providerId="ADAL" clId="{E34FBDA5-CBC6-4083-AC02-F061E6F2BE2B}" dt="2025-02-02T21:12:27.303" v="694"/>
          <ac:picMkLst>
            <pc:docMk/>
            <pc:sldMk cId="0" sldId="256"/>
            <ac:picMk id="100" creationId="{C0E2A3A5-9AFD-CCA9-A6F6-82A26307B7C3}"/>
          </ac:picMkLst>
        </pc:picChg>
        <pc:picChg chg="add del mod ord">
          <ac:chgData name="Srinivas Deshmukh" userId="08f468d9-3649-4c52-917d-1ac0ea3f7bbe" providerId="ADAL" clId="{E34FBDA5-CBC6-4083-AC02-F061E6F2BE2B}" dt="2025-02-02T21:12:57.735" v="695"/>
          <ac:picMkLst>
            <pc:docMk/>
            <pc:sldMk cId="0" sldId="256"/>
            <ac:picMk id="103" creationId="{D152F37E-4317-70D7-2FBF-AFFB5EEF2A30}"/>
          </ac:picMkLst>
        </pc:picChg>
        <pc:picChg chg="add del mod">
          <ac:chgData name="Srinivas Deshmukh" userId="08f468d9-3649-4c52-917d-1ac0ea3f7bbe" providerId="ADAL" clId="{E34FBDA5-CBC6-4083-AC02-F061E6F2BE2B}" dt="2025-02-02T21:13:02.243" v="697"/>
          <ac:picMkLst>
            <pc:docMk/>
            <pc:sldMk cId="0" sldId="256"/>
            <ac:picMk id="104" creationId="{296AC470-40B0-7CDB-1712-E132644E63E6}"/>
          </ac:picMkLst>
        </pc:picChg>
        <pc:picChg chg="add del mod ord">
          <ac:chgData name="Srinivas Deshmukh" userId="08f468d9-3649-4c52-917d-1ac0ea3f7bbe" providerId="ADAL" clId="{E34FBDA5-CBC6-4083-AC02-F061E6F2BE2B}" dt="2025-02-02T21:14:15.655" v="698"/>
          <ac:picMkLst>
            <pc:docMk/>
            <pc:sldMk cId="0" sldId="256"/>
            <ac:picMk id="107" creationId="{C5F55539-3365-118B-A148-FED58730EFB6}"/>
          </ac:picMkLst>
        </pc:picChg>
        <pc:picChg chg="add del mod">
          <ac:chgData name="Srinivas Deshmukh" userId="08f468d9-3649-4c52-917d-1ac0ea3f7bbe" providerId="ADAL" clId="{E34FBDA5-CBC6-4083-AC02-F061E6F2BE2B}" dt="2025-02-02T21:15:28.914" v="701"/>
          <ac:picMkLst>
            <pc:docMk/>
            <pc:sldMk cId="0" sldId="256"/>
            <ac:picMk id="108" creationId="{424EF15B-35BD-86FF-2D8C-7A9700ED17D2}"/>
          </ac:picMkLst>
        </pc:picChg>
        <pc:picChg chg="add del mod ord">
          <ac:chgData name="Srinivas Deshmukh" userId="08f468d9-3649-4c52-917d-1ac0ea3f7bbe" providerId="ADAL" clId="{E34FBDA5-CBC6-4083-AC02-F061E6F2BE2B}" dt="2025-02-02T21:15:45.758" v="702"/>
          <ac:picMkLst>
            <pc:docMk/>
            <pc:sldMk cId="0" sldId="256"/>
            <ac:picMk id="111" creationId="{AFFB3149-1EAA-F3AB-F19B-E9878D460566}"/>
          </ac:picMkLst>
        </pc:picChg>
        <pc:picChg chg="add del mod">
          <ac:chgData name="Srinivas Deshmukh" userId="08f468d9-3649-4c52-917d-1ac0ea3f7bbe" providerId="ADAL" clId="{E34FBDA5-CBC6-4083-AC02-F061E6F2BE2B}" dt="2025-02-02T22:03:18.637" v="706"/>
          <ac:picMkLst>
            <pc:docMk/>
            <pc:sldMk cId="0" sldId="256"/>
            <ac:picMk id="117" creationId="{47E31387-34EB-BA20-D79B-9A5AED5A4142}"/>
          </ac:picMkLst>
        </pc:picChg>
        <pc:picChg chg="add del mod ord">
          <ac:chgData name="Srinivas Deshmukh" userId="08f468d9-3649-4c52-917d-1ac0ea3f7bbe" providerId="ADAL" clId="{E34FBDA5-CBC6-4083-AC02-F061E6F2BE2B}" dt="2025-02-02T22:04:34.596" v="707"/>
          <ac:picMkLst>
            <pc:docMk/>
            <pc:sldMk cId="0" sldId="256"/>
            <ac:picMk id="124" creationId="{8B4AB4D9-15CE-E276-64AB-EB4232764E5F}"/>
          </ac:picMkLst>
        </pc:picChg>
        <pc:picChg chg="add mod">
          <ac:chgData name="Srinivas Deshmukh" userId="08f468d9-3649-4c52-917d-1ac0ea3f7bbe" providerId="ADAL" clId="{E34FBDA5-CBC6-4083-AC02-F061E6F2BE2B}" dt="2025-02-02T22:04:34.596" v="707"/>
          <ac:picMkLst>
            <pc:docMk/>
            <pc:sldMk cId="0" sldId="256"/>
            <ac:picMk id="125" creationId="{AF587BE5-B6FF-6873-422E-CED55132EEA0}"/>
          </ac:picMkLst>
        </pc:picChg>
      </pc:sldChg>
      <pc:sldChg chg="addSp delSp modSp mod modTransition modAnim modNotesTx">
        <pc:chgData name="Srinivas Deshmukh" userId="08f468d9-3649-4c52-917d-1ac0ea3f7bbe" providerId="ADAL" clId="{E34FBDA5-CBC6-4083-AC02-F061E6F2BE2B}" dt="2025-02-02T21:29:48.098" v="704"/>
        <pc:sldMkLst>
          <pc:docMk/>
          <pc:sldMk cId="0" sldId="257"/>
        </pc:sldMkLst>
        <pc:picChg chg="add del mod">
          <ac:chgData name="Srinivas Deshmukh" userId="08f468d9-3649-4c52-917d-1ac0ea3f7bbe" providerId="ADAL" clId="{E34FBDA5-CBC6-4083-AC02-F061E6F2BE2B}" dt="2025-02-02T20:28:45.160" v="355"/>
          <ac:picMkLst>
            <pc:docMk/>
            <pc:sldMk cId="0" sldId="257"/>
            <ac:picMk id="4" creationId="{6DD866AD-086F-FA1F-BD90-AE15FF0C5180}"/>
          </ac:picMkLst>
        </pc:picChg>
        <pc:picChg chg="add del mod">
          <ac:chgData name="Srinivas Deshmukh" userId="08f468d9-3649-4c52-917d-1ac0ea3f7bbe" providerId="ADAL" clId="{E34FBDA5-CBC6-4083-AC02-F061E6F2BE2B}" dt="2025-02-02T20:56:14.087" v="375"/>
          <ac:picMkLst>
            <pc:docMk/>
            <pc:sldMk cId="0" sldId="257"/>
            <ac:picMk id="11" creationId="{9CD788D1-5DBB-F3FB-10D9-090FCD9F65B8}"/>
          </ac:picMkLst>
        </pc:picChg>
        <pc:picChg chg="add del mod">
          <ac:chgData name="Srinivas Deshmukh" userId="08f468d9-3649-4c52-917d-1ac0ea3f7bbe" providerId="ADAL" clId="{E34FBDA5-CBC6-4083-AC02-F061E6F2BE2B}" dt="2025-02-02T20:59:34.237" v="380"/>
          <ac:picMkLst>
            <pc:docMk/>
            <pc:sldMk cId="0" sldId="257"/>
            <ac:picMk id="14" creationId="{CBD7847E-0589-A8F6-8266-E29B293A7B46}"/>
          </ac:picMkLst>
        </pc:picChg>
        <pc:picChg chg="add del mod ord">
          <ac:chgData name="Srinivas Deshmukh" userId="08f468d9-3649-4c52-917d-1ac0ea3f7bbe" providerId="ADAL" clId="{E34FBDA5-CBC6-4083-AC02-F061E6F2BE2B}" dt="2025-02-02T21:11:11.533" v="683"/>
          <ac:picMkLst>
            <pc:docMk/>
            <pc:sldMk cId="0" sldId="257"/>
            <ac:picMk id="15" creationId="{1997CDEA-48B2-1FCE-0CBB-FEDBC5474280}"/>
          </ac:picMkLst>
        </pc:picChg>
        <pc:picChg chg="add del mod">
          <ac:chgData name="Srinivas Deshmukh" userId="08f468d9-3649-4c52-917d-1ac0ea3f7bbe" providerId="ADAL" clId="{E34FBDA5-CBC6-4083-AC02-F061E6F2BE2B}" dt="2025-02-02T21:11:51.870" v="691"/>
          <ac:picMkLst>
            <pc:docMk/>
            <pc:sldMk cId="0" sldId="257"/>
            <ac:picMk id="16" creationId="{D14F5C43-2AC0-83AD-4BCE-0433CFF1967A}"/>
          </ac:picMkLst>
        </pc:picChg>
        <pc:picChg chg="add del mod">
          <ac:chgData name="Srinivas Deshmukh" userId="08f468d9-3649-4c52-917d-1ac0ea3f7bbe" providerId="ADAL" clId="{E34FBDA5-CBC6-4083-AC02-F061E6F2BE2B}" dt="2025-02-02T21:15:28.914" v="701"/>
          <ac:picMkLst>
            <pc:docMk/>
            <pc:sldMk cId="0" sldId="257"/>
            <ac:picMk id="19" creationId="{61E764F3-5983-D52C-B779-70B2E2FFFE1D}"/>
          </ac:picMkLst>
        </pc:picChg>
        <pc:picChg chg="add del mod ord">
          <ac:chgData name="Srinivas Deshmukh" userId="08f468d9-3649-4c52-917d-1ac0ea3f7bbe" providerId="ADAL" clId="{E34FBDA5-CBC6-4083-AC02-F061E6F2BE2B}" dt="2025-02-02T21:29:48.098" v="704"/>
          <ac:picMkLst>
            <pc:docMk/>
            <pc:sldMk cId="0" sldId="257"/>
            <ac:picMk id="23" creationId="{1863E040-7F88-CE32-D6AC-76FAB150B147}"/>
          </ac:picMkLst>
        </pc:picChg>
        <pc:picChg chg="add mod">
          <ac:chgData name="Srinivas Deshmukh" userId="08f468d9-3649-4c52-917d-1ac0ea3f7bbe" providerId="ADAL" clId="{E34FBDA5-CBC6-4083-AC02-F061E6F2BE2B}" dt="2025-02-02T21:29:48.098" v="704"/>
          <ac:picMkLst>
            <pc:docMk/>
            <pc:sldMk cId="0" sldId="257"/>
            <ac:picMk id="24" creationId="{29F69A65-2DA3-6F30-BB40-376C36CB7660}"/>
          </ac:picMkLst>
        </pc:picChg>
      </pc:sldChg>
      <pc:sldChg chg="addSp delSp modSp mod modTransition modAnim modNotesTx">
        <pc:chgData name="Srinivas Deshmukh" userId="08f468d9-3649-4c52-917d-1ac0ea3f7bbe" providerId="ADAL" clId="{E34FBDA5-CBC6-4083-AC02-F061E6F2BE2B}" dt="2025-02-02T22:15:40.982" v="1090"/>
        <pc:sldMkLst>
          <pc:docMk/>
          <pc:sldMk cId="0" sldId="258"/>
        </pc:sldMkLst>
        <pc:spChg chg="mod">
          <ac:chgData name="Srinivas Deshmukh" userId="08f468d9-3649-4c52-917d-1ac0ea3f7bbe" providerId="ADAL" clId="{E34FBDA5-CBC6-4083-AC02-F061E6F2BE2B}" dt="2025-01-30T21:27:11.451" v="40" actId="20577"/>
          <ac:spMkLst>
            <pc:docMk/>
            <pc:sldMk cId="0" sldId="258"/>
            <ac:spMk id="127" creationId="{00000000-0000-0000-0000-000000000000}"/>
          </ac:spMkLst>
        </pc:spChg>
        <pc:picChg chg="add del mod">
          <ac:chgData name="Srinivas Deshmukh" userId="08f468d9-3649-4c52-917d-1ac0ea3f7bbe" providerId="ADAL" clId="{E34FBDA5-CBC6-4083-AC02-F061E6F2BE2B}" dt="2025-02-02T20:28:45.160" v="355"/>
          <ac:picMkLst>
            <pc:docMk/>
            <pc:sldMk cId="0" sldId="258"/>
            <ac:picMk id="3" creationId="{7818FD27-A3D5-B453-2575-02B8F88B0851}"/>
          </ac:picMkLst>
        </pc:picChg>
        <pc:picChg chg="add del mod">
          <ac:chgData name="Srinivas Deshmukh" userId="08f468d9-3649-4c52-917d-1ac0ea3f7bbe" providerId="ADAL" clId="{E34FBDA5-CBC6-4083-AC02-F061E6F2BE2B}" dt="2025-02-02T20:56:14.087" v="375"/>
          <ac:picMkLst>
            <pc:docMk/>
            <pc:sldMk cId="0" sldId="258"/>
            <ac:picMk id="6" creationId="{047EB9A6-BF13-42AB-C44E-355DDB640793}"/>
          </ac:picMkLst>
        </pc:picChg>
        <pc:picChg chg="add del mod">
          <ac:chgData name="Srinivas Deshmukh" userId="08f468d9-3649-4c52-917d-1ac0ea3f7bbe" providerId="ADAL" clId="{E34FBDA5-CBC6-4083-AC02-F061E6F2BE2B}" dt="2025-02-02T20:59:34.237" v="380"/>
          <ac:picMkLst>
            <pc:docMk/>
            <pc:sldMk cId="0" sldId="258"/>
            <ac:picMk id="8" creationId="{5E1E98A7-9E7D-9D9D-55C9-341CC95C3958}"/>
          </ac:picMkLst>
        </pc:picChg>
        <pc:picChg chg="add del mod ord">
          <ac:chgData name="Srinivas Deshmukh" userId="08f468d9-3649-4c52-917d-1ac0ea3f7bbe" providerId="ADAL" clId="{E34FBDA5-CBC6-4083-AC02-F061E6F2BE2B}" dt="2025-02-02T21:11:11.533" v="683"/>
          <ac:picMkLst>
            <pc:docMk/>
            <pc:sldMk cId="0" sldId="258"/>
            <ac:picMk id="11" creationId="{99746771-91CB-7FB7-6EE1-834A12372221}"/>
          </ac:picMkLst>
        </pc:picChg>
        <pc:picChg chg="add del mod">
          <ac:chgData name="Srinivas Deshmukh" userId="08f468d9-3649-4c52-917d-1ac0ea3f7bbe" providerId="ADAL" clId="{E34FBDA5-CBC6-4083-AC02-F061E6F2BE2B}" dt="2025-02-02T21:11:51.870" v="691"/>
          <ac:picMkLst>
            <pc:docMk/>
            <pc:sldMk cId="0" sldId="258"/>
            <ac:picMk id="12" creationId="{3CE7CE73-1DAF-36B9-CD9C-548EFDDABCE4}"/>
          </ac:picMkLst>
        </pc:picChg>
        <pc:picChg chg="add del mod">
          <ac:chgData name="Srinivas Deshmukh" userId="08f468d9-3649-4c52-917d-1ac0ea3f7bbe" providerId="ADAL" clId="{E34FBDA5-CBC6-4083-AC02-F061E6F2BE2B}" dt="2025-02-02T22:10:01.286" v="963"/>
          <ac:picMkLst>
            <pc:docMk/>
            <pc:sldMk cId="0" sldId="258"/>
            <ac:picMk id="17" creationId="{CC46ED5C-225B-D48B-B4F6-36C4B57F5EFC}"/>
          </ac:picMkLst>
        </pc:picChg>
        <pc:picChg chg="add del mod ord">
          <ac:chgData name="Srinivas Deshmukh" userId="08f468d9-3649-4c52-917d-1ac0ea3f7bbe" providerId="ADAL" clId="{E34FBDA5-CBC6-4083-AC02-F061E6F2BE2B}" dt="2025-02-02T22:11:20.078" v="964"/>
          <ac:picMkLst>
            <pc:docMk/>
            <pc:sldMk cId="0" sldId="258"/>
            <ac:picMk id="21" creationId="{9DB36DCF-5761-1ABF-334B-C96C1624AE13}"/>
          </ac:picMkLst>
        </pc:picChg>
        <pc:picChg chg="add del mod">
          <ac:chgData name="Srinivas Deshmukh" userId="08f468d9-3649-4c52-917d-1ac0ea3f7bbe" providerId="ADAL" clId="{E34FBDA5-CBC6-4083-AC02-F061E6F2BE2B}" dt="2025-02-02T22:14:23.512" v="1089"/>
          <ac:picMkLst>
            <pc:docMk/>
            <pc:sldMk cId="0" sldId="258"/>
            <ac:picMk id="22" creationId="{4D54C1AD-1B33-E1B2-AA83-ABA6C7EEFB7A}"/>
          </ac:picMkLst>
        </pc:picChg>
        <pc:picChg chg="add del mod ord">
          <ac:chgData name="Srinivas Deshmukh" userId="08f468d9-3649-4c52-917d-1ac0ea3f7bbe" providerId="ADAL" clId="{E34FBDA5-CBC6-4083-AC02-F061E6F2BE2B}" dt="2025-02-02T22:15:40.982" v="1090"/>
          <ac:picMkLst>
            <pc:docMk/>
            <pc:sldMk cId="0" sldId="258"/>
            <ac:picMk id="26" creationId="{180B0C49-7575-AD4A-7EB7-123FB8378E8A}"/>
          </ac:picMkLst>
        </pc:picChg>
        <pc:picChg chg="add mod">
          <ac:chgData name="Srinivas Deshmukh" userId="08f468d9-3649-4c52-917d-1ac0ea3f7bbe" providerId="ADAL" clId="{E34FBDA5-CBC6-4083-AC02-F061E6F2BE2B}" dt="2025-02-02T22:15:40.982" v="1090"/>
          <ac:picMkLst>
            <pc:docMk/>
            <pc:sldMk cId="0" sldId="258"/>
            <ac:picMk id="27" creationId="{4D3EB79F-4F3A-FD44-31A0-758AECB54873}"/>
          </ac:picMkLst>
        </pc:picChg>
      </pc:sldChg>
      <pc:sldChg chg="addSp delSp modSp mod modTransition modAnim modNotesTx">
        <pc:chgData name="Srinivas Deshmukh" userId="08f468d9-3649-4c52-917d-1ac0ea3f7bbe" providerId="ADAL" clId="{E34FBDA5-CBC6-4083-AC02-F061E6F2BE2B}" dt="2025-02-02T22:32:40.758" v="1099"/>
        <pc:sldMkLst>
          <pc:docMk/>
          <pc:sldMk cId="0" sldId="259"/>
        </pc:sldMkLst>
        <pc:picChg chg="add del mod">
          <ac:chgData name="Srinivas Deshmukh" userId="08f468d9-3649-4c52-917d-1ac0ea3f7bbe" providerId="ADAL" clId="{E34FBDA5-CBC6-4083-AC02-F061E6F2BE2B}" dt="2025-02-02T20:28:45.160" v="355"/>
          <ac:picMkLst>
            <pc:docMk/>
            <pc:sldMk cId="0" sldId="259"/>
            <ac:picMk id="3" creationId="{DC7FBE94-C132-0386-413E-776AD348FE14}"/>
          </ac:picMkLst>
        </pc:picChg>
        <pc:picChg chg="add del mod">
          <ac:chgData name="Srinivas Deshmukh" userId="08f468d9-3649-4c52-917d-1ac0ea3f7bbe" providerId="ADAL" clId="{E34FBDA5-CBC6-4083-AC02-F061E6F2BE2B}" dt="2025-02-02T20:56:14.087" v="375"/>
          <ac:picMkLst>
            <pc:docMk/>
            <pc:sldMk cId="0" sldId="259"/>
            <ac:picMk id="7" creationId="{2785A02B-BE13-99AC-F184-F42A03C623D1}"/>
          </ac:picMkLst>
        </pc:picChg>
        <pc:picChg chg="add del mod">
          <ac:chgData name="Srinivas Deshmukh" userId="08f468d9-3649-4c52-917d-1ac0ea3f7bbe" providerId="ADAL" clId="{E34FBDA5-CBC6-4083-AC02-F061E6F2BE2B}" dt="2025-02-02T22:21:53.592" v="1092"/>
          <ac:picMkLst>
            <pc:docMk/>
            <pc:sldMk cId="0" sldId="259"/>
            <ac:picMk id="12" creationId="{7D02F832-836E-6671-E238-47CEADC6013C}"/>
          </ac:picMkLst>
        </pc:picChg>
        <pc:picChg chg="add del mod ord">
          <ac:chgData name="Srinivas Deshmukh" userId="08f468d9-3649-4c52-917d-1ac0ea3f7bbe" providerId="ADAL" clId="{E34FBDA5-CBC6-4083-AC02-F061E6F2BE2B}" dt="2025-02-02T22:25:14.453" v="1093"/>
          <ac:picMkLst>
            <pc:docMk/>
            <pc:sldMk cId="0" sldId="259"/>
            <ac:picMk id="16" creationId="{185FC0E3-EABC-2819-6AC6-102865F65EAB}"/>
          </ac:picMkLst>
        </pc:picChg>
        <pc:picChg chg="add del mod">
          <ac:chgData name="Srinivas Deshmukh" userId="08f468d9-3649-4c52-917d-1ac0ea3f7bbe" providerId="ADAL" clId="{E34FBDA5-CBC6-4083-AC02-F061E6F2BE2B}" dt="2025-02-02T22:26:44.734" v="1095"/>
          <ac:picMkLst>
            <pc:docMk/>
            <pc:sldMk cId="0" sldId="259"/>
            <ac:picMk id="17" creationId="{99EF213E-CD1A-2EAA-8094-CA4CF16449BC}"/>
          </ac:picMkLst>
        </pc:picChg>
        <pc:picChg chg="add del mod ord">
          <ac:chgData name="Srinivas Deshmukh" userId="08f468d9-3649-4c52-917d-1ac0ea3f7bbe" providerId="ADAL" clId="{E34FBDA5-CBC6-4083-AC02-F061E6F2BE2B}" dt="2025-02-02T22:28:01.222" v="1096"/>
          <ac:picMkLst>
            <pc:docMk/>
            <pc:sldMk cId="0" sldId="259"/>
            <ac:picMk id="20" creationId="{E6C02714-75E3-E386-1D2E-598A31187AAE}"/>
          </ac:picMkLst>
        </pc:picChg>
        <pc:picChg chg="add del mod">
          <ac:chgData name="Srinivas Deshmukh" userId="08f468d9-3649-4c52-917d-1ac0ea3f7bbe" providerId="ADAL" clId="{E34FBDA5-CBC6-4083-AC02-F061E6F2BE2B}" dt="2025-02-02T22:29:02.698" v="1098"/>
          <ac:picMkLst>
            <pc:docMk/>
            <pc:sldMk cId="0" sldId="259"/>
            <ac:picMk id="21" creationId="{E3EB01D3-2486-87F4-F984-015B3DED9B96}"/>
          </ac:picMkLst>
        </pc:picChg>
        <pc:picChg chg="add del mod ord">
          <ac:chgData name="Srinivas Deshmukh" userId="08f468d9-3649-4c52-917d-1ac0ea3f7bbe" providerId="ADAL" clId="{E34FBDA5-CBC6-4083-AC02-F061E6F2BE2B}" dt="2025-02-02T22:32:40.758" v="1099"/>
          <ac:picMkLst>
            <pc:docMk/>
            <pc:sldMk cId="0" sldId="259"/>
            <ac:picMk id="24" creationId="{5FE41797-41EF-8811-26BA-F68B3BC13422}"/>
          </ac:picMkLst>
        </pc:picChg>
        <pc:picChg chg="add mod">
          <ac:chgData name="Srinivas Deshmukh" userId="08f468d9-3649-4c52-917d-1ac0ea3f7bbe" providerId="ADAL" clId="{E34FBDA5-CBC6-4083-AC02-F061E6F2BE2B}" dt="2025-02-02T22:32:40.758" v="1099"/>
          <ac:picMkLst>
            <pc:docMk/>
            <pc:sldMk cId="0" sldId="259"/>
            <ac:picMk id="25" creationId="{A5F83C69-F63A-1315-6B7B-74F2D041BE2D}"/>
          </ac:picMkLst>
        </pc:picChg>
      </pc:sldChg>
      <pc:sldChg chg="addSp modSp modTransition modNotesTx">
        <pc:chgData name="Srinivas Deshmukh" userId="08f468d9-3649-4c52-917d-1ac0ea3f7bbe" providerId="ADAL" clId="{E34FBDA5-CBC6-4083-AC02-F061E6F2BE2B}" dt="2025-02-02T21:29:48.098" v="704"/>
        <pc:sldMkLst>
          <pc:docMk/>
          <pc:sldMk cId="0" sldId="260"/>
        </pc:sldMkLst>
        <pc:picChg chg="add mod">
          <ac:chgData name="Srinivas Deshmukh" userId="08f468d9-3649-4c52-917d-1ac0ea3f7bbe" providerId="ADAL" clId="{E34FBDA5-CBC6-4083-AC02-F061E6F2BE2B}" dt="2025-02-02T21:29:48.098" v="704"/>
          <ac:picMkLst>
            <pc:docMk/>
            <pc:sldMk cId="0" sldId="260"/>
            <ac:picMk id="4" creationId="{D93EDDDC-B80A-7367-0094-31F00A6B9ADB}"/>
          </ac:picMkLst>
        </pc:picChg>
      </pc:sldChg>
      <pc:sldChg chg="addSp delSp modSp mod modTransition modAnim modNotesTx">
        <pc:chgData name="Srinivas Deshmukh" userId="08f468d9-3649-4c52-917d-1ac0ea3f7bbe" providerId="ADAL" clId="{E34FBDA5-CBC6-4083-AC02-F061E6F2BE2B}" dt="2025-02-02T22:38:10.632" v="1102"/>
        <pc:sldMkLst>
          <pc:docMk/>
          <pc:sldMk cId="0" sldId="261"/>
        </pc:sldMkLst>
        <pc:picChg chg="add del mod">
          <ac:chgData name="Srinivas Deshmukh" userId="08f468d9-3649-4c52-917d-1ac0ea3f7bbe" providerId="ADAL" clId="{E34FBDA5-CBC6-4083-AC02-F061E6F2BE2B}" dt="2025-02-02T22:36:01.700" v="1101"/>
          <ac:picMkLst>
            <pc:docMk/>
            <pc:sldMk cId="0" sldId="261"/>
            <ac:picMk id="3" creationId="{A6B69761-2972-8F14-97FB-670E0006DD83}"/>
          </ac:picMkLst>
        </pc:picChg>
        <pc:picChg chg="add del mod ord">
          <ac:chgData name="Srinivas Deshmukh" userId="08f468d9-3649-4c52-917d-1ac0ea3f7bbe" providerId="ADAL" clId="{E34FBDA5-CBC6-4083-AC02-F061E6F2BE2B}" dt="2025-02-02T22:38:10.632" v="1102"/>
          <ac:picMkLst>
            <pc:docMk/>
            <pc:sldMk cId="0" sldId="261"/>
            <ac:picMk id="5" creationId="{6A47A686-1ACD-C26C-D9A6-9DA984054ACF}"/>
          </ac:picMkLst>
        </pc:picChg>
        <pc:picChg chg="add mod">
          <ac:chgData name="Srinivas Deshmukh" userId="08f468d9-3649-4c52-917d-1ac0ea3f7bbe" providerId="ADAL" clId="{E34FBDA5-CBC6-4083-AC02-F061E6F2BE2B}" dt="2025-02-02T22:38:10.632" v="1102"/>
          <ac:picMkLst>
            <pc:docMk/>
            <pc:sldMk cId="0" sldId="261"/>
            <ac:picMk id="6" creationId="{60BD4F25-2768-3868-6EF4-FB6096565DEF}"/>
          </ac:picMkLst>
        </pc:picChg>
      </pc:sldChg>
      <pc:sldChg chg="addSp modSp mod modTransition modNotesTx">
        <pc:chgData name="Srinivas Deshmukh" userId="08f468d9-3649-4c52-917d-1ac0ea3f7bbe" providerId="ADAL" clId="{E34FBDA5-CBC6-4083-AC02-F061E6F2BE2B}" dt="2025-02-02T21:29:48.098" v="704"/>
        <pc:sldMkLst>
          <pc:docMk/>
          <pc:sldMk cId="0" sldId="262"/>
        </pc:sldMkLst>
        <pc:spChg chg="mod">
          <ac:chgData name="Srinivas Deshmukh" userId="08f468d9-3649-4c52-917d-1ac0ea3f7bbe" providerId="ADAL" clId="{E34FBDA5-CBC6-4083-AC02-F061E6F2BE2B}" dt="2025-01-30T20:41:59.175" v="19" actId="20577"/>
          <ac:spMkLst>
            <pc:docMk/>
            <pc:sldMk cId="0" sldId="262"/>
            <ac:spMk id="140" creationId="{00000000-0000-0000-0000-000000000000}"/>
          </ac:spMkLst>
        </pc:spChg>
        <pc:picChg chg="add mod">
          <ac:chgData name="Srinivas Deshmukh" userId="08f468d9-3649-4c52-917d-1ac0ea3f7bbe" providerId="ADAL" clId="{E34FBDA5-CBC6-4083-AC02-F061E6F2BE2B}" dt="2025-02-02T21:29:48.098" v="704"/>
          <ac:picMkLst>
            <pc:docMk/>
            <pc:sldMk cId="0" sldId="262"/>
            <ac:picMk id="3" creationId="{18915E81-CFC7-B545-2607-D2878D37841E}"/>
          </ac:picMkLst>
        </pc:picChg>
      </pc:sldChg>
      <pc:sldChg chg="addSp delSp modSp mod modTransition modAnim modNotesTx">
        <pc:chgData name="Srinivas Deshmukh" userId="08f468d9-3649-4c52-917d-1ac0ea3f7bbe" providerId="ADAL" clId="{E34FBDA5-CBC6-4083-AC02-F061E6F2BE2B}" dt="2025-02-02T22:42:28.801" v="1105"/>
        <pc:sldMkLst>
          <pc:docMk/>
          <pc:sldMk cId="0" sldId="263"/>
        </pc:sldMkLst>
        <pc:spChg chg="mod">
          <ac:chgData name="Srinivas Deshmukh" userId="08f468d9-3649-4c52-917d-1ac0ea3f7bbe" providerId="ADAL" clId="{E34FBDA5-CBC6-4083-AC02-F061E6F2BE2B}" dt="2025-01-30T20:42:31.413" v="32" actId="20577"/>
          <ac:spMkLst>
            <pc:docMk/>
            <pc:sldMk cId="0" sldId="263"/>
            <ac:spMk id="143" creationId="{00000000-0000-0000-0000-000000000000}"/>
          </ac:spMkLst>
        </pc:spChg>
        <pc:picChg chg="add del mod">
          <ac:chgData name="Srinivas Deshmukh" userId="08f468d9-3649-4c52-917d-1ac0ea3f7bbe" providerId="ADAL" clId="{E34FBDA5-CBC6-4083-AC02-F061E6F2BE2B}" dt="2025-02-02T22:40:46.847" v="1104"/>
          <ac:picMkLst>
            <pc:docMk/>
            <pc:sldMk cId="0" sldId="263"/>
            <ac:picMk id="3" creationId="{62CD94E4-18A4-C625-21FB-A9968E4EE392}"/>
          </ac:picMkLst>
        </pc:picChg>
        <pc:picChg chg="add del mod ord">
          <ac:chgData name="Srinivas Deshmukh" userId="08f468d9-3649-4c52-917d-1ac0ea3f7bbe" providerId="ADAL" clId="{E34FBDA5-CBC6-4083-AC02-F061E6F2BE2B}" dt="2025-02-02T22:42:28.801" v="1105"/>
          <ac:picMkLst>
            <pc:docMk/>
            <pc:sldMk cId="0" sldId="263"/>
            <ac:picMk id="5" creationId="{AE52A83D-8B0B-D302-A053-5220638E18F6}"/>
          </ac:picMkLst>
        </pc:picChg>
        <pc:picChg chg="add mod">
          <ac:chgData name="Srinivas Deshmukh" userId="08f468d9-3649-4c52-917d-1ac0ea3f7bbe" providerId="ADAL" clId="{E34FBDA5-CBC6-4083-AC02-F061E6F2BE2B}" dt="2025-02-02T22:42:28.801" v="1105"/>
          <ac:picMkLst>
            <pc:docMk/>
            <pc:sldMk cId="0" sldId="263"/>
            <ac:picMk id="6" creationId="{524E7B2B-2C19-FD5F-F4F7-BECA9A75ED5C}"/>
          </ac:picMkLst>
        </pc:picChg>
      </pc:sldChg>
      <pc:sldChg chg="addSp delSp modSp mod modTransition modAnim modNotesTx">
        <pc:chgData name="Srinivas Deshmukh" userId="08f468d9-3649-4c52-917d-1ac0ea3f7bbe" providerId="ADAL" clId="{E34FBDA5-CBC6-4083-AC02-F061E6F2BE2B}" dt="2025-02-02T22:46:32.384" v="1108"/>
        <pc:sldMkLst>
          <pc:docMk/>
          <pc:sldMk cId="0" sldId="264"/>
        </pc:sldMkLst>
        <pc:spChg chg="mod">
          <ac:chgData name="Srinivas Deshmukh" userId="08f468d9-3649-4c52-917d-1ac0ea3f7bbe" providerId="ADAL" clId="{E34FBDA5-CBC6-4083-AC02-F061E6F2BE2B}" dt="2025-01-30T20:43:07.349" v="33" actId="1076"/>
          <ac:spMkLst>
            <pc:docMk/>
            <pc:sldMk cId="0" sldId="264"/>
            <ac:spMk id="149" creationId="{00000000-0000-0000-0000-000000000000}"/>
          </ac:spMkLst>
        </pc:spChg>
        <pc:picChg chg="add del mod">
          <ac:chgData name="Srinivas Deshmukh" userId="08f468d9-3649-4c52-917d-1ac0ea3f7bbe" providerId="ADAL" clId="{E34FBDA5-CBC6-4083-AC02-F061E6F2BE2B}" dt="2025-02-02T22:45:07.909" v="1107"/>
          <ac:picMkLst>
            <pc:docMk/>
            <pc:sldMk cId="0" sldId="264"/>
            <ac:picMk id="3" creationId="{E0BE2A53-ACE3-365A-F563-F437DD3638BC}"/>
          </ac:picMkLst>
        </pc:picChg>
        <pc:picChg chg="add del mod ord">
          <ac:chgData name="Srinivas Deshmukh" userId="08f468d9-3649-4c52-917d-1ac0ea3f7bbe" providerId="ADAL" clId="{E34FBDA5-CBC6-4083-AC02-F061E6F2BE2B}" dt="2025-02-02T22:46:32.384" v="1108"/>
          <ac:picMkLst>
            <pc:docMk/>
            <pc:sldMk cId="0" sldId="264"/>
            <ac:picMk id="5" creationId="{C9B7B202-252D-9FF8-44DB-5AD9DBC50EC4}"/>
          </ac:picMkLst>
        </pc:picChg>
        <pc:picChg chg="add mod">
          <ac:chgData name="Srinivas Deshmukh" userId="08f468d9-3649-4c52-917d-1ac0ea3f7bbe" providerId="ADAL" clId="{E34FBDA5-CBC6-4083-AC02-F061E6F2BE2B}" dt="2025-02-02T22:46:32.384" v="1108"/>
          <ac:picMkLst>
            <pc:docMk/>
            <pc:sldMk cId="0" sldId="264"/>
            <ac:picMk id="6" creationId="{FD091CC3-A56F-4E6A-9DDA-43AB65A271A6}"/>
          </ac:picMkLst>
        </pc:picChg>
      </pc:sldChg>
      <pc:sldChg chg="addSp modSp modTransition modNotesTx">
        <pc:chgData name="Srinivas Deshmukh" userId="08f468d9-3649-4c52-917d-1ac0ea3f7bbe" providerId="ADAL" clId="{E34FBDA5-CBC6-4083-AC02-F061E6F2BE2B}" dt="2025-02-02T21:29:48.098" v="704"/>
        <pc:sldMkLst>
          <pc:docMk/>
          <pc:sldMk cId="0" sldId="265"/>
        </pc:sldMkLst>
        <pc:picChg chg="add mod">
          <ac:chgData name="Srinivas Deshmukh" userId="08f468d9-3649-4c52-917d-1ac0ea3f7bbe" providerId="ADAL" clId="{E34FBDA5-CBC6-4083-AC02-F061E6F2BE2B}" dt="2025-02-02T21:29:48.098" v="704"/>
          <ac:picMkLst>
            <pc:docMk/>
            <pc:sldMk cId="0" sldId="265"/>
            <ac:picMk id="3" creationId="{27D54551-26B3-03D9-6D43-5D26C297B092}"/>
          </ac:picMkLst>
        </pc:picChg>
      </pc:sldChg>
      <pc:sldChg chg="addSp delSp modSp mod modTransition modAnim modNotesTx">
        <pc:chgData name="Srinivas Deshmukh" userId="08f468d9-3649-4c52-917d-1ac0ea3f7bbe" providerId="ADAL" clId="{E34FBDA5-CBC6-4083-AC02-F061E6F2BE2B}" dt="2025-02-02T22:51:30.782" v="1111"/>
        <pc:sldMkLst>
          <pc:docMk/>
          <pc:sldMk cId="0" sldId="266"/>
        </pc:sldMkLst>
        <pc:picChg chg="add del mod">
          <ac:chgData name="Srinivas Deshmukh" userId="08f468d9-3649-4c52-917d-1ac0ea3f7bbe" providerId="ADAL" clId="{E34FBDA5-CBC6-4083-AC02-F061E6F2BE2B}" dt="2025-02-02T22:49:42.612" v="1110"/>
          <ac:picMkLst>
            <pc:docMk/>
            <pc:sldMk cId="0" sldId="266"/>
            <ac:picMk id="3" creationId="{0528C5B6-5DB5-5CC0-1D6A-FC7160F87A1D}"/>
          </ac:picMkLst>
        </pc:picChg>
        <pc:picChg chg="add del mod ord">
          <ac:chgData name="Srinivas Deshmukh" userId="08f468d9-3649-4c52-917d-1ac0ea3f7bbe" providerId="ADAL" clId="{E34FBDA5-CBC6-4083-AC02-F061E6F2BE2B}" dt="2025-02-02T22:51:30.782" v="1111"/>
          <ac:picMkLst>
            <pc:docMk/>
            <pc:sldMk cId="0" sldId="266"/>
            <ac:picMk id="6" creationId="{16CD8DD6-9087-FDCA-1ACF-10ED5FF1CA7C}"/>
          </ac:picMkLst>
        </pc:picChg>
        <pc:picChg chg="add mod">
          <ac:chgData name="Srinivas Deshmukh" userId="08f468d9-3649-4c52-917d-1ac0ea3f7bbe" providerId="ADAL" clId="{E34FBDA5-CBC6-4083-AC02-F061E6F2BE2B}" dt="2025-02-02T22:51:30.782" v="1111"/>
          <ac:picMkLst>
            <pc:docMk/>
            <pc:sldMk cId="0" sldId="266"/>
            <ac:picMk id="7" creationId="{811CFB8F-C599-A269-78D5-48A7345857A5}"/>
          </ac:picMkLst>
        </pc:picChg>
      </pc:sldChg>
      <pc:sldChg chg="addSp delSp modSp mod modTransition modAnim modNotesTx">
        <pc:chgData name="Srinivas Deshmukh" userId="08f468d9-3649-4c52-917d-1ac0ea3f7bbe" providerId="ADAL" clId="{E34FBDA5-CBC6-4083-AC02-F061E6F2BE2B}" dt="2025-02-02T22:56:37.479" v="1132"/>
        <pc:sldMkLst>
          <pc:docMk/>
          <pc:sldMk cId="0" sldId="267"/>
        </pc:sldMkLst>
        <pc:picChg chg="add del mod">
          <ac:chgData name="Srinivas Deshmukh" userId="08f468d9-3649-4c52-917d-1ac0ea3f7bbe" providerId="ADAL" clId="{E34FBDA5-CBC6-4083-AC02-F061E6F2BE2B}" dt="2025-02-02T22:52:57.455" v="1113"/>
          <ac:picMkLst>
            <pc:docMk/>
            <pc:sldMk cId="0" sldId="267"/>
            <ac:picMk id="3" creationId="{5EAC0A30-91C5-B4A6-72D6-A490B15F16E9}"/>
          </ac:picMkLst>
        </pc:picChg>
        <pc:picChg chg="add del mod ord">
          <ac:chgData name="Srinivas Deshmukh" userId="08f468d9-3649-4c52-917d-1ac0ea3f7bbe" providerId="ADAL" clId="{E34FBDA5-CBC6-4083-AC02-F061E6F2BE2B}" dt="2025-02-02T22:53:08.339" v="1114"/>
          <ac:picMkLst>
            <pc:docMk/>
            <pc:sldMk cId="0" sldId="267"/>
            <ac:picMk id="6" creationId="{A5CBF24F-515F-BC93-74FC-B2317500451A}"/>
          </ac:picMkLst>
        </pc:picChg>
        <pc:picChg chg="add del mod">
          <ac:chgData name="Srinivas Deshmukh" userId="08f468d9-3649-4c52-917d-1ac0ea3f7bbe" providerId="ADAL" clId="{E34FBDA5-CBC6-4083-AC02-F061E6F2BE2B}" dt="2025-02-02T22:53:44.219" v="1116"/>
          <ac:picMkLst>
            <pc:docMk/>
            <pc:sldMk cId="0" sldId="267"/>
            <ac:picMk id="7" creationId="{B14F3D05-8852-0965-AAF7-993932B411F6}"/>
          </ac:picMkLst>
        </pc:picChg>
        <pc:picChg chg="add del mod ord">
          <ac:chgData name="Srinivas Deshmukh" userId="08f468d9-3649-4c52-917d-1ac0ea3f7bbe" providerId="ADAL" clId="{E34FBDA5-CBC6-4083-AC02-F061E6F2BE2B}" dt="2025-02-02T22:53:54.282" v="1117"/>
          <ac:picMkLst>
            <pc:docMk/>
            <pc:sldMk cId="0" sldId="267"/>
            <ac:picMk id="10" creationId="{F91B9351-E902-9BFF-8FF0-E3B735D89A7E}"/>
          </ac:picMkLst>
        </pc:picChg>
        <pc:picChg chg="add del mod">
          <ac:chgData name="Srinivas Deshmukh" userId="08f468d9-3649-4c52-917d-1ac0ea3f7bbe" providerId="ADAL" clId="{E34FBDA5-CBC6-4083-AC02-F061E6F2BE2B}" dt="2025-02-02T22:54:03.635" v="1119"/>
          <ac:picMkLst>
            <pc:docMk/>
            <pc:sldMk cId="0" sldId="267"/>
            <ac:picMk id="11" creationId="{DB9CE32C-DD90-B052-3467-2FAD0818299B}"/>
          </ac:picMkLst>
        </pc:picChg>
        <pc:picChg chg="add del mod ord">
          <ac:chgData name="Srinivas Deshmukh" userId="08f468d9-3649-4c52-917d-1ac0ea3f7bbe" providerId="ADAL" clId="{E34FBDA5-CBC6-4083-AC02-F061E6F2BE2B}" dt="2025-02-02T22:54:15.130" v="1120"/>
          <ac:picMkLst>
            <pc:docMk/>
            <pc:sldMk cId="0" sldId="267"/>
            <ac:picMk id="14" creationId="{39E96AB6-17FE-87A7-8BEE-954CFD954848}"/>
          </ac:picMkLst>
        </pc:picChg>
        <pc:picChg chg="add del mod">
          <ac:chgData name="Srinivas Deshmukh" userId="08f468d9-3649-4c52-917d-1ac0ea3f7bbe" providerId="ADAL" clId="{E34FBDA5-CBC6-4083-AC02-F061E6F2BE2B}" dt="2025-02-02T22:54:19.827" v="1122"/>
          <ac:picMkLst>
            <pc:docMk/>
            <pc:sldMk cId="0" sldId="267"/>
            <ac:picMk id="15" creationId="{54D02899-BD99-3F14-4768-6D3AF385128D}"/>
          </ac:picMkLst>
        </pc:picChg>
        <pc:picChg chg="add del mod ord">
          <ac:chgData name="Srinivas Deshmukh" userId="08f468d9-3649-4c52-917d-1ac0ea3f7bbe" providerId="ADAL" clId="{E34FBDA5-CBC6-4083-AC02-F061E6F2BE2B}" dt="2025-02-02T22:54:30.148" v="1123"/>
          <ac:picMkLst>
            <pc:docMk/>
            <pc:sldMk cId="0" sldId="267"/>
            <ac:picMk id="18" creationId="{BCAA898C-444D-6527-AB17-BA5D4ACE97EF}"/>
          </ac:picMkLst>
        </pc:picChg>
        <pc:picChg chg="add del mod">
          <ac:chgData name="Srinivas Deshmukh" userId="08f468d9-3649-4c52-917d-1ac0ea3f7bbe" providerId="ADAL" clId="{E34FBDA5-CBC6-4083-AC02-F061E6F2BE2B}" dt="2025-02-02T22:54:35.146" v="1125"/>
          <ac:picMkLst>
            <pc:docMk/>
            <pc:sldMk cId="0" sldId="267"/>
            <ac:picMk id="19" creationId="{C55E95D7-A1BF-447A-BCE3-C458952F3F53}"/>
          </ac:picMkLst>
        </pc:picChg>
        <pc:picChg chg="add del mod ord">
          <ac:chgData name="Srinivas Deshmukh" userId="08f468d9-3649-4c52-917d-1ac0ea3f7bbe" providerId="ADAL" clId="{E34FBDA5-CBC6-4083-AC02-F061E6F2BE2B}" dt="2025-02-02T22:54:40.046" v="1126"/>
          <ac:picMkLst>
            <pc:docMk/>
            <pc:sldMk cId="0" sldId="267"/>
            <ac:picMk id="22" creationId="{4F0A2642-F2F6-3C6D-DB47-1F1F8ECD65C0}"/>
          </ac:picMkLst>
        </pc:picChg>
        <pc:picChg chg="add del mod">
          <ac:chgData name="Srinivas Deshmukh" userId="08f468d9-3649-4c52-917d-1ac0ea3f7bbe" providerId="ADAL" clId="{E34FBDA5-CBC6-4083-AC02-F061E6F2BE2B}" dt="2025-02-02T22:54:49.744" v="1128"/>
          <ac:picMkLst>
            <pc:docMk/>
            <pc:sldMk cId="0" sldId="267"/>
            <ac:picMk id="23" creationId="{265A7C59-75BD-7CB2-D582-BE4CBFD03F2A}"/>
          </ac:picMkLst>
        </pc:picChg>
        <pc:picChg chg="add del mod ord">
          <ac:chgData name="Srinivas Deshmukh" userId="08f468d9-3649-4c52-917d-1ac0ea3f7bbe" providerId="ADAL" clId="{E34FBDA5-CBC6-4083-AC02-F061E6F2BE2B}" dt="2025-02-02T22:54:57.852" v="1129"/>
          <ac:picMkLst>
            <pc:docMk/>
            <pc:sldMk cId="0" sldId="267"/>
            <ac:picMk id="26" creationId="{120B44A9-97D1-9B29-F386-404FDDC568F0}"/>
          </ac:picMkLst>
        </pc:picChg>
        <pc:picChg chg="add del mod">
          <ac:chgData name="Srinivas Deshmukh" userId="08f468d9-3649-4c52-917d-1ac0ea3f7bbe" providerId="ADAL" clId="{E34FBDA5-CBC6-4083-AC02-F061E6F2BE2B}" dt="2025-02-02T22:55:01.827" v="1131"/>
          <ac:picMkLst>
            <pc:docMk/>
            <pc:sldMk cId="0" sldId="267"/>
            <ac:picMk id="27" creationId="{0EF27A10-F64A-B9A5-6039-605F7E8A07E8}"/>
          </ac:picMkLst>
        </pc:picChg>
        <pc:picChg chg="add del mod ord">
          <ac:chgData name="Srinivas Deshmukh" userId="08f468d9-3649-4c52-917d-1ac0ea3f7bbe" providerId="ADAL" clId="{E34FBDA5-CBC6-4083-AC02-F061E6F2BE2B}" dt="2025-02-02T22:56:37.479" v="1132"/>
          <ac:picMkLst>
            <pc:docMk/>
            <pc:sldMk cId="0" sldId="267"/>
            <ac:picMk id="30" creationId="{1DB9C7E0-A2C2-823C-2563-4AFD493950E6}"/>
          </ac:picMkLst>
        </pc:picChg>
        <pc:picChg chg="add mod">
          <ac:chgData name="Srinivas Deshmukh" userId="08f468d9-3649-4c52-917d-1ac0ea3f7bbe" providerId="ADAL" clId="{E34FBDA5-CBC6-4083-AC02-F061E6F2BE2B}" dt="2025-02-02T22:56:37.479" v="1132"/>
          <ac:picMkLst>
            <pc:docMk/>
            <pc:sldMk cId="0" sldId="267"/>
            <ac:picMk id="31" creationId="{9B68E6B1-C6B3-45A6-F7B2-92C77C90EB6C}"/>
          </ac:picMkLst>
        </pc:picChg>
      </pc:sldChg>
      <pc:sldChg chg="addSp delSp modSp mod modTransition modAnim modNotesTx">
        <pc:chgData name="Srinivas Deshmukh" userId="08f468d9-3649-4c52-917d-1ac0ea3f7bbe" providerId="ADAL" clId="{E34FBDA5-CBC6-4083-AC02-F061E6F2BE2B}" dt="2025-02-02T23:01:05.591" v="1135"/>
        <pc:sldMkLst>
          <pc:docMk/>
          <pc:sldMk cId="0" sldId="268"/>
        </pc:sldMkLst>
        <pc:picChg chg="add del mod">
          <ac:chgData name="Srinivas Deshmukh" userId="08f468d9-3649-4c52-917d-1ac0ea3f7bbe" providerId="ADAL" clId="{E34FBDA5-CBC6-4083-AC02-F061E6F2BE2B}" dt="2025-02-02T22:58:59.984" v="1134"/>
          <ac:picMkLst>
            <pc:docMk/>
            <pc:sldMk cId="0" sldId="268"/>
            <ac:picMk id="3" creationId="{89CEB0C8-F28B-D2F4-BEAA-F6B91AA46C6F}"/>
          </ac:picMkLst>
        </pc:picChg>
        <pc:picChg chg="add del mod ord">
          <ac:chgData name="Srinivas Deshmukh" userId="08f468d9-3649-4c52-917d-1ac0ea3f7bbe" providerId="ADAL" clId="{E34FBDA5-CBC6-4083-AC02-F061E6F2BE2B}" dt="2025-02-02T23:01:05.591" v="1135"/>
          <ac:picMkLst>
            <pc:docMk/>
            <pc:sldMk cId="0" sldId="268"/>
            <ac:picMk id="5" creationId="{870431F8-C983-A7AA-CE5A-80308919298E}"/>
          </ac:picMkLst>
        </pc:picChg>
        <pc:picChg chg="add mod">
          <ac:chgData name="Srinivas Deshmukh" userId="08f468d9-3649-4c52-917d-1ac0ea3f7bbe" providerId="ADAL" clId="{E34FBDA5-CBC6-4083-AC02-F061E6F2BE2B}" dt="2025-02-02T23:01:05.591" v="1135"/>
          <ac:picMkLst>
            <pc:docMk/>
            <pc:sldMk cId="0" sldId="268"/>
            <ac:picMk id="6" creationId="{E497EBBE-D770-ECCB-B55F-7FA4695287F7}"/>
          </ac:picMkLst>
        </pc:picChg>
      </pc:sldChg>
      <pc:sldChg chg="addSp delSp modSp mod modTransition modAnim modNotesTx">
        <pc:chgData name="Srinivas Deshmukh" userId="08f468d9-3649-4c52-917d-1ac0ea3f7bbe" providerId="ADAL" clId="{E34FBDA5-CBC6-4083-AC02-F061E6F2BE2B}" dt="2025-02-02T23:03:23.492" v="1138"/>
        <pc:sldMkLst>
          <pc:docMk/>
          <pc:sldMk cId="0" sldId="269"/>
        </pc:sldMkLst>
        <pc:picChg chg="add del mod">
          <ac:chgData name="Srinivas Deshmukh" userId="08f468d9-3649-4c52-917d-1ac0ea3f7bbe" providerId="ADAL" clId="{E34FBDA5-CBC6-4083-AC02-F061E6F2BE2B}" dt="2025-02-02T23:02:24" v="1137"/>
          <ac:picMkLst>
            <pc:docMk/>
            <pc:sldMk cId="0" sldId="269"/>
            <ac:picMk id="3" creationId="{7F9EB4FA-E932-C322-9B1E-F83092FE577E}"/>
          </ac:picMkLst>
        </pc:picChg>
        <pc:picChg chg="add del mod ord">
          <ac:chgData name="Srinivas Deshmukh" userId="08f468d9-3649-4c52-917d-1ac0ea3f7bbe" providerId="ADAL" clId="{E34FBDA5-CBC6-4083-AC02-F061E6F2BE2B}" dt="2025-02-02T23:03:23.492" v="1138"/>
          <ac:picMkLst>
            <pc:docMk/>
            <pc:sldMk cId="0" sldId="269"/>
            <ac:picMk id="7" creationId="{28331F19-E633-0799-7928-CB58EF7D5F89}"/>
          </ac:picMkLst>
        </pc:picChg>
        <pc:picChg chg="add mod">
          <ac:chgData name="Srinivas Deshmukh" userId="08f468d9-3649-4c52-917d-1ac0ea3f7bbe" providerId="ADAL" clId="{E34FBDA5-CBC6-4083-AC02-F061E6F2BE2B}" dt="2025-02-02T23:03:23.492" v="1138"/>
          <ac:picMkLst>
            <pc:docMk/>
            <pc:sldMk cId="0" sldId="269"/>
            <ac:picMk id="8" creationId="{1B0F8A25-7209-9A8B-4017-3CA5D409626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xfrm>
            <a:off x="1143000" y="685800"/>
            <a:ext cx="4572000" cy="3429000"/>
          </a:xfrm>
          <a:prstGeom prst="rect">
            <a:avLst/>
          </a:prstGeom>
        </p:spPr>
        <p:txBody>
          <a:bodyPr/>
          <a:lstStyle/>
          <a:p>
            <a:endParaRPr/>
          </a:p>
        </p:txBody>
      </p:sp>
      <p:sp>
        <p:nvSpPr>
          <p:cNvPr id="116" name="Shape 11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Good afternoon, everyone. My name is Srinivas, and today I'll be presenting on 'Stimulus Diversification and Coverage Closure of 3D NAND Flash with Artificial Intelligence.' This work is a collaborative effort by G. Pallela, P. Shi, S. Deshmukh, V. Venkatesh, B. Hughes, R. Suvarna, and S. Srinivasan. We are excited to share our findings and the innovative approach we have developed to address the challenges in design verification, specifically focusing on functional coverage closure. We hope that it inspires the audience to challenge the traditional roadblocks and improve the efficiency and quality of Design Verification.</a:t>
            </a:r>
            <a:endParaRPr lang="en-US" dirty="0"/>
          </a:p>
        </p:txBody>
      </p:sp>
    </p:spTree>
    <p:extLst>
      <p:ext uri="{BB962C8B-B14F-4D97-AF65-F5344CB8AC3E}">
        <p14:creationId xmlns:p14="http://schemas.microsoft.com/office/powerpoint/2010/main" val="197407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800" b="0" i="0" dirty="0">
                <a:solidFill>
                  <a:srgbClr val="242424"/>
                </a:solidFill>
                <a:effectLst/>
                <a:latin typeface="Segoe UI" panose="020B0502040204020203" pitchFamily="34" charset="0"/>
              </a:rPr>
              <a:t>In our reinforcement learning setup, the RL agent fits a Deep Neural Network (DNN) to capture the relationship between knobs (input parameters) and the output metric (coverage). We use gradient ascent on the output of the DNN to find the best knob settings that maximize coverage. This approach allows us to systematically explore the parameter space and identify the optimal settings for achieving comprehensive coverage.</a:t>
            </a:r>
            <a:endParaRPr lang="en-US" dirty="0"/>
          </a:p>
        </p:txBody>
      </p:sp>
    </p:spTree>
    <p:extLst>
      <p:ext uri="{BB962C8B-B14F-4D97-AF65-F5344CB8AC3E}">
        <p14:creationId xmlns:p14="http://schemas.microsoft.com/office/powerpoint/2010/main" val="2457310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800" b="0" i="0" dirty="0">
                <a:solidFill>
                  <a:srgbClr val="242424"/>
                </a:solidFill>
                <a:effectLst/>
                <a:latin typeface="Segoe UI" panose="020B0502040204020203" pitchFamily="34" charset="0"/>
              </a:rPr>
              <a:t>Training the RL agent involves configuring the model with input knobs and output rewards and iteratively training until the rewards are satisfactory. It's important to keep human involvement in the training process. Human experts can provide valuable insights and guidance to ensure that the RL agent is learning effectively and efficiently</a:t>
            </a:r>
            <a:endParaRPr lang="en-US" dirty="0"/>
          </a:p>
        </p:txBody>
      </p:sp>
    </p:spTree>
    <p:extLst>
      <p:ext uri="{BB962C8B-B14F-4D97-AF65-F5344CB8AC3E}">
        <p14:creationId xmlns:p14="http://schemas.microsoft.com/office/powerpoint/2010/main" val="159495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a:solidFill>
                  <a:srgbClr val="242424"/>
                </a:solidFill>
                <a:effectLst/>
                <a:latin typeface="Segoe UI" panose="020B0502040204020203" pitchFamily="34" charset="0"/>
              </a:rPr>
              <a:t>Designing the reward is crucial as it guides the RL agent's learning process. The reward is just a 'number' that the RL agent aims to maximize by controlling the stimulus. Examples of rewards include functional/code coverage scores, relative coverage with respect to a reference score, the number of design bugs caught, and stress testing on the design. By carefully designing the reward system, we can ensure that the RL agent focuses on the most important aspects of coverage</a:t>
            </a:r>
            <a:endParaRPr lang="en-US" dirty="0"/>
          </a:p>
        </p:txBody>
      </p:sp>
    </p:spTree>
    <p:extLst>
      <p:ext uri="{BB962C8B-B14F-4D97-AF65-F5344CB8AC3E}">
        <p14:creationId xmlns:p14="http://schemas.microsoft.com/office/powerpoint/2010/main" val="3891268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800" b="0" i="0" dirty="0">
                <a:solidFill>
                  <a:srgbClr val="242424"/>
                </a:solidFill>
                <a:effectLst/>
                <a:latin typeface="Segoe UI" panose="020B0502040204020203" pitchFamily="34" charset="0"/>
              </a:rPr>
              <a:t>Our approach achieved the same amount of coverage in 38% fewer simulations and reached higher coverage with the same number of simulations. These results are encouraging and demonstrate the potential of AI/ML in improving design verification. Future work involves more experiments with different reward metrics and advanced RL algorithms. We are excited to continue exploring the possibilities and pushing the boundaries of what AI can achieve in this field.</a:t>
            </a:r>
            <a:endParaRPr lang="en-US" dirty="0"/>
          </a:p>
        </p:txBody>
      </p:sp>
    </p:spTree>
    <p:extLst>
      <p:ext uri="{BB962C8B-B14F-4D97-AF65-F5344CB8AC3E}">
        <p14:creationId xmlns:p14="http://schemas.microsoft.com/office/powerpoint/2010/main" val="3206455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a:solidFill>
                  <a:srgbClr val="242424"/>
                </a:solidFill>
                <a:effectLst/>
                <a:latin typeface="Segoe UI" panose="020B0502040204020203" pitchFamily="34" charset="0"/>
              </a:rPr>
              <a:t>Thank you for your attention. I'm happy to take any questions you may have. We look forward to your feedback and insights.</a:t>
            </a:r>
            <a:endParaRPr lang="en-US" dirty="0"/>
          </a:p>
        </p:txBody>
      </p:sp>
    </p:spTree>
    <p:extLst>
      <p:ext uri="{BB962C8B-B14F-4D97-AF65-F5344CB8AC3E}">
        <p14:creationId xmlns:p14="http://schemas.microsoft.com/office/powerpoint/2010/main" val="2745804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Here's the agenda for today's presentation. We'll start with the objective of our project, followed by the proposed approach. We'll then delve into the details about the Reinforcement Learning (RL) agent, the design of the reward system, and the results we achieved. Finally, we'll discuss future work and open the floor for questions</a:t>
            </a:r>
            <a:endParaRPr lang="en-US" dirty="0"/>
          </a:p>
        </p:txBody>
      </p:sp>
    </p:spTree>
    <p:extLst>
      <p:ext uri="{BB962C8B-B14F-4D97-AF65-F5344CB8AC3E}">
        <p14:creationId xmlns:p14="http://schemas.microsoft.com/office/powerpoint/2010/main" val="2805292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The main objective of this effort is to address the challenge of functional coverage closure, which is mandatory and is in the critical path in the execution for chip tape-out. Traditionally, this requires manual analysis in several iterations. Our idea is to use AI to direct stimulus generation towards faster coverage closure. By leveraging AI, we aim to reduce the time and effort required to achieve comprehensive coverage, ultimately accelerating the design verification process. We have seen in the past few years that AI has enabled us to challenge the thought that many tasks that can only be handled by humans.</a:t>
            </a:r>
            <a:endParaRPr lang="en-US" dirty="0"/>
          </a:p>
        </p:txBody>
      </p:sp>
    </p:spTree>
    <p:extLst>
      <p:ext uri="{BB962C8B-B14F-4D97-AF65-F5344CB8AC3E}">
        <p14:creationId xmlns:p14="http://schemas.microsoft.com/office/powerpoint/2010/main" val="3354591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DV flow starts with reviewing and understanding NAND Design Specification documents and planning for verification. Later separate verification plans are drafted for each new feature. Sequences, Functional Coverage, and behavioral white-box checks are developed in System Verilog (SV) independently per the verification plan. After test-bench (TB) development, the DV team runs regressions, debugs failures, and analyzes coverage gaps using the coverage reports that are generated by the simulator tool which is predominantly a manual process. This cycle repeats till satisfactory Coverage goal is reached. The part highlighted in green is the focus of this presentation and will be explained in following slides.</a:t>
            </a:r>
            <a:endParaRPr lang="en-US" dirty="0"/>
          </a:p>
        </p:txBody>
      </p:sp>
    </p:spTree>
    <p:extLst>
      <p:ext uri="{BB962C8B-B14F-4D97-AF65-F5344CB8AC3E}">
        <p14:creationId xmlns:p14="http://schemas.microsoft.com/office/powerpoint/2010/main" val="1205500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Our proposed approach involves integrating machine learning into the design verification flow. The key requirements include stimulus controllability, a black-box model of the Design Under Verification (DUV), and a feedback path from the Coverage Database (</a:t>
            </a:r>
            <a:r>
              <a:rPr lang="en-US" sz="1800" dirty="0" err="1">
                <a:effectLst/>
                <a:latin typeface="Aptos" panose="020B0004020202020204" pitchFamily="34" charset="0"/>
                <a:ea typeface="Aptos" panose="020B0004020202020204" pitchFamily="34" charset="0"/>
                <a:cs typeface="Times New Roman" panose="02020603050405020304" pitchFamily="18" charset="0"/>
              </a:rPr>
              <a:t>CovDB</a:t>
            </a:r>
            <a:r>
              <a:rPr lang="en-US" sz="1800" dirty="0">
                <a:effectLst/>
                <a:latin typeface="Aptos" panose="020B0004020202020204" pitchFamily="34" charset="0"/>
                <a:ea typeface="Aptos" panose="020B0004020202020204" pitchFamily="34" charset="0"/>
                <a:cs typeface="Times New Roman" panose="02020603050405020304" pitchFamily="18" charset="0"/>
              </a:rPr>
              <a:t>) to the RL agent. This integration allows us to automate and optimize the stimulus generation process, making it more efficient and effective</a:t>
            </a:r>
            <a:endParaRPr lang="en-US" sz="1800" dirty="0"/>
          </a:p>
        </p:txBody>
      </p:sp>
    </p:spTree>
    <p:extLst>
      <p:ext uri="{BB962C8B-B14F-4D97-AF65-F5344CB8AC3E}">
        <p14:creationId xmlns:p14="http://schemas.microsoft.com/office/powerpoint/2010/main" val="700188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dirty="0">
                <a:effectLst/>
                <a:latin typeface="Aptos" panose="020B0004020202020204" pitchFamily="34" charset="0"/>
                <a:ea typeface="Aptos" panose="020B0004020202020204" pitchFamily="34" charset="0"/>
                <a:cs typeface="Times New Roman" panose="02020603050405020304" pitchFamily="18" charset="0"/>
              </a:rPr>
              <a:t>Stimulus controllability is crucial. We need to ensure that the stimulus can be controlled by the RL agent. This can be achieved through various methods such as SV parameters, $</a:t>
            </a:r>
            <a:r>
              <a:rPr lang="en-US" sz="1200" dirty="0" err="1">
                <a:effectLst/>
                <a:latin typeface="Aptos" panose="020B0004020202020204" pitchFamily="34" charset="0"/>
                <a:ea typeface="Aptos" panose="020B0004020202020204" pitchFamily="34" charset="0"/>
                <a:cs typeface="Times New Roman" panose="02020603050405020304" pitchFamily="18" charset="0"/>
              </a:rPr>
              <a:t>test$plusargs</a:t>
            </a:r>
            <a:r>
              <a:rPr lang="en-US" sz="1200" dirty="0">
                <a:effectLst/>
                <a:latin typeface="Aptos" panose="020B0004020202020204" pitchFamily="34" charset="0"/>
                <a:ea typeface="Aptos" panose="020B0004020202020204" pitchFamily="34" charset="0"/>
                <a:cs typeface="Times New Roman" panose="02020603050405020304" pitchFamily="18" charset="0"/>
              </a:rPr>
              <a:t>, or UVM Command line processor which allows us to control the behavior of a UVM simulation using custom command line arguments. In our case, we control SV </a:t>
            </a:r>
            <a:r>
              <a:rPr lang="en-US" sz="1200" dirty="0" err="1">
                <a:effectLst/>
                <a:latin typeface="Aptos" panose="020B0004020202020204" pitchFamily="34" charset="0"/>
                <a:ea typeface="Aptos" panose="020B0004020202020204" pitchFamily="34" charset="0"/>
                <a:cs typeface="Times New Roman" panose="02020603050405020304" pitchFamily="18" charset="0"/>
              </a:rPr>
              <a:t>dist</a:t>
            </a:r>
            <a:r>
              <a:rPr lang="en-US" sz="1200" dirty="0">
                <a:effectLst/>
                <a:latin typeface="Aptos" panose="020B0004020202020204" pitchFamily="34" charset="0"/>
                <a:ea typeface="Aptos" panose="020B0004020202020204" pitchFamily="34" charset="0"/>
                <a:cs typeface="Times New Roman" panose="02020603050405020304" pitchFamily="18" charset="0"/>
              </a:rPr>
              <a:t> constraints </a:t>
            </a:r>
            <a:r>
              <a:rPr lang="en-US" b="0" i="0" dirty="0">
                <a:solidFill>
                  <a:srgbClr val="242424"/>
                </a:solidFill>
                <a:effectLst/>
                <a:latin typeface="Segoe UI" panose="020B0502040204020203" pitchFamily="34" charset="0"/>
              </a:rPr>
              <a:t>to create weighted distributions for random variables </a:t>
            </a:r>
            <a:r>
              <a:rPr lang="en-US" sz="1200" dirty="0">
                <a:effectLst/>
                <a:latin typeface="Aptos" panose="020B0004020202020204" pitchFamily="34" charset="0"/>
                <a:ea typeface="Aptos" panose="020B0004020202020204" pitchFamily="34" charset="0"/>
                <a:cs typeface="Times New Roman" panose="02020603050405020304" pitchFamily="18" charset="0"/>
              </a:rPr>
              <a:t>in the sequences/tests using SV parameters, which we refer to as 'knobs.' These knobs allow the RL agent to adjust the stimulus generation dynamically based on the feedback it receives. An example of the knobs is shown in the slide.</a:t>
            </a:r>
            <a:endParaRPr lang="en-US" dirty="0"/>
          </a:p>
          <a:p>
            <a:endParaRPr lang="en-US" dirty="0"/>
          </a:p>
        </p:txBody>
      </p:sp>
    </p:spTree>
    <p:extLst>
      <p:ext uri="{BB962C8B-B14F-4D97-AF65-F5344CB8AC3E}">
        <p14:creationId xmlns:p14="http://schemas.microsoft.com/office/powerpoint/2010/main" val="4257682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Given the rapid changes in the testbench and DUV, it's essential to black-box the DUV as much as possible or use a BFM for training. This helps in managing the time, licensing, and compute resources required for ML training. By treating the DUV as a black box, we can focus on optimizing the stimulus generation without being affected by the internal complexities of the DUV</a:t>
            </a:r>
            <a:endParaRPr lang="en-US" dirty="0"/>
          </a:p>
        </p:txBody>
      </p:sp>
    </p:spTree>
    <p:extLst>
      <p:ext uri="{BB962C8B-B14F-4D97-AF65-F5344CB8AC3E}">
        <p14:creationId xmlns:p14="http://schemas.microsoft.com/office/powerpoint/2010/main" val="545625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800" b="0" i="0" dirty="0">
                <a:solidFill>
                  <a:srgbClr val="242424"/>
                </a:solidFill>
                <a:effectLst/>
                <a:latin typeface="Segoe UI" panose="020B0502040204020203" pitchFamily="34" charset="0"/>
              </a:rPr>
              <a:t>We automate the flow by parsing through the Coverage DB, extracting the required information, mapping it back to the knobs, and ranking the results if needed. The file format and ranking are specific to the RL agent and the reward and ML algorithm being used. This feedback loop ensures that the RL agent continuously learns and improves its stimulus generation strategy based on the coverage data or the reward used</a:t>
            </a:r>
            <a:endParaRPr lang="en-US" dirty="0"/>
          </a:p>
        </p:txBody>
      </p:sp>
    </p:spTree>
    <p:extLst>
      <p:ext uri="{BB962C8B-B14F-4D97-AF65-F5344CB8AC3E}">
        <p14:creationId xmlns:p14="http://schemas.microsoft.com/office/powerpoint/2010/main" val="4199327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800" b="0" i="0" dirty="0">
                <a:solidFill>
                  <a:srgbClr val="242424"/>
                </a:solidFill>
                <a:effectLst/>
                <a:latin typeface="Segoe UI" panose="020B0502040204020203" pitchFamily="34" charset="0"/>
              </a:rPr>
              <a:t>The RL agent is a Deep Neural Network (DNN) that learns to generate the best knob settings to optimize coverage. Initially, the simulator is fed randomized knobs, and the simulator returns rewards, which are the coverage metrics, to the RL agent. The agent then generates the next set of knobs based on these rewards. This iterative process allows the RL agent to refine its strategy and achieve better coverage over time.</a:t>
            </a:r>
            <a:endParaRPr lang="en-US" dirty="0"/>
          </a:p>
        </p:txBody>
      </p:sp>
    </p:spTree>
    <p:extLst>
      <p:ext uri="{BB962C8B-B14F-4D97-AF65-F5344CB8AC3E}">
        <p14:creationId xmlns:p14="http://schemas.microsoft.com/office/powerpoint/2010/main" val="38548518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13" name="Picture 5" descr="Picture 5"/>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4" name="Title Text"/>
          <p:cNvSpPr txBox="1">
            <a:spLocks noGrp="1"/>
          </p:cNvSpPr>
          <p:nvPr>
            <p:ph type="title"/>
          </p:nvPr>
        </p:nvSpPr>
        <p:spPr>
          <a:xfrm>
            <a:off x="1524000" y="2256219"/>
            <a:ext cx="9144000" cy="2387601"/>
          </a:xfrm>
          <a:prstGeom prst="rect">
            <a:avLst/>
          </a:prstGeom>
        </p:spPr>
        <p:txBody>
          <a:bodyPr anchor="b"/>
          <a:lstStyle>
            <a:lvl1pPr algn="ctr">
              <a:defRPr sz="6000">
                <a:solidFill>
                  <a:srgbClr val="FFFFFF"/>
                </a:solidFill>
              </a:defRPr>
            </a:lvl1pPr>
          </a:lstStyle>
          <a:p>
            <a:r>
              <a:t>Title Text</a:t>
            </a:r>
          </a:p>
        </p:txBody>
      </p:sp>
      <p:sp>
        <p:nvSpPr>
          <p:cNvPr id="15" name="Body Level One…"/>
          <p:cNvSpPr txBox="1">
            <a:spLocks noGrp="1"/>
          </p:cNvSpPr>
          <p:nvPr>
            <p:ph type="body" sz="quarter" idx="1"/>
          </p:nvPr>
        </p:nvSpPr>
        <p:spPr>
          <a:xfrm>
            <a:off x="1524000" y="4735893"/>
            <a:ext cx="9144000" cy="1655763"/>
          </a:xfrm>
          <a:prstGeom prst="rect">
            <a:avLst/>
          </a:prstGeom>
        </p:spPr>
        <p:txBody>
          <a:bodyPr/>
          <a:lstStyle>
            <a:lvl1pPr marL="0" indent="0" algn="ctr">
              <a:buSzTx/>
              <a:buFontTx/>
              <a:buNone/>
              <a:defRPr sz="2400">
                <a:solidFill>
                  <a:srgbClr val="A6A6A6"/>
                </a:solidFill>
              </a:defRPr>
            </a:lvl1pPr>
            <a:lvl2pPr marL="0" indent="457200" algn="ctr">
              <a:buSzTx/>
              <a:buFontTx/>
              <a:buNone/>
              <a:defRPr sz="2400">
                <a:solidFill>
                  <a:srgbClr val="A6A6A6"/>
                </a:solidFill>
              </a:defRPr>
            </a:lvl2pPr>
            <a:lvl3pPr marL="0" indent="914400" algn="ctr">
              <a:buSzTx/>
              <a:buFontTx/>
              <a:buNone/>
              <a:defRPr sz="2400">
                <a:solidFill>
                  <a:srgbClr val="A6A6A6"/>
                </a:solidFill>
              </a:defRPr>
            </a:lvl3pPr>
            <a:lvl4pPr marL="0" indent="1371600" algn="ctr">
              <a:buSzTx/>
              <a:buFontTx/>
              <a:buNone/>
              <a:defRPr sz="2400">
                <a:solidFill>
                  <a:srgbClr val="A6A6A6"/>
                </a:solidFill>
              </a:defRPr>
            </a:lvl4pPr>
            <a:lvl5pPr marL="0" indent="1828800" algn="ctr">
              <a:buSzTx/>
              <a:buFontTx/>
              <a:buNone/>
              <a:defRPr sz="2400">
                <a:solidFill>
                  <a:srgbClr val="A6A6A6"/>
                </a:solidFill>
              </a:defRPr>
            </a:lvl5pPr>
          </a:lstStyle>
          <a:p>
            <a:r>
              <a:t>Body Level One</a:t>
            </a:r>
          </a:p>
          <a:p>
            <a:pPr lvl="1"/>
            <a:r>
              <a:t>Body Level Two</a:t>
            </a:r>
          </a:p>
          <a:p>
            <a:pPr lvl="2"/>
            <a:r>
              <a:t>Body Level Three</a:t>
            </a:r>
          </a:p>
          <a:p>
            <a:pPr lvl="3"/>
            <a:r>
              <a:t>Body Level Four</a:t>
            </a:r>
          </a:p>
          <a:p>
            <a:pPr lvl="4"/>
            <a:r>
              <a:t>Body Level Five</a:t>
            </a:r>
          </a:p>
        </p:txBody>
      </p:sp>
      <p:pic>
        <p:nvPicPr>
          <p:cNvPr id="16" name="Picture 11" descr="Picture 11"/>
          <p:cNvPicPr>
            <a:picLocks noChangeAspect="1"/>
          </p:cNvPicPr>
          <p:nvPr/>
        </p:nvPicPr>
        <p:blipFill>
          <a:blip r:embed="rId3"/>
          <a:stretch>
            <a:fillRect/>
          </a:stretch>
        </p:blipFill>
        <p:spPr>
          <a:xfrm>
            <a:off x="10570343" y="5765898"/>
            <a:ext cx="1139906" cy="637710"/>
          </a:xfrm>
          <a:prstGeom prst="rect">
            <a:avLst/>
          </a:prstGeom>
          <a:ln w="12700">
            <a:miter lim="400000"/>
          </a:ln>
        </p:spPr>
      </p:pic>
      <p:pic>
        <p:nvPicPr>
          <p:cNvPr id="17" name="Picture 8" descr="Picture 8"/>
          <p:cNvPicPr>
            <a:picLocks noChangeAspect="1"/>
          </p:cNvPicPr>
          <p:nvPr/>
        </p:nvPicPr>
        <p:blipFill>
          <a:blip r:embed="rId4"/>
          <a:stretch>
            <a:fillRect/>
          </a:stretch>
        </p:blipFill>
        <p:spPr>
          <a:xfrm>
            <a:off x="4136211" y="668694"/>
            <a:ext cx="3919577" cy="2716893"/>
          </a:xfrm>
          <a:prstGeom prst="rect">
            <a:avLst/>
          </a:prstGeom>
          <a:ln w="12700">
            <a:miter lim="400000"/>
          </a:ln>
        </p:spPr>
      </p:pic>
      <p:sp>
        <p:nvSpPr>
          <p:cNvPr id="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5" name="Title Text"/>
          <p:cNvSpPr txBox="1">
            <a:spLocks noGrp="1"/>
          </p:cNvSpPr>
          <p:nvPr>
            <p:ph type="title"/>
          </p:nvPr>
        </p:nvSpPr>
        <p:spPr>
          <a:prstGeom prst="rect">
            <a:avLst/>
          </a:prstGeom>
        </p:spPr>
        <p:txBody>
          <a:bodyPr/>
          <a:lstStyle/>
          <a:p>
            <a:r>
              <a:t>Title Text</a:t>
            </a:r>
          </a:p>
        </p:txBody>
      </p:sp>
      <p:sp>
        <p:nvSpPr>
          <p:cNvPr id="2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34" name="Picture 7" descr="Picture 7"/>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35" name="Picture 10" descr="Picture 10"/>
          <p:cNvPicPr>
            <a:picLocks noChangeAspect="1"/>
          </p:cNvPicPr>
          <p:nvPr/>
        </p:nvPicPr>
        <p:blipFill>
          <a:blip r:embed="rId3"/>
          <a:stretch>
            <a:fillRect/>
          </a:stretch>
        </p:blipFill>
        <p:spPr>
          <a:xfrm>
            <a:off x="357823" y="6090913"/>
            <a:ext cx="1078994" cy="603633"/>
          </a:xfrm>
          <a:prstGeom prst="rect">
            <a:avLst/>
          </a:prstGeom>
          <a:ln w="12700">
            <a:miter lim="400000"/>
          </a:ln>
        </p:spPr>
      </p:pic>
      <p:pic>
        <p:nvPicPr>
          <p:cNvPr id="36" name="Picture 4" descr="Picture 4"/>
          <p:cNvPicPr>
            <a:picLocks noChangeAspect="1"/>
          </p:cNvPicPr>
          <p:nvPr/>
        </p:nvPicPr>
        <p:blipFill>
          <a:blip r:embed="rId4"/>
          <a:stretch>
            <a:fillRect/>
          </a:stretch>
        </p:blipFill>
        <p:spPr>
          <a:xfrm>
            <a:off x="0" y="0"/>
            <a:ext cx="12192000" cy="6858000"/>
          </a:xfrm>
          <a:prstGeom prst="rect">
            <a:avLst/>
          </a:prstGeom>
          <a:ln w="12700">
            <a:miter lim="400000"/>
          </a:ln>
        </p:spPr>
      </p:pic>
      <p:sp>
        <p:nvSpPr>
          <p:cNvPr id="37" name="Title Text"/>
          <p:cNvSpPr txBox="1">
            <a:spLocks noGrp="1"/>
          </p:cNvSpPr>
          <p:nvPr>
            <p:ph type="title"/>
          </p:nvPr>
        </p:nvSpPr>
        <p:spPr>
          <a:xfrm>
            <a:off x="831850" y="1709738"/>
            <a:ext cx="10515600" cy="2852737"/>
          </a:xfrm>
          <a:prstGeom prst="rect">
            <a:avLst/>
          </a:prstGeom>
        </p:spPr>
        <p:txBody>
          <a:bodyPr anchor="b"/>
          <a:lstStyle>
            <a:lvl1pPr>
              <a:defRPr sz="6000">
                <a:solidFill>
                  <a:srgbClr val="FFFFFF"/>
                </a:solidFill>
              </a:defRPr>
            </a:lvl1pPr>
          </a:lstStyle>
          <a:p>
            <a:r>
              <a:t>Title Text</a:t>
            </a:r>
          </a:p>
        </p:txBody>
      </p:sp>
      <p:sp>
        <p:nvSpPr>
          <p:cNvPr id="38"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A6A6A6"/>
                </a:solidFill>
              </a:defRPr>
            </a:lvl1pPr>
            <a:lvl2pPr marL="0" indent="457200">
              <a:buSzTx/>
              <a:buFontTx/>
              <a:buNone/>
              <a:defRPr sz="2400">
                <a:solidFill>
                  <a:srgbClr val="A6A6A6"/>
                </a:solidFill>
              </a:defRPr>
            </a:lvl2pPr>
            <a:lvl3pPr marL="0" indent="914400">
              <a:buSzTx/>
              <a:buFontTx/>
              <a:buNone/>
              <a:defRPr sz="2400">
                <a:solidFill>
                  <a:srgbClr val="A6A6A6"/>
                </a:solidFill>
              </a:defRPr>
            </a:lvl3pPr>
            <a:lvl4pPr marL="0" indent="1371600">
              <a:buSzTx/>
              <a:buFontTx/>
              <a:buNone/>
              <a:defRPr sz="2400">
                <a:solidFill>
                  <a:srgbClr val="A6A6A6"/>
                </a:solidFill>
              </a:defRPr>
            </a:lvl4pPr>
            <a:lvl5pPr marL="0" indent="1828800">
              <a:buSzTx/>
              <a:buFontTx/>
              <a:buNone/>
              <a:defRPr sz="2400">
                <a:solidFill>
                  <a:srgbClr val="A6A6A6"/>
                </a:solidFill>
              </a:defRPr>
            </a:lvl5pPr>
          </a:lstStyle>
          <a:p>
            <a:r>
              <a:t>Body Level One</a:t>
            </a:r>
          </a:p>
          <a:p>
            <a:pPr lvl="1"/>
            <a:r>
              <a:t>Body Level Two</a:t>
            </a:r>
          </a:p>
          <a:p>
            <a:pPr lvl="2"/>
            <a:r>
              <a:t>Body Level Three</a:t>
            </a:r>
          </a:p>
          <a:p>
            <a:pPr lvl="3"/>
            <a:r>
              <a:t>Body Level Four</a:t>
            </a:r>
          </a:p>
          <a:p>
            <a:pPr lvl="4"/>
            <a:r>
              <a:t>Body Level Five</a:t>
            </a:r>
          </a:p>
        </p:txBody>
      </p:sp>
      <p:pic>
        <p:nvPicPr>
          <p:cNvPr id="39" name="Picture 8" descr="Picture 8"/>
          <p:cNvPicPr>
            <a:picLocks noChangeAspect="1"/>
          </p:cNvPicPr>
          <p:nvPr/>
        </p:nvPicPr>
        <p:blipFill>
          <a:blip r:embed="rId3"/>
          <a:stretch>
            <a:fillRect/>
          </a:stretch>
        </p:blipFill>
        <p:spPr>
          <a:xfrm>
            <a:off x="10564366" y="5846021"/>
            <a:ext cx="1139906" cy="637710"/>
          </a:xfrm>
          <a:prstGeom prst="rect">
            <a:avLst/>
          </a:prstGeom>
          <a:ln w="12700">
            <a:miter lim="400000"/>
          </a:ln>
        </p:spPr>
      </p:pic>
      <p:pic>
        <p:nvPicPr>
          <p:cNvPr id="40" name="Picture 5" descr="Picture 5"/>
          <p:cNvPicPr>
            <a:picLocks noChangeAspect="1"/>
          </p:cNvPicPr>
          <p:nvPr/>
        </p:nvPicPr>
        <p:blipFill>
          <a:blip r:embed="rId5"/>
          <a:stretch>
            <a:fillRect/>
          </a:stretch>
        </p:blipFill>
        <p:spPr>
          <a:xfrm>
            <a:off x="844550" y="1537803"/>
            <a:ext cx="2429006" cy="1683690"/>
          </a:xfrm>
          <a:prstGeom prst="rect">
            <a:avLst/>
          </a:prstGeom>
          <a:ln w="12700">
            <a:miter lim="400000"/>
          </a:ln>
        </p:spPr>
      </p:pic>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48" name="Picture 7" descr="Picture 7"/>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49" name="Picture 10" descr="Picture 10"/>
          <p:cNvPicPr>
            <a:picLocks noChangeAspect="1"/>
          </p:cNvPicPr>
          <p:nvPr/>
        </p:nvPicPr>
        <p:blipFill>
          <a:blip r:embed="rId3"/>
          <a:stretch>
            <a:fillRect/>
          </a:stretch>
        </p:blipFill>
        <p:spPr>
          <a:xfrm>
            <a:off x="357823" y="6090913"/>
            <a:ext cx="1078994" cy="603633"/>
          </a:xfrm>
          <a:prstGeom prst="rect">
            <a:avLst/>
          </a:prstGeom>
          <a:ln w="12700">
            <a:miter lim="400000"/>
          </a:ln>
        </p:spPr>
      </p:pic>
      <p:sp>
        <p:nvSpPr>
          <p:cNvPr id="50" name="Title Text"/>
          <p:cNvSpPr txBox="1">
            <a:spLocks noGrp="1"/>
          </p:cNvSpPr>
          <p:nvPr>
            <p:ph type="title"/>
          </p:nvPr>
        </p:nvSpPr>
        <p:spPr>
          <a:prstGeom prst="rect">
            <a:avLst/>
          </a:prstGeom>
        </p:spPr>
        <p:txBody>
          <a:bodyPr/>
          <a:lstStyle/>
          <a:p>
            <a:r>
              <a:t>Title Text</a:t>
            </a:r>
          </a:p>
        </p:txBody>
      </p:sp>
      <p:sp>
        <p:nvSpPr>
          <p:cNvPr id="51"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59" name="Picture 7" descr="Picture 7"/>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60" name="Picture 10" descr="Picture 10"/>
          <p:cNvPicPr>
            <a:picLocks noChangeAspect="1"/>
          </p:cNvPicPr>
          <p:nvPr/>
        </p:nvPicPr>
        <p:blipFill>
          <a:blip r:embed="rId3"/>
          <a:stretch>
            <a:fillRect/>
          </a:stretch>
        </p:blipFill>
        <p:spPr>
          <a:xfrm>
            <a:off x="357823" y="6090913"/>
            <a:ext cx="1078994" cy="603633"/>
          </a:xfrm>
          <a:prstGeom prst="rect">
            <a:avLst/>
          </a:prstGeom>
          <a:ln w="12700">
            <a:miter lim="400000"/>
          </a:ln>
        </p:spPr>
      </p:pic>
      <p:sp>
        <p:nvSpPr>
          <p:cNvPr id="61"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62"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3"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71" name="Picture 7" descr="Picture 7"/>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72" name="Picture 10" descr="Picture 10"/>
          <p:cNvPicPr>
            <a:picLocks noChangeAspect="1"/>
          </p:cNvPicPr>
          <p:nvPr/>
        </p:nvPicPr>
        <p:blipFill>
          <a:blip r:embed="rId3"/>
          <a:stretch>
            <a:fillRect/>
          </a:stretch>
        </p:blipFill>
        <p:spPr>
          <a:xfrm>
            <a:off x="357823" y="6090913"/>
            <a:ext cx="1078994" cy="603633"/>
          </a:xfrm>
          <a:prstGeom prst="rect">
            <a:avLst/>
          </a:prstGeom>
          <a:ln w="12700">
            <a:miter lim="400000"/>
          </a:ln>
        </p:spPr>
      </p:pic>
      <p:pic>
        <p:nvPicPr>
          <p:cNvPr id="73" name="Picture 2" descr="Picture 2"/>
          <p:cNvPicPr>
            <a:picLocks noChangeAspect="1"/>
          </p:cNvPicPr>
          <p:nvPr/>
        </p:nvPicPr>
        <p:blipFill>
          <a:blip r:embed="rId4"/>
          <a:stretch>
            <a:fillRect/>
          </a:stretch>
        </p:blipFill>
        <p:spPr>
          <a:xfrm>
            <a:off x="0" y="0"/>
            <a:ext cx="12192000" cy="6858000"/>
          </a:xfrm>
          <a:prstGeom prst="rect">
            <a:avLst/>
          </a:prstGeom>
          <a:ln w="12700">
            <a:miter lim="400000"/>
          </a:ln>
        </p:spPr>
      </p:pic>
      <p:sp>
        <p:nvSpPr>
          <p:cNvPr id="74"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pic>
        <p:nvPicPr>
          <p:cNvPr id="75" name="Picture 6" descr="Picture 6"/>
          <p:cNvPicPr>
            <a:picLocks noChangeAspect="1"/>
          </p:cNvPicPr>
          <p:nvPr/>
        </p:nvPicPr>
        <p:blipFill>
          <a:blip r:embed="rId3"/>
          <a:stretch>
            <a:fillRect/>
          </a:stretch>
        </p:blipFill>
        <p:spPr>
          <a:xfrm>
            <a:off x="10594247" y="5780285"/>
            <a:ext cx="1139906" cy="637710"/>
          </a:xfrm>
          <a:prstGeom prst="rect">
            <a:avLst/>
          </a:prstGeom>
          <a:ln w="12700">
            <a:miter lim="400000"/>
          </a:ln>
        </p:spPr>
      </p:pic>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83" name="Picture 7" descr="Picture 7"/>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84" name="Picture 10" descr="Picture 10"/>
          <p:cNvPicPr>
            <a:picLocks noChangeAspect="1"/>
          </p:cNvPicPr>
          <p:nvPr/>
        </p:nvPicPr>
        <p:blipFill>
          <a:blip r:embed="rId3"/>
          <a:stretch>
            <a:fillRect/>
          </a:stretch>
        </p:blipFill>
        <p:spPr>
          <a:xfrm>
            <a:off x="357823" y="6090913"/>
            <a:ext cx="1078994" cy="603633"/>
          </a:xfrm>
          <a:prstGeom prst="rect">
            <a:avLst/>
          </a:prstGeom>
          <a:ln w="12700">
            <a:miter lim="400000"/>
          </a:ln>
        </p:spPr>
      </p:pic>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92" name="Picture 7" descr="Picture 7"/>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93" name="Picture 10" descr="Picture 10"/>
          <p:cNvPicPr>
            <a:picLocks noChangeAspect="1"/>
          </p:cNvPicPr>
          <p:nvPr/>
        </p:nvPicPr>
        <p:blipFill>
          <a:blip r:embed="rId3"/>
          <a:stretch>
            <a:fillRect/>
          </a:stretch>
        </p:blipFill>
        <p:spPr>
          <a:xfrm>
            <a:off x="357823" y="6090913"/>
            <a:ext cx="1078994" cy="603633"/>
          </a:xfrm>
          <a:prstGeom prst="rect">
            <a:avLst/>
          </a:prstGeom>
          <a:ln w="12700">
            <a:miter lim="400000"/>
          </a:ln>
        </p:spPr>
      </p:pic>
      <p:sp>
        <p:nvSpPr>
          <p:cNvPr id="94"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95"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96" name="Text Placeholder 3"/>
          <p:cNvSpPr>
            <a:spLocks noGrp="1"/>
          </p:cNvSpPr>
          <p:nvPr>
            <p:ph type="body" sz="quarter" idx="21"/>
          </p:nvPr>
        </p:nvSpPr>
        <p:spPr>
          <a:xfrm>
            <a:off x="839787" y="2057400"/>
            <a:ext cx="3932239" cy="3811588"/>
          </a:xfrm>
          <a:prstGeom prst="rect">
            <a:avLst/>
          </a:prstGeom>
        </p:spPr>
        <p:txBody>
          <a:bodyPr/>
          <a:lstStyle/>
          <a:p>
            <a:pPr marL="0" indent="0">
              <a:buSzTx/>
              <a:buFontTx/>
              <a:buNone/>
              <a:defRPr sz="1600"/>
            </a:pPr>
            <a:endParaRP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pic>
        <p:nvPicPr>
          <p:cNvPr id="104" name="Picture 7" descr="Picture 7"/>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105" name="Picture 10" descr="Picture 10"/>
          <p:cNvPicPr>
            <a:picLocks noChangeAspect="1"/>
          </p:cNvPicPr>
          <p:nvPr/>
        </p:nvPicPr>
        <p:blipFill>
          <a:blip r:embed="rId3"/>
          <a:stretch>
            <a:fillRect/>
          </a:stretch>
        </p:blipFill>
        <p:spPr>
          <a:xfrm>
            <a:off x="357823" y="6090913"/>
            <a:ext cx="1078994" cy="603633"/>
          </a:xfrm>
          <a:prstGeom prst="rect">
            <a:avLst/>
          </a:prstGeom>
          <a:ln w="12700">
            <a:miter lim="400000"/>
          </a:ln>
        </p:spPr>
      </p:pic>
      <p:sp>
        <p:nvSpPr>
          <p:cNvPr id="106"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107"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108"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7" descr="Picture 7"/>
          <p:cNvPicPr>
            <a:picLocks noChangeAspect="1"/>
          </p:cNvPicPr>
          <p:nvPr/>
        </p:nvPicPr>
        <p:blipFill>
          <a:blip r:embed="rId11"/>
          <a:stretch>
            <a:fillRect/>
          </a:stretch>
        </p:blipFill>
        <p:spPr>
          <a:xfrm>
            <a:off x="0" y="0"/>
            <a:ext cx="12192000" cy="6858000"/>
          </a:xfrm>
          <a:prstGeom prst="rect">
            <a:avLst/>
          </a:prstGeom>
          <a:ln w="12700">
            <a:miter lim="400000"/>
          </a:ln>
        </p:spPr>
      </p:pic>
      <p:pic>
        <p:nvPicPr>
          <p:cNvPr id="3" name="Picture 10" descr="Picture 10"/>
          <p:cNvPicPr>
            <a:picLocks noChangeAspect="1"/>
          </p:cNvPicPr>
          <p:nvPr/>
        </p:nvPicPr>
        <p:blipFill>
          <a:blip r:embed="rId12"/>
          <a:stretch>
            <a:fillRect/>
          </a:stretch>
        </p:blipFill>
        <p:spPr>
          <a:xfrm>
            <a:off x="357823" y="6090913"/>
            <a:ext cx="1078994" cy="603633"/>
          </a:xfrm>
          <a:prstGeom prst="rect">
            <a:avLst/>
          </a:prstGeom>
          <a:ln w="12700">
            <a:miter lim="400000"/>
          </a:ln>
        </p:spPr>
      </p:pic>
      <p:sp>
        <p:nvSpPr>
          <p:cNvPr id="4"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5"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
        <p:nvSpPr>
          <p:cNvPr id="9" name="TextBox 8">
            <a:extLst>
              <a:ext uri="{FF2B5EF4-FFF2-40B4-BE49-F238E27FC236}">
                <a16:creationId xmlns:a16="http://schemas.microsoft.com/office/drawing/2014/main" id="{48FDE5F5-FD45-5560-5077-00183E0261AA}"/>
              </a:ext>
            </a:extLst>
          </p:cNvPr>
          <p:cNvSpPr txBox="1"/>
          <p:nvPr userDrawn="1">
            <p:extLst>
              <p:ext uri="{1162E1C5-73C7-4A58-AE30-91384D911F3F}">
                <p184:classification xmlns:p184="http://schemas.microsoft.com/office/powerpoint/2018/4/main" val="hdr"/>
              </p:ext>
            </p:extLst>
          </p:nvPr>
        </p:nvSpPr>
        <p:spPr>
          <a:xfrm>
            <a:off x="63500" y="63500"/>
            <a:ext cx="1341438" cy="182880"/>
          </a:xfrm>
          <a:prstGeom prst="rect">
            <a:avLst/>
          </a:prstGeom>
        </p:spPr>
        <p:txBody>
          <a:bodyPr horzOverflow="overflow" lIns="0" tIns="0" rIns="0" bIns="0">
            <a:spAutoFit/>
          </a:bodyPr>
          <a:lstStyle/>
          <a:p>
            <a:pPr algn="l"/>
            <a:r>
              <a:rPr lang="en-US" sz="1200">
                <a:solidFill>
                  <a:srgbClr val="000000"/>
                </a:solidFill>
                <a:latin typeface="Arial" panose="020B0604020202020204" pitchFamily="34" charset="0"/>
                <a:cs typeface="Arial" panose="020B0604020202020204" pitchFamily="34" charset="0"/>
              </a:rPr>
              <a:t>Micron Confidential</a:t>
            </a:r>
          </a:p>
        </p:txBody>
      </p:sp>
      <p:sp>
        <p:nvSpPr>
          <p:cNvPr id="10" name="TextBox 9">
            <a:extLst>
              <a:ext uri="{FF2B5EF4-FFF2-40B4-BE49-F238E27FC236}">
                <a16:creationId xmlns:a16="http://schemas.microsoft.com/office/drawing/2014/main" id="{D50E2080-5272-1D0F-3596-ACF72B60AA84}"/>
              </a:ext>
            </a:extLst>
          </p:cNvPr>
          <p:cNvSpPr txBox="1"/>
          <p:nvPr userDrawn="1">
            <p:extLst>
              <p:ext uri="{1162E1C5-73C7-4A58-AE30-91384D911F3F}">
                <p184:classification xmlns:p184="http://schemas.microsoft.com/office/powerpoint/2018/4/main" val="ftr"/>
              </p:ext>
            </p:extLst>
          </p:nvPr>
        </p:nvSpPr>
        <p:spPr>
          <a:xfrm>
            <a:off x="63500" y="6611620"/>
            <a:ext cx="1341438" cy="182880"/>
          </a:xfrm>
          <a:prstGeom prst="rect">
            <a:avLst/>
          </a:prstGeom>
        </p:spPr>
        <p:txBody>
          <a:bodyPr horzOverflow="overflow" lIns="0" tIns="0" rIns="0" bIns="0">
            <a:spAutoFit/>
          </a:bodyPr>
          <a:lstStyle/>
          <a:p>
            <a:pPr algn="l"/>
            <a:r>
              <a:rPr lang="en-US" sz="1200">
                <a:solidFill>
                  <a:srgbClr val="000000"/>
                </a:solidFill>
                <a:latin typeface="Arial" panose="020B0604020202020204" pitchFamily="34" charset="0"/>
                <a:cs typeface="Arial" panose="020B0604020202020204" pitchFamily="34" charset="0"/>
              </a:rPr>
              <a:t>Micron Confidential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itle 1"/>
          <p:cNvSpPr txBox="1">
            <a:spLocks noGrp="1"/>
          </p:cNvSpPr>
          <p:nvPr>
            <p:ph type="ctrTitle"/>
          </p:nvPr>
        </p:nvSpPr>
        <p:spPr>
          <a:xfrm>
            <a:off x="117231" y="2299569"/>
            <a:ext cx="11969261" cy="2387601"/>
          </a:xfrm>
          <a:prstGeom prst="rect">
            <a:avLst/>
          </a:prstGeom>
        </p:spPr>
        <p:txBody>
          <a:bodyPr/>
          <a:lstStyle>
            <a:lvl1pPr>
              <a:defRPr sz="4400"/>
            </a:lvl1pPr>
          </a:lstStyle>
          <a:p>
            <a:r>
              <a:t>Stimulus Diversification and Coverage Closure of 3D NAND Flash with Artificial Intelligence</a:t>
            </a:r>
          </a:p>
        </p:txBody>
      </p:sp>
      <p:sp>
        <p:nvSpPr>
          <p:cNvPr id="119" name="Subtitle 6"/>
          <p:cNvSpPr txBox="1">
            <a:spLocks noGrp="1"/>
          </p:cNvSpPr>
          <p:nvPr>
            <p:ph type="subTitle" sz="quarter" idx="1"/>
          </p:nvPr>
        </p:nvSpPr>
        <p:spPr>
          <a:xfrm>
            <a:off x="1828800" y="4809344"/>
            <a:ext cx="8534400" cy="1052537"/>
          </a:xfrm>
          <a:prstGeom prst="rect">
            <a:avLst/>
          </a:prstGeom>
        </p:spPr>
        <p:txBody>
          <a:bodyPr/>
          <a:lstStyle>
            <a:lvl1pPr>
              <a:defRPr sz="3200"/>
            </a:lvl1pPr>
          </a:lstStyle>
          <a:p>
            <a:r>
              <a:t>G. Pallela, P. Shi, S. Deshmukh, V. Venkatesh, B. Hughes, R. Suvarna, S. Srinivasan</a:t>
            </a:r>
          </a:p>
        </p:txBody>
      </p:sp>
      <p:pic>
        <p:nvPicPr>
          <p:cNvPr id="120" name="Picture 5" descr="Picture 5"/>
          <p:cNvPicPr>
            <a:picLocks noChangeAspect="1"/>
          </p:cNvPicPr>
          <p:nvPr/>
        </p:nvPicPr>
        <p:blipFill>
          <a:blip r:embed="rId5"/>
          <a:stretch>
            <a:fillRect/>
          </a:stretch>
        </p:blipFill>
        <p:spPr>
          <a:xfrm>
            <a:off x="3379675" y="5861880"/>
            <a:ext cx="2439235" cy="570122"/>
          </a:xfrm>
          <a:prstGeom prst="rect">
            <a:avLst/>
          </a:prstGeom>
          <a:ln w="12700">
            <a:miter lim="400000"/>
          </a:ln>
        </p:spPr>
      </p:pic>
      <p:pic>
        <p:nvPicPr>
          <p:cNvPr id="121" name="Google Shape;104;p14" descr="Google Shape;104;p14"/>
          <p:cNvPicPr>
            <a:picLocks noChangeAspect="1"/>
          </p:cNvPicPr>
          <p:nvPr/>
        </p:nvPicPr>
        <p:blipFill>
          <a:blip r:embed="rId6"/>
          <a:srcRect l="937" t="13051" r="2469"/>
          <a:stretch>
            <a:fillRect/>
          </a:stretch>
        </p:blipFill>
        <p:spPr>
          <a:xfrm>
            <a:off x="6220629" y="5765800"/>
            <a:ext cx="1473204" cy="780179"/>
          </a:xfrm>
          <a:prstGeom prst="rect">
            <a:avLst/>
          </a:prstGeom>
          <a:ln w="12700">
            <a:miter lim="400000"/>
          </a:ln>
        </p:spPr>
      </p:pic>
      <p:pic>
        <p:nvPicPr>
          <p:cNvPr id="125" name="Audio 124">
            <a:hlinkClick r:id="" action="ppaction://media"/>
            <a:extLst>
              <a:ext uri="{FF2B5EF4-FFF2-40B4-BE49-F238E27FC236}">
                <a16:creationId xmlns:a16="http://schemas.microsoft.com/office/drawing/2014/main" id="{AF587BE5-B6FF-6873-422E-CED55132EEA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cSld>
  <p:clrMapOvr>
    <a:masterClrMapping/>
  </p:clrMapOvr>
  <p:transition spd="med" advTm="724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Title 1"/>
          <p:cNvSpPr txBox="1">
            <a:spLocks noGrp="1"/>
          </p:cNvSpPr>
          <p:nvPr>
            <p:ph type="title"/>
          </p:nvPr>
        </p:nvSpPr>
        <p:spPr>
          <a:xfrm>
            <a:off x="181488" y="-134548"/>
            <a:ext cx="10515601" cy="1325564"/>
          </a:xfrm>
          <a:prstGeom prst="rect">
            <a:avLst/>
          </a:prstGeom>
        </p:spPr>
        <p:txBody>
          <a:bodyPr/>
          <a:lstStyle/>
          <a:p>
            <a:r>
              <a:t>Black Box Optimization using Gradient Ascent</a:t>
            </a:r>
          </a:p>
        </p:txBody>
      </p:sp>
      <p:sp>
        <p:nvSpPr>
          <p:cNvPr id="167" name="Content Placeholder 2"/>
          <p:cNvSpPr txBox="1">
            <a:spLocks noGrp="1"/>
          </p:cNvSpPr>
          <p:nvPr>
            <p:ph type="body" sz="half" idx="1"/>
          </p:nvPr>
        </p:nvSpPr>
        <p:spPr>
          <a:xfrm>
            <a:off x="322364" y="1155628"/>
            <a:ext cx="6669651" cy="4148922"/>
          </a:xfrm>
          <a:prstGeom prst="rect">
            <a:avLst/>
          </a:prstGeom>
        </p:spPr>
        <p:txBody>
          <a:bodyPr>
            <a:normAutofit lnSpcReduction="10000"/>
          </a:bodyPr>
          <a:lstStyle/>
          <a:p>
            <a:pPr marL="214884" indent="-214884" defTabSz="859536">
              <a:spcBef>
                <a:spcPts val="900"/>
              </a:spcBef>
              <a:defRPr sz="2632"/>
            </a:pPr>
            <a:r>
              <a:t>RL Agent fits a DNN to capture the relationship between Knobs (x’s) and output metric (y)</a:t>
            </a:r>
          </a:p>
          <a:p>
            <a:pPr marL="214884" indent="-214884" defTabSz="859536">
              <a:spcBef>
                <a:spcPts val="900"/>
              </a:spcBef>
              <a:defRPr sz="2632"/>
            </a:pPr>
            <a:r>
              <a:t>Then we use Gradient ascent on the output of the DNN (y) w.r.t. input features (x’s)</a:t>
            </a:r>
          </a:p>
          <a:p>
            <a:pPr marL="214884" indent="-214884" defTabSz="859536">
              <a:spcBef>
                <a:spcPts val="900"/>
              </a:spcBef>
              <a:defRPr sz="2632"/>
            </a:pPr>
            <a:r>
              <a:t>Goal is to find the best knob settings (x’s) to maximize the output of the DNN (y)</a:t>
            </a:r>
          </a:p>
          <a:p>
            <a:pPr marL="214884" indent="-214884" defTabSz="859536">
              <a:spcBef>
                <a:spcPts val="900"/>
              </a:spcBef>
              <a:defRPr sz="2632"/>
            </a:pPr>
            <a:r>
              <a:t>Gradient ascent updates input parameters iteratively in the direction of the steepest climb of the function that is captured by the DNN</a:t>
            </a:r>
          </a:p>
        </p:txBody>
      </p:sp>
      <p:pic>
        <p:nvPicPr>
          <p:cNvPr id="168" name="Image" descr="Image"/>
          <p:cNvPicPr>
            <a:picLocks noChangeAspect="1"/>
          </p:cNvPicPr>
          <p:nvPr/>
        </p:nvPicPr>
        <p:blipFill>
          <a:blip r:embed="rId5"/>
          <a:srcRect l="13359" r="3314" b="446"/>
          <a:stretch>
            <a:fillRect/>
          </a:stretch>
        </p:blipFill>
        <p:spPr>
          <a:xfrm>
            <a:off x="7207948" y="3636485"/>
            <a:ext cx="4085867" cy="2069084"/>
          </a:xfrm>
          <a:prstGeom prst="rect">
            <a:avLst/>
          </a:prstGeom>
          <a:ln w="12700">
            <a:miter lim="400000"/>
          </a:ln>
        </p:spPr>
      </p:pic>
      <p:pic>
        <p:nvPicPr>
          <p:cNvPr id="169" name="black-box-Optimization.png" descr="black-box-Optimization.png"/>
          <p:cNvPicPr>
            <a:picLocks noChangeAspect="1"/>
          </p:cNvPicPr>
          <p:nvPr/>
        </p:nvPicPr>
        <p:blipFill>
          <a:blip r:embed="rId6"/>
          <a:srcRect t="26431" r="4297" b="6390"/>
          <a:stretch>
            <a:fillRect/>
          </a:stretch>
        </p:blipFill>
        <p:spPr>
          <a:xfrm>
            <a:off x="7512533" y="893723"/>
            <a:ext cx="3516348" cy="1251791"/>
          </a:xfrm>
          <a:prstGeom prst="rect">
            <a:avLst/>
          </a:prstGeom>
          <a:ln w="12700">
            <a:miter lim="400000"/>
          </a:ln>
        </p:spPr>
      </p:pic>
      <p:pic>
        <p:nvPicPr>
          <p:cNvPr id="170" name="images.jpeg" descr="images.jpeg"/>
          <p:cNvPicPr>
            <a:picLocks noChangeAspect="1"/>
          </p:cNvPicPr>
          <p:nvPr/>
        </p:nvPicPr>
        <p:blipFill>
          <a:blip r:embed="rId7"/>
          <a:stretch>
            <a:fillRect/>
          </a:stretch>
        </p:blipFill>
        <p:spPr>
          <a:xfrm>
            <a:off x="8242998" y="2202040"/>
            <a:ext cx="1869311" cy="1097343"/>
          </a:xfrm>
          <a:prstGeom prst="rect">
            <a:avLst/>
          </a:prstGeom>
          <a:ln w="12700">
            <a:miter lim="400000"/>
          </a:ln>
        </p:spPr>
      </p:pic>
      <p:sp>
        <p:nvSpPr>
          <p:cNvPr id="171" name="Knobs - Action Space"/>
          <p:cNvSpPr txBox="1"/>
          <p:nvPr/>
        </p:nvSpPr>
        <p:spPr>
          <a:xfrm>
            <a:off x="10294716" y="2600425"/>
            <a:ext cx="1757959" cy="269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7" tIns="14287" rIns="14287" bIns="14287" anchor="ctr">
            <a:spAutoFit/>
          </a:bodyPr>
          <a:lstStyle>
            <a:lvl1pPr algn="ctr" defTabSz="1219169">
              <a:defRPr sz="1600"/>
            </a:lvl1pPr>
          </a:lstStyle>
          <a:p>
            <a:r>
              <a:t>Knobs - Action Space</a:t>
            </a:r>
          </a:p>
        </p:txBody>
      </p:sp>
      <p:sp>
        <p:nvSpPr>
          <p:cNvPr id="172" name="Input Knobs"/>
          <p:cNvSpPr txBox="1"/>
          <p:nvPr/>
        </p:nvSpPr>
        <p:spPr>
          <a:xfrm>
            <a:off x="7560089" y="914329"/>
            <a:ext cx="1028304" cy="269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7" tIns="14287" rIns="14287" bIns="14287" anchor="ctr">
            <a:spAutoFit/>
          </a:bodyPr>
          <a:lstStyle>
            <a:lvl1pPr algn="ctr" defTabSz="1219169">
              <a:defRPr sz="1600"/>
            </a:lvl1pPr>
          </a:lstStyle>
          <a:p>
            <a:r>
              <a:t>Input Knobs</a:t>
            </a:r>
          </a:p>
        </p:txBody>
      </p:sp>
      <p:sp>
        <p:nvSpPr>
          <p:cNvPr id="173" name="Output (reward)"/>
          <p:cNvSpPr txBox="1"/>
          <p:nvPr/>
        </p:nvSpPr>
        <p:spPr>
          <a:xfrm>
            <a:off x="10321283" y="984224"/>
            <a:ext cx="1384797" cy="269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7" tIns="14287" rIns="14287" bIns="14287" anchor="ctr">
            <a:spAutoFit/>
          </a:bodyPr>
          <a:lstStyle>
            <a:lvl1pPr algn="ctr" defTabSz="1219169">
              <a:defRPr sz="1600"/>
            </a:lvl1pPr>
          </a:lstStyle>
          <a:p>
            <a:r>
              <a:t>Output (reward)</a:t>
            </a:r>
          </a:p>
        </p:txBody>
      </p:sp>
      <p:pic>
        <p:nvPicPr>
          <p:cNvPr id="3" name="Audio 2">
            <a:hlinkClick r:id="" action="ppaction://media"/>
            <a:extLst>
              <a:ext uri="{FF2B5EF4-FFF2-40B4-BE49-F238E27FC236}">
                <a16:creationId xmlns:a16="http://schemas.microsoft.com/office/drawing/2014/main" id="{27D54551-26B3-03D9-6D43-5D26C297B09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cSld>
  <p:clrMapOvr>
    <a:masterClrMapping/>
  </p:clrMapOvr>
  <p:transition spd="med" advTm="481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964" x="136525" y="3046413"/>
          <p14:tracePt t="5975" x="255588" y="3028950"/>
          <p14:tracePt t="5996" x="612775" y="2960688"/>
          <p14:tracePt t="6001" x="835025" y="2892425"/>
          <p14:tracePt t="6009" x="1004888" y="2876550"/>
          <p14:tracePt t="6027" x="1430338" y="2773363"/>
          <p14:tracePt t="6030" x="1668463" y="2689225"/>
          <p14:tracePt t="6043" x="1855788" y="2638425"/>
          <p14:tracePt t="6063" x="2366963" y="2451100"/>
          <p14:tracePt t="6078" x="2655888" y="2382838"/>
          <p14:tracePt t="6093" x="2911475" y="2314575"/>
          <p14:tracePt t="6111" x="3133725" y="2263775"/>
          <p14:tracePt t="6129" x="3354388" y="2195513"/>
          <p14:tracePt t="6145" x="3541713" y="2160588"/>
          <p14:tracePt t="6148" x="3660775" y="2144713"/>
          <p14:tracePt t="6162" x="3729038" y="2144713"/>
          <p14:tracePt t="6164" x="3814763" y="2109788"/>
          <p14:tracePt t="6179" x="3898900" y="2109788"/>
          <p14:tracePt t="6195" x="3984625" y="2109788"/>
          <p14:tracePt t="6210" x="4052888" y="2093913"/>
          <p14:tracePt t="6229" x="4137025" y="2093913"/>
          <p14:tracePt t="6244" x="4257675" y="2093913"/>
          <p14:tracePt t="6261" x="4410075" y="2093913"/>
          <p14:tracePt t="6275" x="4529138" y="2093913"/>
          <p14:tracePt t="6292" x="4665663" y="2093913"/>
          <p14:tracePt t="6313" x="4751388" y="2093913"/>
          <p14:tracePt t="6326" x="4767263" y="2093913"/>
          <p14:tracePt t="6345" x="4784725" y="2093913"/>
          <p14:tracePt t="6361" x="4819650" y="2093913"/>
          <p14:tracePt t="6379" x="4835525" y="2093913"/>
          <p14:tracePt t="6395" x="4852988" y="2093913"/>
          <p14:tracePt t="6410" x="4921250" y="2093913"/>
          <p14:tracePt t="6426" x="5073650" y="2093913"/>
          <p14:tracePt t="6442" x="5210175" y="2093913"/>
          <p14:tracePt t="6461" x="5364163" y="2093913"/>
          <p14:tracePt t="6475" x="5534025" y="2093913"/>
          <p14:tracePt t="6495" x="5857875" y="2093913"/>
          <p14:tracePt t="6512" x="6010275" y="2093913"/>
          <p14:tracePt t="6529" x="6181725" y="2093913"/>
          <p14:tracePt t="6550" x="6369050" y="2093913"/>
          <p14:tracePt t="6561" x="6453188" y="2093913"/>
          <p14:tracePt t="6577" x="6607175" y="2093913"/>
          <p14:tracePt t="6581" x="6657975" y="2093913"/>
          <p14:tracePt t="6593" x="6691313" y="2093913"/>
          <p14:tracePt t="6609" x="6794500" y="2093913"/>
          <p14:tracePt t="6611" x="6845300" y="2093913"/>
          <p14:tracePt t="6628" x="6913563" y="2093913"/>
          <p14:tracePt t="6643" x="7015163" y="2076450"/>
          <p14:tracePt t="6660" x="7065963" y="2076450"/>
          <p14:tracePt t="6678" x="7134225" y="2076450"/>
          <p14:tracePt t="6694" x="7169150" y="2076450"/>
          <p14:tracePt t="6711" x="7237413" y="2058988"/>
          <p14:tracePt t="6728" x="7321550" y="2058988"/>
          <p14:tracePt t="6742" x="7339013" y="2041525"/>
          <p14:tracePt t="6758" x="7407275" y="2041525"/>
          <p14:tracePt t="6783" x="7458075" y="2041525"/>
          <p14:tracePt t="6785" x="7493000" y="2041525"/>
          <p14:tracePt t="6793" x="7508875" y="2025650"/>
          <p14:tracePt t="6810" x="7577138" y="2025650"/>
          <p14:tracePt t="6827" x="7627938" y="2008188"/>
          <p14:tracePt t="6843" x="7696200" y="2008188"/>
          <p14:tracePt t="6858" x="7713663" y="2008188"/>
          <p14:tracePt t="6882" x="7747000" y="2008188"/>
          <p14:tracePt t="6904" x="7764463" y="2008188"/>
          <p14:tracePt t="6920" x="7781925" y="2008188"/>
          <p14:tracePt t="6947" x="7799388" y="2008188"/>
          <p14:tracePt t="6979" x="7815263" y="2008188"/>
          <p14:tracePt t="7552" x="7799388" y="2008188"/>
          <p14:tracePt t="7595" x="7781925" y="2008188"/>
          <p14:tracePt t="7837" x="7764463" y="2008188"/>
          <p14:tracePt t="7859" x="7747000" y="2008188"/>
          <p14:tracePt t="7908" x="7731125" y="2008188"/>
          <p14:tracePt t="7963" x="7713663" y="2008188"/>
          <p14:tracePt t="8070" x="7696200" y="2008188"/>
          <p14:tracePt t="8077" x="7680325" y="2025650"/>
          <p14:tracePt t="8095" x="7662863" y="2025650"/>
          <p14:tracePt t="8131" x="7645400" y="2041525"/>
          <p14:tracePt t="8164" x="7627938" y="2041525"/>
          <p14:tracePt t="9063" x="7612063" y="2058988"/>
          <p14:tracePt t="9343" x="7627938" y="2058988"/>
          <p14:tracePt t="9352" x="7645400" y="2058988"/>
          <p14:tracePt t="9373" x="7662863" y="2058988"/>
          <p14:tracePt t="9377" x="7680325" y="2041525"/>
          <p14:tracePt t="9393" x="7696200" y="2041525"/>
          <p14:tracePt t="9410" x="7696200" y="2025650"/>
          <p14:tracePt t="9426" x="7713663" y="2025650"/>
          <p14:tracePt t="9444" x="7731125" y="2025650"/>
          <p14:tracePt t="9465" x="7747000" y="2008188"/>
          <p14:tracePt t="9490" x="7764463" y="1990725"/>
          <p14:tracePt t="9529" x="7781925" y="1973263"/>
          <p14:tracePt t="9850" x="7799388" y="1973263"/>
          <p14:tracePt t="11161" x="7815263" y="1973263"/>
          <p14:tracePt t="11292" x="7815263" y="1990725"/>
          <p14:tracePt t="11302" x="7815263" y="2008188"/>
          <p14:tracePt t="11368" x="7815263" y="2025650"/>
          <p14:tracePt t="11381" x="7815263" y="2041525"/>
          <p14:tracePt t="11390" x="7815263" y="2058988"/>
          <p14:tracePt t="11408" x="7832725" y="2076450"/>
          <p14:tracePt t="11422" x="7832725" y="2093913"/>
          <p14:tracePt t="11440" x="7832725" y="2109788"/>
          <p14:tracePt t="11467" x="7850188" y="2109788"/>
          <p14:tracePt t="11628" x="7867650" y="2109788"/>
          <p14:tracePt t="11641" x="7883525" y="2109788"/>
          <p14:tracePt t="11682" x="7883525" y="2093913"/>
          <p14:tracePt t="11695" x="7900988" y="2076450"/>
          <p14:tracePt t="11713" x="7900988" y="2058988"/>
          <p14:tracePt t="11729" x="7900988" y="2041525"/>
          <p14:tracePt t="11734" x="7918450" y="2025650"/>
          <p14:tracePt t="11809" x="7918450" y="2008188"/>
          <p14:tracePt t="11821" x="7918450" y="1990725"/>
          <p14:tracePt t="11857" x="7918450" y="1973263"/>
          <p14:tracePt t="11878" x="7918450" y="1957388"/>
          <p14:tracePt t="11885" x="7918450" y="1939925"/>
          <p14:tracePt t="11901" x="7918450" y="1922463"/>
          <p14:tracePt t="11909" x="7918450" y="1906588"/>
          <p14:tracePt t="11923" x="7918450" y="1889125"/>
          <p14:tracePt t="11941" x="7918450" y="1838325"/>
          <p14:tracePt t="11957" x="7918450" y="1803400"/>
          <p14:tracePt t="11976" x="7918450" y="1752600"/>
          <p14:tracePt t="11979" x="7918450" y="1735138"/>
          <p14:tracePt t="11989" x="7918450" y="1701800"/>
          <p14:tracePt t="12006" x="7918450" y="1668463"/>
          <p14:tracePt t="12022" x="7900988" y="1616075"/>
          <p14:tracePt t="12039" x="7883525" y="1565275"/>
          <p14:tracePt t="12054" x="7883525" y="1497013"/>
          <p14:tracePt t="12070" x="7883525" y="1463675"/>
          <p14:tracePt t="12090" x="7883525" y="1362075"/>
          <p14:tracePt t="12106" x="7867650" y="1293813"/>
          <p14:tracePt t="12124" x="7867650" y="1258888"/>
          <p14:tracePt t="12139" x="7867650" y="1225550"/>
          <p14:tracePt t="12156" x="7867650" y="1174750"/>
          <p14:tracePt t="12172" x="7867650" y="1157288"/>
          <p14:tracePt t="12192" x="7867650" y="1139825"/>
          <p14:tracePt t="12195" x="7867650" y="1122363"/>
          <p14:tracePt t="12232" x="7867650" y="1106488"/>
          <p14:tracePt t="12250" x="7867650" y="1089025"/>
          <p14:tracePt t="12273" x="7867650" y="1071563"/>
          <p14:tracePt t="12350" x="7867650" y="1122363"/>
          <p14:tracePt t="12357" x="7867650" y="1174750"/>
          <p14:tracePt t="12369" x="7867650" y="1225550"/>
          <p14:tracePt t="12390" x="7867650" y="1412875"/>
          <p14:tracePt t="12407" x="7867650" y="1531938"/>
          <p14:tracePt t="12424" x="7867650" y="1565275"/>
          <p14:tracePt t="12442" x="7867650" y="1616075"/>
          <p14:tracePt t="12455" x="7867650" y="1633538"/>
          <p14:tracePt t="12471" x="7867650" y="1651000"/>
          <p14:tracePt t="12488" x="7867650" y="1668463"/>
          <p14:tracePt t="12612" x="7867650" y="1651000"/>
          <p14:tracePt t="12623" x="7867650" y="1600200"/>
          <p14:tracePt t="12625" x="7867650" y="1565275"/>
          <p14:tracePt t="12633" x="7867650" y="1531938"/>
          <p14:tracePt t="12640" x="7867650" y="1497013"/>
          <p14:tracePt t="12658" x="7867650" y="1428750"/>
          <p14:tracePt t="12671" x="7867650" y="1395413"/>
          <p14:tracePt t="12672" x="7867650" y="1362075"/>
          <p14:tracePt t="12688" x="7867650" y="1344613"/>
          <p14:tracePt t="12704" x="7867650" y="1276350"/>
          <p14:tracePt t="12721" x="7867650" y="1258888"/>
          <p14:tracePt t="12737" x="7867650" y="1243013"/>
          <p14:tracePt t="12753" x="7867650" y="1225550"/>
          <p14:tracePt t="12816" x="7867650" y="1243013"/>
          <p14:tracePt t="12824" x="7867650" y="1276350"/>
          <p14:tracePt t="12839" x="7867650" y="1309688"/>
          <p14:tracePt t="12841" x="7867650" y="1344613"/>
          <p14:tracePt t="12858" x="7867650" y="1428750"/>
          <p14:tracePt t="12861" x="7867650" y="1481138"/>
          <p14:tracePt t="12874" x="7867650" y="1514475"/>
          <p14:tracePt t="12886" x="7867650" y="1600200"/>
          <p14:tracePt t="12909" x="7867650" y="1668463"/>
          <p14:tracePt t="12921" x="7867650" y="1684338"/>
          <p14:tracePt t="12939" x="7867650" y="1701800"/>
          <p14:tracePt t="13020" x="7867650" y="1600200"/>
          <p14:tracePt t="13028" x="7867650" y="1547813"/>
          <p14:tracePt t="13036" x="7867650" y="1514475"/>
          <p14:tracePt t="13055" x="7867650" y="1395413"/>
          <p14:tracePt t="13070" x="7867650" y="1327150"/>
          <p14:tracePt t="13087" x="7867650" y="1293813"/>
          <p14:tracePt t="13108" x="7867650" y="1258888"/>
          <p14:tracePt t="13158" x="7867650" y="1276350"/>
          <p14:tracePt t="13160" x="7867650" y="1309688"/>
          <p14:tracePt t="13169" x="7867650" y="1377950"/>
          <p14:tracePt t="13190" x="7883525" y="1497013"/>
          <p14:tracePt t="13206" x="7900988" y="1633538"/>
          <p14:tracePt t="13222" x="7918450" y="1770063"/>
          <p14:tracePt t="13240" x="7934325" y="1838325"/>
          <p14:tracePt t="13255" x="7934325" y="1871663"/>
          <p14:tracePt t="13328" x="7934325" y="1820863"/>
          <p14:tracePt t="13334" x="7934325" y="1787525"/>
          <p14:tracePt t="13344" x="7934325" y="1770063"/>
          <p14:tracePt t="13352" x="7934325" y="1752600"/>
          <p14:tracePt t="13375" x="7934325" y="1616075"/>
          <p14:tracePt t="13388" x="7934325" y="1582738"/>
          <p14:tracePt t="13405" x="7934325" y="1547813"/>
          <p14:tracePt t="13422" x="7934325" y="1531938"/>
          <p14:tracePt t="13479" x="7934325" y="1547813"/>
          <p14:tracePt t="13489" x="7934325" y="1565275"/>
          <p14:tracePt t="13492" x="7934325" y="1600200"/>
          <p14:tracePt t="13499" x="7934325" y="1616075"/>
          <p14:tracePt t="13506" x="7934325" y="1633538"/>
          <p14:tracePt t="13521" x="7934325" y="1651000"/>
          <p14:tracePt t="13539" x="7934325" y="1668463"/>
          <p14:tracePt t="13553" x="7934325" y="1684338"/>
          <p14:tracePt t="13626" x="7934325" y="1668463"/>
          <p14:tracePt t="13632" x="7934325" y="1651000"/>
          <p14:tracePt t="13641" x="7934325" y="1633538"/>
          <p14:tracePt t="13654" x="7934325" y="1616075"/>
          <p14:tracePt t="13670" x="7934325" y="1547813"/>
          <p14:tracePt t="13689" x="7934325" y="1446213"/>
          <p14:tracePt t="13703" x="7934325" y="1395413"/>
          <p14:tracePt t="13704" x="7934325" y="1377950"/>
          <p14:tracePt t="13721" x="7934325" y="1344613"/>
          <p14:tracePt t="13760" x="7934325" y="1362075"/>
          <p14:tracePt t="13766" x="7934325" y="1412875"/>
          <p14:tracePt t="13775" x="7934325" y="1463675"/>
          <p14:tracePt t="13787" x="7934325" y="1547813"/>
          <p14:tracePt t="13806" x="7934325" y="1701800"/>
          <p14:tracePt t="13807" x="7934325" y="1752600"/>
          <p14:tracePt t="13823" x="7969250" y="1889125"/>
          <p14:tracePt t="13838" x="7969250" y="1922463"/>
          <p14:tracePt t="13856" x="7969250" y="1939925"/>
          <p14:tracePt t="13906" x="7969250" y="1922463"/>
          <p14:tracePt t="13916" x="7969250" y="1889125"/>
          <p14:tracePt t="13924" x="7969250" y="1820863"/>
          <p14:tracePt t="13938" x="7969250" y="1803400"/>
          <p14:tracePt t="13953" x="7969250" y="1668463"/>
          <p14:tracePt t="14077" x="7969250" y="1701800"/>
          <p14:tracePt t="14091" x="7969250" y="1719263"/>
          <p14:tracePt t="14098" x="7969250" y="1735138"/>
          <p14:tracePt t="14115" x="7969250" y="1752600"/>
          <p14:tracePt t="14190" x="7969250" y="1735138"/>
          <p14:tracePt t="14193" x="7969250" y="1701800"/>
          <p14:tracePt t="14200" x="7969250" y="1668463"/>
          <p14:tracePt t="14209" x="7969250" y="1616075"/>
          <p14:tracePt t="14219" x="7969250" y="1582738"/>
          <p14:tracePt t="14236" x="7969250" y="1497013"/>
          <p14:tracePt t="14253" x="7969250" y="1446213"/>
          <p14:tracePt t="14254" x="7969250" y="1428750"/>
          <p14:tracePt t="14328" x="7969250" y="1481138"/>
          <p14:tracePt t="14335" x="7969250" y="1514475"/>
          <p14:tracePt t="14344" x="7969250" y="1531938"/>
          <p14:tracePt t="14359" x="7969250" y="1565275"/>
          <p14:tracePt t="14369" x="7969250" y="1600200"/>
          <p14:tracePt t="14385" x="7969250" y="1651000"/>
          <p14:tracePt t="14404" x="7969250" y="1701800"/>
          <p14:tracePt t="14463" x="7969250" y="1684338"/>
          <p14:tracePt t="14471" x="7969250" y="1651000"/>
          <p14:tracePt t="14476" x="7969250" y="1600200"/>
          <p14:tracePt t="14486" x="7969250" y="1565275"/>
          <p14:tracePt t="14507" x="7969250" y="1514475"/>
          <p14:tracePt t="14508" x="7969250" y="1481138"/>
          <p14:tracePt t="14519" x="7969250" y="1463675"/>
          <p14:tracePt t="14537" x="7969250" y="1446213"/>
          <p14:tracePt t="14588" x="7969250" y="1481138"/>
          <p14:tracePt t="14595" x="7969250" y="1514475"/>
          <p14:tracePt t="14602" x="7969250" y="1547813"/>
          <p14:tracePt t="14620" x="7969250" y="1633538"/>
          <p14:tracePt t="14637" x="7969250" y="1701800"/>
          <p14:tracePt t="14655" x="7969250" y="1752600"/>
          <p14:tracePt t="14671" x="7969250" y="1770063"/>
          <p14:tracePt t="14731" x="7969250" y="1752600"/>
          <p14:tracePt t="14737" x="7969250" y="1719263"/>
          <p14:tracePt t="14756" x="7969250" y="1633538"/>
          <p14:tracePt t="14769" x="7969250" y="1565275"/>
          <p14:tracePt t="14787" x="7969250" y="1481138"/>
          <p14:tracePt t="14801" x="7969250" y="1327150"/>
          <p14:tracePt t="14856" x="7969250" y="1344613"/>
          <p14:tracePt t="14862" x="7969250" y="1395413"/>
          <p14:tracePt t="14872" x="7969250" y="1412875"/>
          <p14:tracePt t="14886" x="7969250" y="1514475"/>
          <p14:tracePt t="14906" x="7969250" y="1616075"/>
          <p14:tracePt t="14918" x="7969250" y="1719263"/>
          <p14:tracePt t="14939" x="7986713" y="1787525"/>
          <p14:tracePt t="14953" x="7986713" y="1803400"/>
          <p14:tracePt t="15022" x="7986713" y="1787525"/>
          <p14:tracePt t="15026" x="7986713" y="1701800"/>
          <p14:tracePt t="15034" x="7986713" y="1668463"/>
          <p14:tracePt t="15053" x="7986713" y="1531938"/>
          <p14:tracePt t="15068" x="7986713" y="1446213"/>
          <p14:tracePt t="15085" x="7986713" y="1362075"/>
          <p14:tracePt t="15102" x="7986713" y="1344613"/>
          <p14:tracePt t="15156" x="7986713" y="1377950"/>
          <p14:tracePt t="15161" x="7986713" y="1395413"/>
          <p14:tracePt t="15169" x="8002588" y="1428750"/>
          <p14:tracePt t="15187" x="8020050" y="1497013"/>
          <p14:tracePt t="15205" x="8037513" y="1600200"/>
          <p14:tracePt t="15219" x="8054975" y="1668463"/>
          <p14:tracePt t="15237" x="8054975" y="1752600"/>
          <p14:tracePt t="15255" x="8054975" y="1787525"/>
          <p14:tracePt t="15289" x="8054975" y="1770063"/>
          <p14:tracePt t="15298" x="8054975" y="1752600"/>
          <p14:tracePt t="15302" x="8054975" y="1668463"/>
          <p14:tracePt t="15319" x="8054975" y="1582738"/>
          <p14:tracePt t="15335" x="8054975" y="1428750"/>
          <p14:tracePt t="15351" x="8054975" y="1344613"/>
          <p14:tracePt t="15369" x="8054975" y="1258888"/>
          <p14:tracePt t="15385" x="8054975" y="1243013"/>
          <p14:tracePt t="15423" x="8054975" y="1258888"/>
          <p14:tracePt t="15430" x="8054975" y="1276350"/>
          <p14:tracePt t="15436" x="8054975" y="1344613"/>
          <p14:tracePt t="15456" x="8054975" y="1395413"/>
          <p14:tracePt t="15469" x="8054975" y="1463675"/>
          <p14:tracePt t="15486" x="8054975" y="1547813"/>
          <p14:tracePt t="15501" x="8054975" y="1651000"/>
          <p14:tracePt t="15570" x="8054975" y="1616075"/>
          <p14:tracePt t="15578" x="8037513" y="1582738"/>
          <p14:tracePt t="15587" x="8037513" y="1547813"/>
          <p14:tracePt t="15604" x="8020050" y="1481138"/>
          <p14:tracePt t="15619" x="8020050" y="1412875"/>
          <p14:tracePt t="15635" x="8020050" y="1395413"/>
          <p14:tracePt t="15691" x="8020050" y="1412875"/>
          <p14:tracePt t="15696" x="8020050" y="1481138"/>
          <p14:tracePt t="15704" x="8020050" y="1497013"/>
          <p14:tracePt t="15721" x="8020050" y="1616075"/>
          <p14:tracePt t="15734" x="8020050" y="1651000"/>
          <p14:tracePt t="15754" x="8020050" y="1701800"/>
          <p14:tracePt t="15815" x="8020050" y="1684338"/>
          <p14:tracePt t="15823" x="8020050" y="1668463"/>
          <p14:tracePt t="15834" x="8020050" y="1633538"/>
          <p14:tracePt t="15852" x="8020050" y="1582738"/>
          <p14:tracePt t="15868" x="8002588" y="1446213"/>
          <p14:tracePt t="15872" x="8002588" y="1412875"/>
          <p14:tracePt t="16086" x="8002588" y="1395413"/>
          <p14:tracePt t="16102" x="8002588" y="1377950"/>
          <p14:tracePt t="16107" x="8002588" y="1344613"/>
          <p14:tracePt t="16118" x="8002588" y="1327150"/>
          <p14:tracePt t="16138" x="8002588" y="1276350"/>
          <p14:tracePt t="16193" x="8002588" y="1327150"/>
          <p14:tracePt t="16209" x="8002588" y="1362075"/>
          <p14:tracePt t="16219" x="8002588" y="1377950"/>
          <p14:tracePt t="16224" x="8002588" y="1395413"/>
          <p14:tracePt t="16236" x="8002588" y="1412875"/>
          <p14:tracePt t="16253" x="8002588" y="1428750"/>
          <p14:tracePt t="16358" x="8002588" y="1412875"/>
          <p14:tracePt t="16366" x="8002588" y="1395413"/>
          <p14:tracePt t="16378" x="8002588" y="1377950"/>
          <p14:tracePt t="16384" x="8002588" y="1362075"/>
          <p14:tracePt t="16416" x="8002588" y="1344613"/>
          <p14:tracePt t="16553" x="8002588" y="1362075"/>
          <p14:tracePt t="16653" x="8002588" y="1327150"/>
          <p14:tracePt t="16658" x="8002588" y="1309688"/>
          <p14:tracePt t="16715" x="8002588" y="1327150"/>
          <p14:tracePt t="16720" x="8002588" y="1362075"/>
          <p14:tracePt t="16734" x="8002588" y="1395413"/>
          <p14:tracePt t="16753" x="8002588" y="1481138"/>
          <p14:tracePt t="16768" x="8002588" y="1514475"/>
          <p14:tracePt t="16787" x="8002588" y="1531938"/>
          <p14:tracePt t="16902" x="8002588" y="1514475"/>
          <p14:tracePt t="16938" x="8002588" y="1497013"/>
          <p14:tracePt t="16974" x="8020050" y="1514475"/>
          <p14:tracePt t="16984" x="8020050" y="1531938"/>
          <p14:tracePt t="16989" x="8037513" y="1565275"/>
          <p14:tracePt t="17001" x="8054975" y="1600200"/>
          <p14:tracePt t="17017" x="8054975" y="1616075"/>
          <p14:tracePt t="17045" x="8054975" y="1633538"/>
          <p14:tracePt t="17146" x="8054975" y="1616075"/>
          <p14:tracePt t="17163" x="8054975" y="1600200"/>
          <p14:tracePt t="17171" x="8070850" y="1565275"/>
          <p14:tracePt t="17188" x="8088313" y="1531938"/>
          <p14:tracePt t="17202" x="8121650" y="1497013"/>
          <p14:tracePt t="17216" x="8139113" y="1497013"/>
          <p14:tracePt t="17235" x="8156575" y="1481138"/>
          <p14:tracePt t="17253" x="8258175" y="1481138"/>
          <p14:tracePt t="17268" x="8412163" y="1481138"/>
          <p14:tracePt t="17285" x="8701088" y="1514475"/>
          <p14:tracePt t="17303" x="9075738" y="1531938"/>
          <p14:tracePt t="17305" x="9245600" y="1531938"/>
          <p14:tracePt t="17316" x="9399588" y="1531938"/>
          <p14:tracePt t="17336" x="9807575" y="1531938"/>
          <p14:tracePt t="17353" x="9961563" y="1531938"/>
          <p14:tracePt t="17368" x="10098088" y="1531938"/>
          <p14:tracePt t="17385" x="10148888" y="1531938"/>
          <p14:tracePt t="17417" x="10166350" y="1531938"/>
          <p14:tracePt t="17433" x="10182225" y="1531938"/>
          <p14:tracePt t="17438" x="10182225" y="1547813"/>
          <p14:tracePt t="17451" x="10199688" y="1565275"/>
          <p14:tracePt t="17469" x="10233025" y="1582738"/>
          <p14:tracePt t="17485" x="10267950" y="1600200"/>
          <p14:tracePt t="17501" x="10318750" y="1616075"/>
          <p14:tracePt t="17517" x="10353675" y="1633538"/>
          <p14:tracePt t="17534" x="10404475" y="1633538"/>
          <p14:tracePt t="17549" x="10455275" y="1633538"/>
          <p14:tracePt t="17567" x="10488613" y="1633538"/>
          <p14:tracePt t="17584" x="10574338" y="1633538"/>
          <p14:tracePt t="17600" x="10625138" y="1633538"/>
          <p14:tracePt t="17616" x="10693400" y="1633538"/>
          <p14:tracePt t="17633" x="10761663" y="1633538"/>
          <p14:tracePt t="17634" x="10812463" y="1633538"/>
          <p14:tracePt t="17649" x="10829925" y="1633538"/>
          <p14:tracePt t="17650" x="10863263" y="1616075"/>
          <p14:tracePt t="17667" x="10931525" y="1616075"/>
          <p14:tracePt t="17684" x="10966450" y="1616075"/>
          <p14:tracePt t="17703" x="10982325" y="1616075"/>
          <p14:tracePt t="17718" x="11017250" y="1616075"/>
          <p14:tracePt t="17735" x="11034713" y="1616075"/>
          <p14:tracePt t="17756" x="11050588" y="1616075"/>
          <p14:tracePt t="17789" x="11068050" y="1616075"/>
          <p14:tracePt t="17819" x="11085513" y="1616075"/>
          <p14:tracePt t="17838" x="11102975" y="1616075"/>
          <p14:tracePt t="17857" x="11118850" y="1616075"/>
          <p14:tracePt t="17877" x="11136313" y="1616075"/>
          <p14:tracePt t="17895" x="11153775" y="1600200"/>
          <p14:tracePt t="17929" x="11169650" y="1600200"/>
          <p14:tracePt t="18771" x="11187113" y="1600200"/>
          <p14:tracePt t="18778" x="11222038" y="1600200"/>
          <p14:tracePt t="18785" x="11237913" y="1600200"/>
          <p14:tracePt t="18802" x="11290300" y="1600200"/>
          <p14:tracePt t="18819" x="11306175" y="1600200"/>
          <p14:tracePt t="18834" x="11341100" y="1600200"/>
          <p14:tracePt t="18851" x="11409363" y="1565275"/>
          <p14:tracePt t="18866" x="11460163" y="1514475"/>
          <p14:tracePt t="18886" x="11528425" y="1481138"/>
          <p14:tracePt t="18888" x="11544300" y="1463675"/>
          <p14:tracePt t="18899" x="11561763" y="1463675"/>
          <p14:tracePt t="18936" x="11561763" y="1446213"/>
          <p14:tracePt t="19057" x="11544300" y="1463675"/>
          <p14:tracePt t="19062" x="11510963" y="1514475"/>
          <p14:tracePt t="19068" x="11476038" y="1547813"/>
          <p14:tracePt t="19083" x="11425238" y="1600200"/>
          <p14:tracePt t="19103" x="11356975" y="1684338"/>
          <p14:tracePt t="19116" x="11323638" y="1719263"/>
          <p14:tracePt t="19140" x="11306175" y="1719263"/>
          <p14:tracePt t="19156" x="11306175" y="1684338"/>
          <p14:tracePt t="19164" x="11306175" y="1651000"/>
          <p14:tracePt t="19182" x="11306175" y="1565275"/>
          <p14:tracePt t="19198" x="11306175" y="1497013"/>
          <p14:tracePt t="19219" x="11306175" y="1412875"/>
          <p14:tracePt t="19284" x="11323638" y="1428750"/>
          <p14:tracePt t="19305" x="11341100" y="1446213"/>
          <p14:tracePt t="19830" x="11341100" y="1428750"/>
          <p14:tracePt t="19941" x="11341100" y="1463675"/>
          <p14:tracePt t="19943" x="11341100" y="1481138"/>
          <p14:tracePt t="19959" x="11341100" y="1497013"/>
          <p14:tracePt t="19966" x="11341100" y="1514475"/>
          <p14:tracePt t="19984" x="11341100" y="1531938"/>
          <p14:tracePt t="20001" x="11341100" y="1565275"/>
          <p14:tracePt t="20150" x="11341100" y="1547813"/>
          <p14:tracePt t="20173" x="11341100" y="1531938"/>
          <p14:tracePt t="20180" x="11341100" y="1514475"/>
          <p14:tracePt t="20212" x="11341100" y="1497013"/>
          <p14:tracePt t="20228" x="11356975" y="1497013"/>
          <p14:tracePt t="20269" x="11356975" y="1481138"/>
          <p14:tracePt t="20305" x="11356975" y="1497013"/>
          <p14:tracePt t="20314" x="11356975" y="1531938"/>
          <p14:tracePt t="20330" x="11356975" y="1582738"/>
          <p14:tracePt t="20337" x="11374438" y="1600200"/>
          <p14:tracePt t="20347" x="11374438" y="1633538"/>
          <p14:tracePt t="20366" x="11374438" y="1651000"/>
          <p14:tracePt t="20426" x="11374438" y="1633538"/>
          <p14:tracePt t="20433" x="11374438" y="1600200"/>
          <p14:tracePt t="20446" x="11374438" y="1531938"/>
          <p14:tracePt t="20469" x="11374438" y="1497013"/>
          <p14:tracePt t="20470" x="11374438" y="1481138"/>
          <p14:tracePt t="20481" x="11374438" y="1428750"/>
          <p14:tracePt t="20499" x="11374438" y="1362075"/>
          <p14:tracePt t="20516" x="11374438" y="1309688"/>
          <p14:tracePt t="20573" x="11374438" y="1327150"/>
          <p14:tracePt t="20606" x="11374438" y="1362075"/>
          <p14:tracePt t="20623" x="11374438" y="1377950"/>
          <p14:tracePt t="24975" x="11374438" y="1600200"/>
          <p14:tracePt t="24983" x="11374438" y="1668463"/>
          <p14:tracePt t="24994" x="11341100" y="1770063"/>
          <p14:tracePt t="25011" x="11306175" y="2025650"/>
          <p14:tracePt t="25026" x="11255375" y="2314575"/>
          <p14:tracePt t="25044" x="11187113" y="2603500"/>
          <p14:tracePt t="25047" x="11153775" y="2689225"/>
          <p14:tracePt t="25063" x="11102975" y="2841625"/>
          <p14:tracePt t="25080" x="11068050" y="2943225"/>
          <p14:tracePt t="25096" x="11050588" y="2978150"/>
          <p14:tracePt t="25113" x="11050588" y="3011488"/>
          <p14:tracePt t="25131" x="11034713" y="3028950"/>
          <p14:tracePt t="25145" x="11034713" y="3046413"/>
          <p14:tracePt t="25147" x="11034713" y="3063875"/>
          <p14:tracePt t="25161" x="11034713" y="3079750"/>
          <p14:tracePt t="25181" x="10999788" y="3182938"/>
          <p14:tracePt t="25194" x="10999788" y="3267075"/>
          <p14:tracePt t="25212" x="10966450" y="3403600"/>
          <p14:tracePt t="25229" x="10915650" y="3556000"/>
          <p14:tracePt t="25246" x="10847388" y="3811588"/>
          <p14:tracePt t="25262" x="10795000" y="3930650"/>
          <p14:tracePt t="25277" x="10744200" y="4049713"/>
          <p14:tracePt t="25297" x="10710863" y="4152900"/>
          <p14:tracePt t="25313" x="10710863" y="4186238"/>
          <p14:tracePt t="25326" x="10710863" y="4203700"/>
          <p14:tracePt t="25347" x="10693400" y="4219575"/>
          <p14:tracePt t="25363" x="10675938" y="4219575"/>
          <p14:tracePt t="25396" x="10660063" y="4219575"/>
          <p14:tracePt t="25449" x="10642600" y="4219575"/>
          <p14:tracePt t="26761" x="10642600" y="4237038"/>
          <p14:tracePt t="26767" x="10642600" y="4254500"/>
          <p14:tracePt t="26776" x="10625138" y="4271963"/>
          <p14:tracePt t="26793" x="10607675" y="4305300"/>
          <p14:tracePt t="26811" x="10607675" y="4322763"/>
          <p14:tracePt t="26827" x="10607675" y="4356100"/>
          <p14:tracePt t="26844" x="10591800" y="4373563"/>
          <p14:tracePt t="26860" x="10574338" y="4391025"/>
          <p14:tracePt t="26863" x="10541000" y="4406900"/>
          <p14:tracePt t="26879" x="10541000" y="4424363"/>
          <p14:tracePt t="26893" x="10523538" y="4424363"/>
          <p14:tracePt t="26912" x="10506075" y="4424363"/>
          <p14:tracePt t="27631" x="10506075" y="4441825"/>
          <p14:tracePt t="27634" x="10488613" y="4441825"/>
          <p14:tracePt t="27642" x="10472738" y="4459288"/>
          <p14:tracePt t="27661" x="10420350" y="4525963"/>
          <p14:tracePt t="27675" x="10336213" y="4594225"/>
          <p14:tracePt t="27695" x="10267950" y="4697413"/>
          <p14:tracePt t="27696" x="10217150" y="4730750"/>
          <p14:tracePt t="27709" x="10166350" y="4816475"/>
          <p14:tracePt t="27728" x="10012363" y="5003800"/>
          <p14:tracePt t="27743" x="9893300" y="5138738"/>
          <p14:tracePt t="27762" x="9756775" y="5257800"/>
          <p14:tracePt t="27774" x="9723438" y="5310188"/>
          <p14:tracePt t="27795" x="9620250" y="5376863"/>
          <p14:tracePt t="27808" x="9586913" y="5394325"/>
          <p14:tracePt t="27839" x="9569450" y="5411788"/>
          <p14:tracePt t="27849" x="9536113" y="5411788"/>
          <p14:tracePt t="27861" x="9501188" y="5411788"/>
          <p14:tracePt t="27879" x="9432925" y="5429250"/>
          <p14:tracePt t="27895" x="9364663" y="5429250"/>
          <p14:tracePt t="27911" x="9313863" y="5429250"/>
          <p14:tracePt t="27929" x="9280525" y="5429250"/>
          <p14:tracePt t="28356" x="9280525" y="5411788"/>
          <p14:tracePt t="28361" x="9280525" y="5394325"/>
          <p14:tracePt t="28378" x="9280525" y="5376863"/>
          <p14:tracePt t="28395" x="9280525" y="5360988"/>
          <p14:tracePt t="28411" x="9280525" y="5326063"/>
          <p14:tracePt t="28427" x="9280525" y="5275263"/>
          <p14:tracePt t="28445" x="9280525" y="5257800"/>
          <p14:tracePt t="28457" x="9280525" y="5207000"/>
          <p14:tracePt t="28474" x="9280525" y="5156200"/>
          <p14:tracePt t="28491" x="9280525" y="5138738"/>
          <p14:tracePt t="28508" x="9280525" y="5105400"/>
          <p14:tracePt t="28525" x="9280525" y="5070475"/>
          <p14:tracePt t="28544" x="9280525" y="5037138"/>
          <p14:tracePt t="28563" x="9280525" y="5019675"/>
          <p14:tracePt t="28567" x="9280525" y="5003800"/>
          <p14:tracePt t="28575" x="9280525" y="4986338"/>
          <p14:tracePt t="28591" x="9280525" y="4951413"/>
          <p14:tracePt t="28610" x="9280525" y="4935538"/>
          <p14:tracePt t="28626" x="9280525" y="4900613"/>
          <p14:tracePt t="28644" x="9280525" y="4884738"/>
          <p14:tracePt t="28660" x="9280525" y="4867275"/>
          <p14:tracePt t="28678" x="9280525" y="4849813"/>
          <p14:tracePt t="28715" x="9280525" y="4832350"/>
          <p14:tracePt t="28731" x="9280525" y="4816475"/>
          <p14:tracePt t="28739" x="9280525" y="4799013"/>
          <p14:tracePt t="28765" x="9280525" y="4781550"/>
          <p14:tracePt t="28771" x="9280525" y="4764088"/>
          <p14:tracePt t="28785" x="9280525" y="4748213"/>
          <p14:tracePt t="28847" x="9280525" y="4730750"/>
          <p14:tracePt t="28858" x="9280525" y="4713288"/>
          <p14:tracePt t="28881" x="9280525" y="4697413"/>
          <p14:tracePt t="28911" x="9280525" y="4679950"/>
          <p14:tracePt t="28936" x="9280525" y="4662488"/>
          <p14:tracePt t="28969" x="9280525" y="4645025"/>
          <p14:tracePt t="31477" x="9280525" y="4662488"/>
          <p14:tracePt t="31483" x="9280525" y="4679950"/>
          <p14:tracePt t="31487" x="9280525" y="4713288"/>
          <p14:tracePt t="31505" x="9280525" y="4730750"/>
          <p14:tracePt t="31529" x="9280525" y="4748213"/>
          <p14:tracePt t="31567" x="9280525" y="4764088"/>
          <p14:tracePt t="31680" x="9280525" y="4730750"/>
          <p14:tracePt t="31688" x="9280525" y="4713288"/>
          <p14:tracePt t="31692" x="9280525" y="4679950"/>
          <p14:tracePt t="31704" x="9280525" y="4645025"/>
          <p14:tracePt t="31722" x="9280525" y="4578350"/>
          <p14:tracePt t="31723" x="9280525" y="4560888"/>
          <p14:tracePt t="31742" x="9280525" y="4525963"/>
          <p14:tracePt t="31758" x="9280525" y="4475163"/>
          <p14:tracePt t="31773" x="9280525" y="4459288"/>
          <p14:tracePt t="31791" x="9280525" y="4424363"/>
          <p14:tracePt t="31813" x="9280525" y="4406900"/>
          <p14:tracePt t="31821" x="9280525" y="4391025"/>
          <p14:tracePt t="31839" x="9263063" y="4356100"/>
          <p14:tracePt t="31855" x="9245600" y="4305300"/>
          <p14:tracePt t="31876" x="9212263" y="4203700"/>
          <p14:tracePt t="31889" x="9177338" y="4135438"/>
          <p14:tracePt t="31904" x="9144000" y="4084638"/>
          <p14:tracePt t="31923" x="9126538" y="4067175"/>
          <p14:tracePt t="31941" x="9110663" y="4033838"/>
          <p14:tracePt t="31986" x="9093200" y="4033838"/>
          <p14:tracePt t="31994" x="9093200" y="4016375"/>
          <p14:tracePt t="32008" x="9093200" y="3998913"/>
          <p14:tracePt t="32047" x="9075738" y="3998913"/>
          <p14:tracePt t="34085" x="9110663" y="4033838"/>
          <p14:tracePt t="34092" x="9126538" y="4049713"/>
          <p14:tracePt t="34102" x="9144000" y="4084638"/>
          <p14:tracePt t="34112" x="9144000" y="4100513"/>
          <p14:tracePt t="34118" x="9177338" y="4135438"/>
          <p14:tracePt t="34136" x="9212263" y="4186238"/>
          <p14:tracePt t="34155" x="9245600" y="4237038"/>
          <p14:tracePt t="34172" x="9263063" y="4254500"/>
          <p14:tracePt t="34189" x="9280525" y="4271963"/>
          <p14:tracePt t="34204" x="9280525" y="4322763"/>
          <p14:tracePt t="34219" x="9297988" y="4406900"/>
          <p14:tracePt t="34236" x="9331325" y="4525963"/>
          <p14:tracePt t="34252" x="9331325" y="4679950"/>
          <p14:tracePt t="34269" x="9331325" y="4849813"/>
          <p14:tracePt t="34287" x="9331325" y="5003800"/>
          <p14:tracePt t="34289" x="9297988" y="5122863"/>
          <p14:tracePt t="34305" x="9245600" y="5292725"/>
          <p14:tracePt t="34322" x="9212263" y="5360988"/>
          <p14:tracePt t="34338" x="9177338" y="5394325"/>
          <p14:tracePt t="34353" x="9177338" y="5411788"/>
          <p14:tracePt t="34371" x="9144000" y="5411788"/>
          <p14:tracePt t="34376" x="9110663" y="5411788"/>
          <p14:tracePt t="34387" x="9093200" y="5411788"/>
          <p14:tracePt t="34407" x="9024938" y="5411788"/>
          <p14:tracePt t="34422" x="8956675" y="5411788"/>
          <p14:tracePt t="34426" x="8905875" y="5411788"/>
          <p14:tracePt t="34439" x="8802688" y="5360988"/>
          <p14:tracePt t="34456" x="8701088" y="5326063"/>
          <p14:tracePt t="34471" x="8650288" y="5310188"/>
          <p14:tracePt t="34494" x="8632825" y="5310188"/>
          <p14:tracePt t="34503" x="8615363" y="5310188"/>
          <p14:tracePt t="34520" x="8582025" y="5292725"/>
          <p14:tracePt t="34538" x="8564563" y="5275263"/>
          <p14:tracePt t="34555" x="8496300" y="5241925"/>
          <p14:tracePt t="34556" x="8480425" y="5224463"/>
          <p14:tracePt t="34575" x="8394700" y="5173663"/>
          <p14:tracePt t="34579" x="8343900" y="5156200"/>
          <p14:tracePt t="34586" x="8308975" y="5138738"/>
          <p14:tracePt t="34602" x="8224838" y="5122863"/>
          <p14:tracePt t="34625" x="8156575" y="5122863"/>
          <p14:tracePt t="34626" x="8139113" y="5105400"/>
          <p14:tracePt t="34659" x="8121650" y="5105400"/>
          <p14:tracePt t="34826" x="8105775" y="5105400"/>
          <p14:tracePt t="34839" x="8088313" y="5105400"/>
          <p14:tracePt t="34855" x="8070850" y="5105400"/>
          <p14:tracePt t="34880" x="8054975" y="5105400"/>
          <p14:tracePt t="34929" x="8037513" y="5105400"/>
          <p14:tracePt t="34983" x="8020050" y="5105400"/>
          <p14:tracePt t="35345" x="7986713" y="5105400"/>
          <p14:tracePt t="35351" x="7969250" y="5105400"/>
          <p14:tracePt t="35369" x="7969250" y="5122863"/>
          <p14:tracePt t="35378" x="7951788" y="5122863"/>
          <p14:tracePt t="35394" x="7934325" y="5122863"/>
          <p14:tracePt t="35402" x="7918450" y="5122863"/>
          <p14:tracePt t="35423" x="7900988" y="5122863"/>
          <p14:tracePt t="35438" x="7883525" y="5122863"/>
          <p14:tracePt t="35453" x="7883525" y="5138738"/>
          <p14:tracePt t="35472" x="7867650" y="5156200"/>
          <p14:tracePt t="35553" x="7850188" y="5156200"/>
          <p14:tracePt t="35574" x="7832725" y="5156200"/>
          <p14:tracePt t="35616" x="7815263" y="5156200"/>
          <p14:tracePt t="35619" x="7799388" y="5156200"/>
          <p14:tracePt t="35637" x="7781925" y="5156200"/>
          <p14:tracePt t="35658" x="7764463" y="5156200"/>
          <p14:tracePt t="35675" x="7747000" y="5156200"/>
          <p14:tracePt t="35760" x="7731125" y="5156200"/>
          <p14:tracePt t="35772" x="7713663" y="5173663"/>
          <p14:tracePt t="35794" x="7696200" y="5173663"/>
          <p14:tracePt t="35879" x="7680325" y="5173663"/>
          <p14:tracePt t="35895" x="7680325" y="5189538"/>
          <p14:tracePt t="35903" x="7662863" y="5189538"/>
          <p14:tracePt t="35911" x="7645400" y="5189538"/>
          <p14:tracePt t="35919" x="7627938" y="5207000"/>
          <p14:tracePt t="35935" x="7612063" y="5207000"/>
          <p14:tracePt t="35952" x="7526338" y="5224463"/>
          <p14:tracePt t="35968" x="7424738" y="5257800"/>
          <p14:tracePt t="35985" x="7305675" y="5257800"/>
          <p14:tracePt t="36001" x="7219950" y="5275263"/>
          <p14:tracePt t="36018" x="7151688" y="5275263"/>
          <p14:tracePt t="36034" x="7118350" y="5275263"/>
          <p14:tracePt t="46150" x="7015163" y="5275263"/>
          <p14:tracePt t="46155" x="6997700" y="5275263"/>
          <p14:tracePt t="46160" x="6981825" y="5275263"/>
          <p14:tracePt t="46182" x="6964363" y="5275263"/>
          <p14:tracePt t="46200" x="6896100" y="5275263"/>
          <p14:tracePt t="46208" x="6878638" y="5275263"/>
          <p14:tracePt t="46228" x="6845300" y="5275263"/>
          <p14:tracePt t="46231" x="6811963" y="5275263"/>
          <p14:tracePt t="46244" x="6726238" y="5275263"/>
          <p14:tracePt t="46263" x="6215063" y="5275263"/>
          <p14:tracePt t="46276" x="6010275" y="5275263"/>
          <p14:tracePt t="46278" x="5807075" y="5275263"/>
          <p14:tracePt t="46293" x="5567363" y="5275263"/>
          <p14:tracePt t="46294" x="5295900" y="5275263"/>
          <p14:tracePt t="46312" x="4819650" y="5275263"/>
          <p14:tracePt t="46326" x="4273550" y="5275263"/>
          <p14:tracePt t="46346" x="3763963" y="5360988"/>
          <p14:tracePt t="46362" x="3268663" y="5462588"/>
          <p14:tracePt t="46380" x="2843213" y="5581650"/>
          <p14:tracePt t="46382" x="2640013" y="5599113"/>
          <p14:tracePt t="46396" x="2316163" y="5683250"/>
          <p14:tracePt t="46410" x="2179638" y="5700713"/>
          <p14:tracePt t="46429" x="1719263" y="5768975"/>
          <p14:tracePt t="46446" x="1397000" y="5854700"/>
          <p14:tracePt t="46459" x="1243013" y="5870575"/>
          <p14:tracePt t="46460" x="1106488" y="5905500"/>
          <p14:tracePt t="46478" x="850900" y="5973763"/>
          <p14:tracePt t="46494" x="630238" y="6007100"/>
          <p14:tracePt t="46514" x="425450" y="6075363"/>
          <p14:tracePt t="46518" x="323850" y="6092825"/>
          <p14:tracePt t="46528" x="238125" y="6126163"/>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Title 1"/>
          <p:cNvSpPr txBox="1">
            <a:spLocks noGrp="1"/>
          </p:cNvSpPr>
          <p:nvPr>
            <p:ph type="title"/>
          </p:nvPr>
        </p:nvSpPr>
        <p:spPr>
          <a:xfrm>
            <a:off x="838200" y="365125"/>
            <a:ext cx="10515600" cy="1325563"/>
          </a:xfrm>
          <a:prstGeom prst="rect">
            <a:avLst/>
          </a:prstGeom>
        </p:spPr>
        <p:txBody>
          <a:bodyPr/>
          <a:lstStyle/>
          <a:p>
            <a:r>
              <a:t>RL Agent - Training</a:t>
            </a:r>
          </a:p>
        </p:txBody>
      </p:sp>
      <p:pic>
        <p:nvPicPr>
          <p:cNvPr id="176" name="Picture 6" descr="Picture 6"/>
          <p:cNvPicPr>
            <a:picLocks noChangeAspect="1"/>
          </p:cNvPicPr>
          <p:nvPr/>
        </p:nvPicPr>
        <p:blipFill>
          <a:blip r:embed="rId5"/>
          <a:stretch>
            <a:fillRect/>
          </a:stretch>
        </p:blipFill>
        <p:spPr>
          <a:xfrm>
            <a:off x="6267856" y="749030"/>
            <a:ext cx="5570706" cy="5000017"/>
          </a:xfrm>
          <a:prstGeom prst="rect">
            <a:avLst/>
          </a:prstGeom>
          <a:ln w="12700">
            <a:miter lim="400000"/>
          </a:ln>
        </p:spPr>
      </p:pic>
      <p:sp>
        <p:nvSpPr>
          <p:cNvPr id="177" name="Content Placeholder 2"/>
          <p:cNvSpPr txBox="1">
            <a:spLocks noGrp="1"/>
          </p:cNvSpPr>
          <p:nvPr>
            <p:ph type="body" sz="half" idx="1"/>
          </p:nvPr>
        </p:nvSpPr>
        <p:spPr>
          <a:xfrm>
            <a:off x="838200" y="1825624"/>
            <a:ext cx="5085945" cy="3928631"/>
          </a:xfrm>
          <a:prstGeom prst="rect">
            <a:avLst/>
          </a:prstGeom>
        </p:spPr>
        <p:txBody>
          <a:bodyPr/>
          <a:lstStyle/>
          <a:p>
            <a:r>
              <a:t>Configure the model with input knobs and output rewards.</a:t>
            </a:r>
          </a:p>
          <a:p>
            <a:r>
              <a:t>Training iteratively until rewards are satisfactory.</a:t>
            </a:r>
          </a:p>
          <a:p>
            <a:r>
              <a:t>Keep human involved in training. </a:t>
            </a:r>
          </a:p>
        </p:txBody>
      </p:sp>
      <p:pic>
        <p:nvPicPr>
          <p:cNvPr id="7" name="Audio 6">
            <a:hlinkClick r:id="" action="ppaction://media"/>
            <a:extLst>
              <a:ext uri="{FF2B5EF4-FFF2-40B4-BE49-F238E27FC236}">
                <a16:creationId xmlns:a16="http://schemas.microsoft.com/office/drawing/2014/main" id="{811CFB8F-C599-A269-78D5-48A7345857A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cSld>
  <p:clrMapOvr>
    <a:masterClrMapping/>
  </p:clrMapOvr>
  <p:transition spd="med" advTm="1048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2687" x="2876550" y="1844675"/>
          <p14:tracePt t="2692" x="2876550" y="1841500"/>
          <p14:tracePt t="2701" x="2876550" y="1838325"/>
          <p14:tracePt t="2735" x="2863850" y="1812925"/>
          <p14:tracePt t="2747" x="2854325" y="1800225"/>
          <p14:tracePt t="2764" x="2806700" y="1774825"/>
          <p14:tracePt t="2782" x="2755900" y="1752600"/>
          <p14:tracePt t="2797" x="2695575" y="1736725"/>
          <p14:tracePt t="2815" x="2603500" y="1717675"/>
          <p14:tracePt t="2831" x="2514600" y="1695450"/>
          <p14:tracePt t="2849" x="2428875" y="1676400"/>
          <p14:tracePt t="2864" x="2368550" y="1666875"/>
          <p14:tracePt t="2881" x="2327275" y="1654175"/>
          <p14:tracePt t="2896" x="2286000" y="1654175"/>
          <p14:tracePt t="2916" x="2257425" y="1651000"/>
          <p14:tracePt t="2918" x="2238375" y="1651000"/>
          <p14:tracePt t="2929" x="2212975" y="1651000"/>
          <p14:tracePt t="2946" x="2155825" y="1651000"/>
          <p14:tracePt t="2961" x="2092325" y="1651000"/>
          <p14:tracePt t="2981" x="1993900" y="1635125"/>
          <p14:tracePt t="2997" x="1933575" y="1622425"/>
          <p14:tracePt t="3015" x="1873250" y="1603375"/>
          <p14:tracePt t="3029" x="1809750" y="1581150"/>
          <p14:tracePt t="3048" x="1749425" y="1555750"/>
          <p14:tracePt t="3064" x="1695450" y="1533525"/>
          <p14:tracePt t="3078" x="1631950" y="1508125"/>
          <p14:tracePt t="3099" x="1571625" y="1492250"/>
          <p14:tracePt t="3114" x="1517650" y="1476375"/>
          <p14:tracePt t="3130" x="1457325" y="1463675"/>
          <p14:tracePt t="3147" x="1397000" y="1447800"/>
          <p14:tracePt t="3150" x="1371600" y="1444625"/>
          <p14:tracePt t="3162" x="1343025" y="1435100"/>
          <p14:tracePt t="3181" x="1257300" y="1416050"/>
          <p14:tracePt t="3197" x="1190625" y="1403350"/>
          <p14:tracePt t="3214" x="1104900" y="1381125"/>
          <p14:tracePt t="3228" x="1031875" y="1371600"/>
          <p14:tracePt t="3247" x="974725" y="1368425"/>
          <p14:tracePt t="3261" x="927100" y="1365250"/>
          <p14:tracePt t="3279" x="882650" y="1358900"/>
          <p14:tracePt t="3297" x="850900" y="1358900"/>
          <p14:tracePt t="3299" x="831850" y="1358900"/>
          <p14:tracePt t="3315" x="803275" y="1358900"/>
          <p14:tracePt t="3331" x="784225" y="1355725"/>
          <p14:tracePt t="3347" x="771525" y="1355725"/>
          <p14:tracePt t="3365" x="762000" y="1355725"/>
          <p14:tracePt t="3465" x="774700" y="1355725"/>
          <p14:tracePt t="3469" x="784225" y="1358900"/>
          <p14:tracePt t="3478" x="796925" y="1362075"/>
          <p14:tracePt t="3496" x="825500" y="1368425"/>
          <p14:tracePt t="3515" x="863600" y="1368425"/>
          <p14:tracePt t="3531" x="892175" y="1371600"/>
          <p14:tracePt t="3545" x="901700" y="1371600"/>
          <p14:tracePt t="3565" x="955675" y="1374775"/>
          <p14:tracePt t="3579" x="981075" y="1381125"/>
          <p14:tracePt t="3597" x="1006475" y="1381125"/>
          <p14:tracePt t="3626" x="1054100" y="1387475"/>
          <p14:tracePt t="3628" x="1069975" y="1387475"/>
          <p14:tracePt t="3637" x="1092200" y="1387475"/>
          <p14:tracePt t="3644" x="1117600" y="1387475"/>
          <p14:tracePt t="3662" x="1235075" y="1393825"/>
          <p14:tracePt t="3679" x="1355725" y="1397000"/>
          <p14:tracePt t="3694" x="1587500" y="1412875"/>
          <p14:tracePt t="3711" x="1828800" y="1425575"/>
          <p14:tracePt t="3732" x="2276475" y="1450975"/>
          <p14:tracePt t="3746" x="2514600" y="1463675"/>
          <p14:tracePt t="3763" x="2701925" y="1470025"/>
          <p14:tracePt t="3780" x="2901950" y="1470025"/>
          <p14:tracePt t="3798" x="3016250" y="1482725"/>
          <p14:tracePt t="3813" x="3111500" y="1485900"/>
          <p14:tracePt t="3830" x="3206750" y="1485900"/>
          <p14:tracePt t="3846" x="3270250" y="1485900"/>
          <p14:tracePt t="3862" x="3340100" y="1485900"/>
          <p14:tracePt t="3882" x="3454400" y="1492250"/>
          <p14:tracePt t="3895" x="3498850" y="1492250"/>
          <p14:tracePt t="3911" x="3584575" y="1495425"/>
          <p14:tracePt t="3932" x="3679825" y="1501775"/>
          <p14:tracePt t="3945" x="3724275" y="1501775"/>
          <p14:tracePt t="3962" x="3752850" y="1501775"/>
          <p14:tracePt t="3978" x="3775075" y="1501775"/>
          <p14:tracePt t="4001" x="3822700" y="1501775"/>
          <p14:tracePt t="4011" x="3848100" y="1501775"/>
          <p14:tracePt t="4029" x="3886200" y="1501775"/>
          <p14:tracePt t="4048" x="3927475" y="1501775"/>
          <p14:tracePt t="4066" x="3968750" y="1501775"/>
          <p14:tracePt t="4078" x="3981450" y="1501775"/>
          <p14:tracePt t="4098" x="4006850" y="1501775"/>
          <p14:tracePt t="4115" x="4022725" y="1504950"/>
          <p14:tracePt t="4129" x="4044950" y="1508125"/>
          <p14:tracePt t="4146" x="4079875" y="1514475"/>
          <p14:tracePt t="4163" x="4124325" y="1520825"/>
          <p14:tracePt t="4181" x="4171950" y="1520825"/>
          <p14:tracePt t="4194" x="4216400" y="1524000"/>
          <p14:tracePt t="4211" x="4251325" y="1527175"/>
          <p14:tracePt t="4229" x="4273550" y="1527175"/>
          <p14:tracePt t="4246" x="4279900" y="1527175"/>
          <p14:tracePt t="4569" x="4283075" y="1527175"/>
          <p14:tracePt t="4575" x="4286250" y="1527175"/>
          <p14:tracePt t="4617" x="4289425" y="1527175"/>
          <p14:tracePt t="4680" x="4292600" y="1527175"/>
          <p14:tracePt t="4703" x="4292600" y="1524000"/>
          <p14:tracePt t="4740" x="4295775" y="1524000"/>
          <p14:tracePt t="4762" x="4295775" y="1520825"/>
          <p14:tracePt t="4790" x="4302125" y="1514475"/>
          <p14:tracePt t="4797" x="4305300" y="1511300"/>
          <p14:tracePt t="4805" x="4308475" y="1511300"/>
          <p14:tracePt t="4812" x="4308475" y="1508125"/>
          <p14:tracePt t="4830" x="4311650" y="1508125"/>
          <p14:tracePt t="4846" x="4318000" y="1504950"/>
          <p14:tracePt t="4862" x="4324350" y="1504950"/>
          <p14:tracePt t="4880" x="4346575" y="1495425"/>
          <p14:tracePt t="4897" x="4375150" y="1489075"/>
          <p14:tracePt t="4914" x="4441825" y="1473200"/>
          <p14:tracePt t="4927" x="4508500" y="1454150"/>
          <p14:tracePt t="4945" x="4575175" y="1435100"/>
          <p14:tracePt t="4961" x="4635500" y="1419225"/>
          <p14:tracePt t="4976" x="4695825" y="1400175"/>
          <p14:tracePt t="4993" x="4727575" y="1390650"/>
          <p14:tracePt t="5011" x="4743450" y="1384300"/>
          <p14:tracePt t="5027" x="4749800" y="1381125"/>
          <p14:tracePt t="5047" x="4752975" y="1377950"/>
          <p14:tracePt t="5780" x="4749800" y="1377950"/>
          <p14:tracePt t="5793" x="4746625" y="1381125"/>
          <p14:tracePt t="5802" x="4743450" y="1384300"/>
          <p14:tracePt t="5810" x="4740275" y="1384300"/>
          <p14:tracePt t="5827" x="4727575" y="1387475"/>
          <p14:tracePt t="5843" x="4714875" y="1390650"/>
          <p14:tracePt t="5860" x="4695825" y="1393825"/>
          <p14:tracePt t="5877" x="4670425" y="1397000"/>
          <p14:tracePt t="5893" x="4641850" y="1397000"/>
          <p14:tracePt t="5909" x="4613275" y="1397000"/>
          <p14:tracePt t="5926" x="4578350" y="1400175"/>
          <p14:tracePt t="5943" x="4549775" y="1406525"/>
          <p14:tracePt t="5960" x="4514850" y="1409700"/>
          <p14:tracePt t="5961" x="4505325" y="1419225"/>
          <p14:tracePt t="5978" x="4470400" y="1428750"/>
          <p14:tracePt t="5994" x="4441825" y="1431925"/>
          <p14:tracePt t="6012" x="4413250" y="1441450"/>
          <p14:tracePt t="6029" x="4391025" y="1447800"/>
          <p14:tracePt t="6043" x="4368800" y="1450975"/>
          <p14:tracePt t="6062" x="4356100" y="1454150"/>
          <p14:tracePt t="6077" x="4343400" y="1457325"/>
          <p14:tracePt t="6093" x="4330700" y="1460500"/>
          <p14:tracePt t="6109" x="4321175" y="1460500"/>
          <p14:tracePt t="6126" x="4311650" y="1460500"/>
          <p14:tracePt t="6143" x="4298950" y="1460500"/>
          <p14:tracePt t="6146" x="4292600" y="1460500"/>
          <p14:tracePt t="6160" x="4276725" y="1460500"/>
          <p14:tracePt t="6177" x="4267200" y="1460500"/>
          <p14:tracePt t="6194" x="4254500" y="1460500"/>
          <p14:tracePt t="6214" x="4235450" y="1460500"/>
          <p14:tracePt t="6228" x="4219575" y="1460500"/>
          <p14:tracePt t="6231" x="4213225" y="1460500"/>
          <p14:tracePt t="6242" x="4206875" y="1460500"/>
          <p14:tracePt t="6265" x="4181475" y="1460500"/>
          <p14:tracePt t="6277" x="4168775" y="1460500"/>
          <p14:tracePt t="6296" x="4146550" y="1460500"/>
          <p14:tracePt t="6310" x="4137025" y="1460500"/>
          <p14:tracePt t="6328" x="4114800" y="1460500"/>
          <p14:tracePt t="6344" x="4098925" y="1460500"/>
          <p14:tracePt t="6359" x="4076700" y="1460500"/>
          <p14:tracePt t="6381" x="4057650" y="1457325"/>
          <p14:tracePt t="6392" x="4041775" y="1454150"/>
          <p14:tracePt t="6411" x="4019550" y="1447800"/>
          <p14:tracePt t="6428" x="4000500" y="1444625"/>
          <p14:tracePt t="6444" x="3949700" y="1444625"/>
          <p14:tracePt t="6459" x="3898900" y="1444625"/>
          <p14:tracePt t="6479" x="3806825" y="1435100"/>
          <p14:tracePt t="6484" x="3768725" y="1435100"/>
          <p14:tracePt t="6494" x="3724275" y="1431925"/>
          <p14:tracePt t="6510" x="3622675" y="1419225"/>
          <p14:tracePt t="6513" x="3578225" y="1416050"/>
          <p14:tracePt t="6529" x="3482975" y="1406525"/>
          <p14:tracePt t="6544" x="3409950" y="1393825"/>
          <p14:tracePt t="6562" x="3368675" y="1390650"/>
          <p14:tracePt t="6576" x="3352800" y="1390650"/>
          <p14:tracePt t="6594" x="3349625" y="1390650"/>
          <p14:tracePt t="6655" x="3352800" y="1390650"/>
          <p14:tracePt t="6662" x="3371850" y="1387475"/>
          <p14:tracePt t="6679" x="3451225" y="1377950"/>
          <p14:tracePt t="6694" x="3527425" y="1371600"/>
          <p14:tracePt t="6710" x="3660775" y="1371600"/>
          <p14:tracePt t="6726" x="3797300" y="1371600"/>
          <p14:tracePt t="6742" x="3921125" y="1374775"/>
          <p14:tracePt t="6759" x="3987800" y="1377950"/>
          <p14:tracePt t="6800" x="4013200" y="1390650"/>
          <p14:tracePt t="6805" x="4013200" y="1393825"/>
          <p14:tracePt t="6813" x="4010025" y="1400175"/>
          <p14:tracePt t="6826" x="4006850" y="1403350"/>
          <p14:tracePt t="6843" x="4000500" y="1406525"/>
          <p14:tracePt t="6861" x="3997325" y="1406525"/>
          <p14:tracePt t="7345" x="3997325" y="1403350"/>
          <p14:tracePt t="7360" x="4003675" y="1400175"/>
          <p14:tracePt t="9016" x="4006850" y="1400175"/>
          <p14:tracePt t="9019" x="4010025" y="1400175"/>
          <p14:tracePt t="9029" x="4019550" y="1400175"/>
          <p14:tracePt t="9041" x="4022725" y="1400175"/>
          <p14:tracePt t="9059" x="4038600" y="1400175"/>
          <p14:tracePt t="9074" x="4041775" y="1400175"/>
          <p14:tracePt t="9095" x="4054475" y="1397000"/>
          <p14:tracePt t="9108" x="4064000" y="1397000"/>
          <p14:tracePt t="9125" x="4067175" y="1397000"/>
          <p14:tracePt t="9141" x="4076700" y="1397000"/>
          <p14:tracePt t="9159" x="4086225" y="1397000"/>
          <p14:tracePt t="9173" x="4089400" y="1397000"/>
          <p14:tracePt t="9192" x="4095750" y="1397000"/>
          <p14:tracePt t="9208" x="4102100" y="1397000"/>
          <p14:tracePt t="9245" x="4105275" y="1397000"/>
          <p14:tracePt t="9295" x="4108450" y="1397000"/>
          <p14:tracePt t="9298" x="4114800" y="1397000"/>
          <p14:tracePt t="9308" x="4121150" y="1397000"/>
          <p14:tracePt t="9325" x="4140200" y="1397000"/>
          <p14:tracePt t="9344" x="4171950" y="1397000"/>
          <p14:tracePt t="9357" x="4210050" y="1400175"/>
          <p14:tracePt t="9376" x="4283075" y="1409700"/>
          <p14:tracePt t="9391" x="4365625" y="1416050"/>
          <p14:tracePt t="9408" x="4445000" y="1422400"/>
          <p14:tracePt t="9409" x="4581525" y="1435100"/>
          <p14:tracePt t="9425" x="4683125" y="1438275"/>
          <p14:tracePt t="9442" x="4765675" y="1444625"/>
          <p14:tracePt t="9458" x="4860925" y="1454150"/>
          <p14:tracePt t="9476" x="4956175" y="1460500"/>
          <p14:tracePt t="9491" x="5054600" y="1470025"/>
          <p14:tracePt t="9507" x="5165725" y="1476375"/>
          <p14:tracePt t="9528" x="5276850" y="1485900"/>
          <p14:tracePt t="9542" x="5400675" y="1489075"/>
          <p14:tracePt t="9548" x="5464175" y="1495425"/>
          <p14:tracePt t="9557" x="5534025" y="1495425"/>
          <p14:tracePt t="9575" x="5667375" y="1501775"/>
          <p14:tracePt t="9591" x="5788025" y="1511300"/>
          <p14:tracePt t="9608" x="5924550" y="1517650"/>
          <p14:tracePt t="9627" x="6096000" y="1524000"/>
          <p14:tracePt t="9643" x="6216650" y="1539875"/>
          <p14:tracePt t="9660" x="6343650" y="1549400"/>
          <p14:tracePt t="9675" x="6486525" y="1555750"/>
          <p14:tracePt t="9693" x="6635750" y="1565275"/>
          <p14:tracePt t="9710" x="6797675" y="1577975"/>
          <p14:tracePt t="9711" x="6880225" y="1584325"/>
          <p14:tracePt t="9724" x="7013575" y="1590675"/>
          <p14:tracePt t="9742" x="7172325" y="1590675"/>
          <p14:tracePt t="9763" x="7343775" y="1597025"/>
          <p14:tracePt t="9776" x="7439025" y="1600200"/>
          <p14:tracePt t="9794" x="7518400" y="1606550"/>
          <p14:tracePt t="9813" x="7594600" y="1609725"/>
          <p14:tracePt t="9816" x="7626350" y="1609725"/>
          <p14:tracePt t="9827" x="7658100" y="1616075"/>
          <p14:tracePt t="9843" x="7721600" y="1616075"/>
          <p14:tracePt t="9860" x="7781925" y="1619250"/>
          <p14:tracePt t="9878" x="7839075" y="1619250"/>
          <p14:tracePt t="9892" x="7896225" y="1619250"/>
          <p14:tracePt t="9909" x="7962900" y="1625600"/>
          <p14:tracePt t="9930" x="8070850" y="1635125"/>
          <p14:tracePt t="9944" x="8166100" y="1641475"/>
          <p14:tracePt t="9959" x="8274050" y="1641475"/>
          <p14:tracePt t="9975" x="8388350" y="1641475"/>
          <p14:tracePt t="9991" x="8509000" y="1641475"/>
          <p14:tracePt t="10008" x="8636000" y="1631950"/>
          <p14:tracePt t="10023" x="8763000" y="1616075"/>
          <p14:tracePt t="10039" x="8870950" y="1590675"/>
          <p14:tracePt t="10056" x="8975725" y="1558925"/>
          <p14:tracePt t="10073" x="9080500" y="1524000"/>
          <p14:tracePt t="10090" x="9150350" y="1482725"/>
          <p14:tracePt t="10106" x="9201150" y="1450975"/>
          <p14:tracePt t="10125" x="9245600" y="1419225"/>
          <p14:tracePt t="10140" x="9248775" y="1409700"/>
          <p14:tracePt t="10157" x="9264650" y="1384300"/>
          <p14:tracePt t="10174" x="9264650" y="1365250"/>
          <p14:tracePt t="10194" x="9264650" y="1343025"/>
          <p14:tracePt t="10209" x="9258300" y="1327150"/>
          <p14:tracePt t="10226" x="9239250" y="1317625"/>
          <p14:tracePt t="10240" x="9185275" y="1304925"/>
          <p14:tracePt t="10257" x="9124950" y="1304925"/>
          <p14:tracePt t="10259" x="9099550" y="1304925"/>
          <p14:tracePt t="10273" x="9067800" y="1304925"/>
          <p14:tracePt t="10275" x="9042400" y="1304925"/>
          <p14:tracePt t="10292" x="8982075" y="1314450"/>
          <p14:tracePt t="10308" x="8928100" y="1336675"/>
          <p14:tracePt t="10324" x="8886825" y="1371600"/>
          <p14:tracePt t="10343" x="8864600" y="1400175"/>
          <p14:tracePt t="10358" x="8858250" y="1428750"/>
          <p14:tracePt t="10375" x="8896350" y="1495425"/>
          <p14:tracePt t="10395" x="9007475" y="1549400"/>
          <p14:tracePt t="10398" x="9137650" y="1587500"/>
          <p14:tracePt t="10408" x="9264650" y="1616075"/>
          <p14:tracePt t="10424" x="9598025" y="1647825"/>
          <p14:tracePt t="10444" x="10093325" y="1666875"/>
          <p14:tracePt t="10460" x="10229850" y="1654175"/>
          <p14:tracePt t="10475" x="10302875" y="1622425"/>
          <p14:tracePt t="10491" x="10331450" y="1593850"/>
          <p14:tracePt t="10509" x="10337800" y="1574800"/>
          <p14:tracePt t="10513" x="10337800" y="1568450"/>
          <p14:tracePt t="10522" x="10337800" y="1555750"/>
          <p14:tracePt t="10540" x="10328275" y="1546225"/>
          <p14:tracePt t="10558" x="10321925" y="1539875"/>
          <p14:tracePt t="10577" x="10280650" y="1539875"/>
          <p14:tracePt t="10590" x="10271125" y="1539875"/>
          <p14:tracePt t="10607" x="10245725" y="1539875"/>
          <p14:tracePt t="10626" x="10198100" y="1574800"/>
          <p14:tracePt t="10643" x="10175875" y="1590675"/>
          <p14:tracePt t="10657" x="10163175" y="1609725"/>
          <p14:tracePt t="10674" x="10160000" y="1616075"/>
          <p14:tracePt t="10692" x="10156825" y="1619250"/>
          <p14:tracePt t="10709" x="10156825" y="1622425"/>
          <p14:tracePt t="10746" x="10150475" y="1622425"/>
          <p14:tracePt t="10752" x="10140950" y="1622425"/>
          <p14:tracePt t="10772" x="10102850" y="1622425"/>
          <p14:tracePt t="10790" x="9998075" y="1612900"/>
          <p14:tracePt t="10811" x="9915525" y="1606550"/>
          <p14:tracePt t="10831" x="9858375" y="1606550"/>
          <p14:tracePt t="10847" x="9823450" y="1603375"/>
          <p14:tracePt t="10850" x="9813925" y="1603375"/>
          <p14:tracePt t="10861" x="9810750" y="1603375"/>
          <p14:tracePt t="10863" x="9807575" y="1603375"/>
          <p14:tracePt t="10928" x="9801225" y="1603375"/>
          <p14:tracePt t="10944" x="9798050" y="1603375"/>
          <p14:tracePt t="11007" x="9788525" y="1606550"/>
          <p14:tracePt t="11013" x="9785350" y="1606550"/>
          <p14:tracePt t="11025" x="9782175" y="1609725"/>
          <p14:tracePt t="11039" x="9775825" y="1612900"/>
          <p14:tracePt t="11056" x="9772650" y="1616075"/>
          <p14:tracePt t="11177" x="9772650" y="1612900"/>
          <p14:tracePt t="11468" x="9763125" y="1606550"/>
          <p14:tracePt t="11474" x="9759950" y="1606550"/>
          <p14:tracePt t="11488" x="9750425" y="1600200"/>
          <p14:tracePt t="11505" x="9740900" y="1600200"/>
          <p14:tracePt t="11524" x="9728200" y="1597025"/>
          <p14:tracePt t="11539" x="9715500" y="1597025"/>
          <p14:tracePt t="11556" x="9696450" y="1593850"/>
          <p14:tracePt t="11576" x="9686925" y="1590675"/>
          <p14:tracePt t="11591" x="9664700" y="1581150"/>
          <p14:tracePt t="11606" x="9648825" y="1574800"/>
          <p14:tracePt t="11625" x="9623425" y="1571625"/>
          <p14:tracePt t="11639" x="9617075" y="1571625"/>
          <p14:tracePt t="11656" x="9604375" y="1571625"/>
          <p14:tracePt t="11675" x="9594850" y="1568450"/>
          <p14:tracePt t="11693" x="9588500" y="1568450"/>
          <p14:tracePt t="11705" x="9582150" y="1568450"/>
          <p14:tracePt t="11724" x="9578975" y="1568450"/>
          <p14:tracePt t="11744" x="9575800" y="1568450"/>
          <p14:tracePt t="11763" x="9575800" y="1565275"/>
          <p14:tracePt t="12415" x="9572625" y="1565275"/>
          <p14:tracePt t="12428" x="9566275" y="1568450"/>
          <p14:tracePt t="12445" x="9563100" y="1571625"/>
          <p14:tracePt t="12452" x="9559925" y="1571625"/>
          <p14:tracePt t="12461" x="9556750" y="1574800"/>
          <p14:tracePt t="12474" x="9553575" y="1577975"/>
          <p14:tracePt t="12488" x="9547225" y="1581150"/>
          <p14:tracePt t="12507" x="9534525" y="1584325"/>
          <p14:tracePt t="12521" x="9525000" y="1584325"/>
          <p14:tracePt t="12539" x="9502775" y="1593850"/>
          <p14:tracePt t="12556" x="9486900" y="1609725"/>
          <p14:tracePt t="12572" x="9461500" y="1628775"/>
          <p14:tracePt t="12588" x="9426575" y="1647825"/>
          <p14:tracePt t="12606" x="9388475" y="1679575"/>
          <p14:tracePt t="12622" x="9350375" y="1708150"/>
          <p14:tracePt t="12638" x="9328150" y="1724025"/>
          <p14:tracePt t="12654" x="9315450" y="1730375"/>
          <p14:tracePt t="12674" x="9286875" y="1746250"/>
          <p14:tracePt t="12688" x="9280525" y="1749425"/>
          <p14:tracePt t="12705" x="9264650" y="1758950"/>
          <p14:tracePt t="12723" x="9261475" y="1762125"/>
          <p14:tracePt t="12739" x="9258300" y="1768475"/>
          <p14:tracePt t="12757" x="9248775" y="1771650"/>
          <p14:tracePt t="12774" x="9242425" y="1774825"/>
          <p14:tracePt t="12789" x="9236075" y="1778000"/>
          <p14:tracePt t="12807" x="9232900" y="1781175"/>
          <p14:tracePt t="12820" x="9226550" y="1784350"/>
          <p14:tracePt t="12837" x="9220200" y="1784350"/>
          <p14:tracePt t="12841" x="9213850" y="1787525"/>
          <p14:tracePt t="12857" x="9207500" y="1790700"/>
          <p14:tracePt t="12873" x="9201150" y="1790700"/>
          <p14:tracePt t="12888" x="9197975" y="1790700"/>
          <p14:tracePt t="12905" x="9194800" y="1790700"/>
          <p14:tracePt t="12939" x="9191625" y="1790700"/>
          <p14:tracePt t="12953" x="9188450" y="1790700"/>
          <p14:tracePt t="12987" x="9188450" y="1793875"/>
          <p14:tracePt t="12991" x="9185275" y="1793875"/>
          <p14:tracePt t="13006" x="9182100" y="1793875"/>
          <p14:tracePt t="13023" x="9178925" y="1793875"/>
          <p14:tracePt t="13038" x="9175750" y="1793875"/>
          <p14:tracePt t="13057" x="9172575" y="1793875"/>
          <p14:tracePt t="13073" x="9169400" y="1793875"/>
          <p14:tracePt t="13091" x="9163050" y="1797050"/>
          <p14:tracePt t="13140" x="9159875" y="1800225"/>
          <p14:tracePt t="13144" x="9156700" y="1803400"/>
          <p14:tracePt t="13159" x="9153525" y="1806575"/>
          <p14:tracePt t="13176" x="9153525" y="1809750"/>
          <p14:tracePt t="13191" x="9150350" y="1812925"/>
          <p14:tracePt t="13217" x="9150350" y="1816100"/>
          <p14:tracePt t="13254" x="9147175" y="1819275"/>
          <p14:tracePt t="13263" x="9147175" y="1822450"/>
          <p14:tracePt t="13280" x="9147175" y="1825625"/>
          <p14:tracePt t="13287" x="9147175" y="1828800"/>
          <p14:tracePt t="13304" x="9144000" y="1838325"/>
          <p14:tracePt t="13321" x="9144000" y="1854200"/>
          <p14:tracePt t="13338" x="9144000" y="1860550"/>
          <p14:tracePt t="13359" x="9144000" y="1879600"/>
          <p14:tracePt t="13373" x="9147175" y="1895475"/>
          <p14:tracePt t="13388" x="9150350" y="1908175"/>
          <p14:tracePt t="13409" x="9153525" y="1920875"/>
          <p14:tracePt t="13421" x="9159875" y="1939925"/>
          <p14:tracePt t="13438" x="9163050" y="1943100"/>
          <p14:tracePt t="13455" x="9166225" y="1952625"/>
          <p14:tracePt t="13469" x="9169400" y="1962150"/>
          <p14:tracePt t="13488" x="9169400" y="1968500"/>
          <p14:tracePt t="13492" x="9172575" y="1968500"/>
          <p14:tracePt t="13503" x="9172575" y="1974850"/>
          <p14:tracePt t="13521" x="9175750" y="1984375"/>
          <p14:tracePt t="13539" x="9175750" y="2003425"/>
          <p14:tracePt t="13555" x="9178925" y="2016125"/>
          <p14:tracePt t="13572" x="9178925" y="2028825"/>
          <p14:tracePt t="13588" x="9178925" y="2047875"/>
          <p14:tracePt t="13608" x="9178925" y="2066925"/>
          <p14:tracePt t="13626" x="9178925" y="2085975"/>
          <p14:tracePt t="13638" x="9178925" y="2136775"/>
          <p14:tracePt t="13655" x="9182100" y="2168525"/>
          <p14:tracePt t="13674" x="9188450" y="2206625"/>
          <p14:tracePt t="13675" x="9197975" y="2228850"/>
          <p14:tracePt t="13686" x="9197975" y="2238375"/>
          <p14:tracePt t="13703" x="9201150" y="2273300"/>
          <p14:tracePt t="13720" x="9204325" y="2298700"/>
          <p14:tracePt t="13737" x="9204325" y="2327275"/>
          <p14:tracePt t="13753" x="9204325" y="2349500"/>
          <p14:tracePt t="13772" x="9204325" y="2365375"/>
          <p14:tracePt t="13786" x="9197975" y="2381250"/>
          <p14:tracePt t="13805" x="9194800" y="2397125"/>
          <p14:tracePt t="13810" x="9191625" y="2406650"/>
          <p14:tracePt t="13825" x="9185275" y="2422525"/>
          <p14:tracePt t="13840" x="9182100" y="2428875"/>
          <p14:tracePt t="13841" x="9175750" y="2438400"/>
          <p14:tracePt t="13854" x="9172575" y="2447925"/>
          <p14:tracePt t="13874" x="9163050" y="2466975"/>
          <p14:tracePt t="13889" x="9153525" y="2476500"/>
          <p14:tracePt t="13903" x="9153525" y="2482850"/>
          <p14:tracePt t="13924" x="9144000" y="2489200"/>
          <p14:tracePt t="13942" x="9134475" y="2495550"/>
          <p14:tracePt t="13954" x="9131300" y="2498725"/>
          <p14:tracePt t="13969" x="9124950" y="2498725"/>
          <p14:tracePt t="13991" x="9109075" y="2492375"/>
          <p14:tracePt t="14005" x="9099550" y="2482850"/>
          <p14:tracePt t="14021" x="9080500" y="2470150"/>
          <p14:tracePt t="14040" x="9042400" y="2460625"/>
          <p14:tracePt t="14056" x="9010650" y="2454275"/>
          <p14:tracePt t="14073" x="8966200" y="2454275"/>
          <p14:tracePt t="14088" x="8921750" y="2454275"/>
          <p14:tracePt t="14107" x="8880475" y="2460625"/>
          <p14:tracePt t="14125" x="8842375" y="2479675"/>
          <p14:tracePt t="14136" x="8820150" y="2508250"/>
          <p14:tracePt t="14157" x="8801100" y="2552700"/>
          <p14:tracePt t="14172" x="8794750" y="2593975"/>
          <p14:tracePt t="14188" x="8794750" y="2644775"/>
          <p14:tracePt t="14191" x="8794750" y="2670175"/>
          <p14:tracePt t="14204" x="8794750" y="2689225"/>
          <p14:tracePt t="14220" x="8845550" y="2749550"/>
          <p14:tracePt t="14236" x="8950325" y="2778125"/>
          <p14:tracePt t="14256" x="9064625" y="2778125"/>
          <p14:tracePt t="14273" x="9191625" y="2759075"/>
          <p14:tracePt t="14290" x="9324975" y="2720975"/>
          <p14:tracePt t="14312" x="9420225" y="2647950"/>
          <p14:tracePt t="14319" x="9423400" y="2635250"/>
          <p14:tracePt t="14337" x="9423400" y="2625725"/>
          <p14:tracePt t="14360" x="9404350" y="2609850"/>
          <p14:tracePt t="14369" x="9391650" y="2609850"/>
          <p14:tracePt t="14388" x="9363075" y="2609850"/>
          <p14:tracePt t="14391" x="9344025" y="2609850"/>
          <p14:tracePt t="14407" x="9302750" y="2613025"/>
          <p14:tracePt t="14421" x="9274175" y="2616200"/>
          <p14:tracePt t="14439" x="9248775" y="2622550"/>
          <p14:tracePt t="14455" x="9232900" y="2628900"/>
          <p14:tracePt t="14472" x="9220200" y="2632075"/>
          <p14:tracePt t="14488" x="9210675" y="2635250"/>
          <p14:tracePt t="14508" x="9207500" y="2641600"/>
          <p14:tracePt t="14521" x="9204325" y="2641600"/>
          <p14:tracePt t="14541" x="9201150" y="2641600"/>
          <p14:tracePt t="16419" x="9204325" y="2641600"/>
          <p14:tracePt t="16465" x="9207500" y="2641600"/>
          <p14:tracePt t="16852" x="9207500" y="2635250"/>
          <p14:tracePt t="16859" x="9207500" y="2632075"/>
          <p14:tracePt t="16867" x="9207500" y="2628900"/>
          <p14:tracePt t="16884" x="9207500" y="2619375"/>
          <p14:tracePt t="16901" x="9207500" y="2616200"/>
          <p14:tracePt t="16920" x="9207500" y="2606675"/>
          <p14:tracePt t="16938" x="9207500" y="2603500"/>
          <p14:tracePt t="16951" x="9207500" y="2600325"/>
          <p14:tracePt t="16971" x="9201150" y="2593975"/>
          <p14:tracePt t="16991" x="9188450" y="2590800"/>
          <p14:tracePt t="16994" x="9175750" y="2587625"/>
          <p14:tracePt t="17003" x="9159875" y="2587625"/>
          <p14:tracePt t="17018" x="9121775" y="2584450"/>
          <p14:tracePt t="17038" x="9074150" y="2584450"/>
          <p14:tracePt t="17039" x="9055100" y="2581275"/>
          <p14:tracePt t="17054" x="9036050" y="2581275"/>
          <p14:tracePt t="17056" x="9020175" y="2581275"/>
          <p14:tracePt t="17070" x="9007475" y="2581275"/>
          <p14:tracePt t="17086" x="8991600" y="2581275"/>
          <p14:tracePt t="17089" x="8978900" y="2581275"/>
          <p14:tracePt t="17102" x="8975725" y="2581275"/>
          <p14:tracePt t="17120" x="8966200" y="2581275"/>
          <p14:tracePt t="17134" x="8959850" y="2581275"/>
          <p14:tracePt t="17157" x="8953500" y="2581275"/>
          <p14:tracePt t="17170" x="8950325" y="2581275"/>
          <p14:tracePt t="17186" x="8947150" y="2581275"/>
          <p14:tracePt t="17205" x="8940800" y="2581275"/>
          <p14:tracePt t="17225" x="8937625" y="2581275"/>
          <p14:tracePt t="17287" x="8934450" y="2581275"/>
          <p14:tracePt t="17302" x="8928100" y="2574925"/>
          <p14:tracePt t="17313" x="8924925" y="2571750"/>
          <p14:tracePt t="17317" x="8918575" y="2568575"/>
          <p14:tracePt t="17334" x="8909050" y="2562225"/>
          <p14:tracePt t="17350" x="8902700" y="2559050"/>
          <p14:tracePt t="17372" x="8896350" y="2555875"/>
          <p14:tracePt t="17383" x="8886825" y="2552700"/>
          <p14:tracePt t="17404" x="8880475" y="2552700"/>
          <p14:tracePt t="17423" x="8870950" y="2552700"/>
          <p14:tracePt t="17441" x="8861425" y="2549525"/>
          <p14:tracePt t="17458" x="8848725" y="2546350"/>
          <p14:tracePt t="17472" x="8820150" y="2543175"/>
          <p14:tracePt t="17483" x="8801100" y="2540000"/>
          <p14:tracePt t="17502" x="8782050" y="2530475"/>
          <p14:tracePt t="17518" x="8766175" y="2520950"/>
          <p14:tracePt t="17541" x="8753475" y="2514600"/>
          <p14:tracePt t="17555" x="8750300" y="2514600"/>
          <p14:tracePt t="17616" x="8759825" y="2511425"/>
          <p14:tracePt t="17628" x="8813800" y="2505075"/>
          <p14:tracePt t="17636" x="8851900" y="2498725"/>
          <p14:tracePt t="17651" x="9036050" y="2486025"/>
          <p14:tracePt t="17672" x="9277350" y="2463800"/>
          <p14:tracePt t="17678" x="9401175" y="2451100"/>
          <p14:tracePt t="17688" x="9505950" y="2451100"/>
          <p14:tracePt t="17703" x="9642475" y="2444750"/>
          <p14:tracePt t="17718" x="9712325" y="2444750"/>
          <p14:tracePt t="17735" x="9728200" y="2447925"/>
          <p14:tracePt t="17753" x="9728200" y="2451100"/>
          <p14:tracePt t="17754" x="9728200" y="2454275"/>
          <p14:tracePt t="17766" x="9728200" y="2457450"/>
          <p14:tracePt t="17783" x="9721850" y="2463800"/>
          <p14:tracePt t="17800" x="9715500" y="2470150"/>
          <p14:tracePt t="17818" x="9712325" y="2473325"/>
          <p14:tracePt t="17837" x="9709150" y="2476500"/>
          <p14:tracePt t="17853" x="9705975" y="2482850"/>
          <p14:tracePt t="17878" x="9705975" y="2486025"/>
          <p14:tracePt t="17890" x="9705975" y="2489200"/>
          <p14:tracePt t="17903" x="9705975" y="2508250"/>
          <p14:tracePt t="17921" x="9705975" y="2530475"/>
          <p14:tracePt t="17936" x="9705975" y="2546350"/>
          <p14:tracePt t="17937" x="9709150" y="2552700"/>
          <p14:tracePt t="17950" x="9709150" y="2559050"/>
          <p14:tracePt t="17968" x="9718675" y="2574925"/>
          <p14:tracePt t="17987" x="9721850" y="2593975"/>
          <p14:tracePt t="18003" x="9725025" y="2606675"/>
          <p14:tracePt t="18021" x="9728200" y="2609850"/>
          <p14:tracePt t="18036" x="9728200" y="2613025"/>
          <p14:tracePt t="18695" x="9718675" y="2613025"/>
          <p14:tracePt t="18704" x="9712325" y="2609850"/>
          <p14:tracePt t="18712" x="9702800" y="2603500"/>
          <p14:tracePt t="18719" x="9693275" y="2600325"/>
          <p14:tracePt t="18733" x="9683750" y="2600325"/>
          <p14:tracePt t="18734" x="9677400" y="2597150"/>
          <p14:tracePt t="18750" x="9664700" y="2593975"/>
          <p14:tracePt t="18769" x="9661525" y="2593975"/>
          <p14:tracePt t="18883" x="9664700" y="2593975"/>
          <p14:tracePt t="18888" x="9671050" y="2593975"/>
          <p14:tracePt t="18898" x="9680575" y="2593975"/>
          <p14:tracePt t="18915" x="9702800" y="2593975"/>
          <p14:tracePt t="18938" x="9747250" y="2600325"/>
          <p14:tracePt t="18950" x="9753600" y="2600325"/>
          <p14:tracePt t="18951" x="9759950" y="2600325"/>
          <p14:tracePt t="18968" x="9769475" y="2600325"/>
          <p14:tracePt t="18986" x="9772650" y="2600325"/>
          <p14:tracePt t="19002" x="9775825" y="2600325"/>
          <p14:tracePt t="19023" x="9779000" y="2600325"/>
          <p14:tracePt t="19071" x="9782175" y="2600325"/>
          <p14:tracePt t="19077" x="9785350" y="2600325"/>
          <p14:tracePt t="19085" x="9791700" y="2600325"/>
          <p14:tracePt t="19103" x="9804400" y="2600325"/>
          <p14:tracePt t="19117" x="9807575" y="2600325"/>
          <p14:tracePt t="19133" x="9836150" y="2606675"/>
          <p14:tracePt t="19152" x="9886950" y="2609850"/>
          <p14:tracePt t="19169" x="9912350" y="2609850"/>
          <p14:tracePt t="19185" x="9925050" y="2609850"/>
          <p14:tracePt t="19766" x="9928225" y="2609850"/>
          <p14:tracePt t="19792" x="9931400" y="2609850"/>
          <p14:tracePt t="19850" x="9934575" y="2609850"/>
          <p14:tracePt t="19860" x="9937750" y="2609850"/>
          <p14:tracePt t="19866" x="9940925" y="2609850"/>
          <p14:tracePt t="19887" x="9956800" y="2613025"/>
          <p14:tracePt t="19898" x="9966325" y="2619375"/>
          <p14:tracePt t="19916" x="10017125" y="2628900"/>
          <p14:tracePt t="19935" x="10058400" y="2638425"/>
          <p14:tracePt t="19948" x="10093325" y="2644775"/>
          <p14:tracePt t="19965" x="10118725" y="2654300"/>
          <p14:tracePt t="19981" x="10134600" y="2657475"/>
          <p14:tracePt t="20002" x="10144125" y="2657475"/>
          <p14:tracePt t="20015" x="10150475" y="2660650"/>
          <p14:tracePt t="20033" x="10153650" y="2660650"/>
          <p14:tracePt t="20035" x="10153650" y="2663825"/>
          <p14:tracePt t="20050" x="10160000" y="2667000"/>
          <p14:tracePt t="20070" x="10169525" y="2673350"/>
          <p14:tracePt t="20081" x="10175875" y="2679700"/>
          <p14:tracePt t="20101" x="10185400" y="2686050"/>
          <p14:tracePt t="20114" x="10198100" y="2695575"/>
          <p14:tracePt t="20131" x="10213975" y="2701925"/>
          <p14:tracePt t="20150" x="10226675" y="2711450"/>
          <p14:tracePt t="20165" x="10236200" y="2714625"/>
          <p14:tracePt t="20182" x="10242550" y="2717800"/>
          <p14:tracePt t="20201" x="10255250" y="2720975"/>
          <p14:tracePt t="20218" x="10255250" y="2724150"/>
          <p14:tracePt t="20233" x="10258425" y="2724150"/>
          <p14:tracePt t="20252" x="10264775" y="2727325"/>
          <p14:tracePt t="20267" x="10271125" y="2727325"/>
          <p14:tracePt t="20283" x="10277475" y="2733675"/>
          <p14:tracePt t="20298" x="10283825" y="2733675"/>
          <p14:tracePt t="20317" x="10293350" y="2736850"/>
          <p14:tracePt t="20334" x="10302875" y="2746375"/>
          <p14:tracePt t="20353" x="10321925" y="2755900"/>
          <p14:tracePt t="20364" x="10325100" y="2759075"/>
          <p14:tracePt t="20381" x="10334625" y="2768600"/>
          <p14:tracePt t="20398" x="10353675" y="2778125"/>
          <p14:tracePt t="20414" x="10369550" y="2784475"/>
          <p14:tracePt t="20431" x="10375900" y="2790825"/>
          <p14:tracePt t="20432" x="10379075" y="2794000"/>
          <p14:tracePt t="20448" x="10385425" y="2797175"/>
          <p14:tracePt t="20466" x="10388600" y="2800350"/>
          <p14:tracePt t="20485" x="10394950" y="2803525"/>
          <p14:tracePt t="20507" x="10398125" y="2806700"/>
          <p14:tracePt t="20522" x="10407650" y="2813050"/>
          <p14:tracePt t="20535" x="10410825" y="2819400"/>
          <p14:tracePt t="20547" x="10414000" y="2819400"/>
          <p14:tracePt t="20568" x="10423525" y="2825750"/>
          <p14:tracePt t="20582" x="10426700" y="2825750"/>
          <p14:tracePt t="20604" x="10433050" y="2832100"/>
          <p14:tracePt t="20616" x="10439400" y="2835275"/>
          <p14:tracePt t="20632" x="10445750" y="2835275"/>
          <p14:tracePt t="20647" x="10448925" y="2838450"/>
          <p14:tracePt t="20673" x="10452100" y="2838450"/>
          <p14:tracePt t="20684" x="10452100" y="2841625"/>
          <p14:tracePt t="20706" x="10455275" y="2841625"/>
          <p14:tracePt t="20721" x="10461625" y="2844800"/>
          <p14:tracePt t="20733" x="10461625" y="2847975"/>
          <p14:tracePt t="20752" x="10477500" y="2851150"/>
          <p14:tracePt t="20769" x="10483850" y="2854325"/>
          <p14:tracePt t="20781" x="10490200" y="2857500"/>
          <p14:tracePt t="20798" x="10499725" y="2867025"/>
          <p14:tracePt t="20817" x="10509250" y="2870200"/>
          <p14:tracePt t="20830" x="10525125" y="2879725"/>
          <p14:tracePt t="20847" x="10537825" y="2889250"/>
          <p14:tracePt t="20868" x="10556875" y="2898775"/>
          <p14:tracePt t="20876" x="10563225" y="2901950"/>
          <p14:tracePt t="20880" x="10569575" y="2908300"/>
          <p14:tracePt t="20897" x="10582275" y="2914650"/>
          <p14:tracePt t="20914" x="10588625" y="2921000"/>
          <p14:tracePt t="20933" x="10594975" y="2924175"/>
          <p14:tracePt t="20947" x="10598150" y="2927350"/>
          <p14:tracePt t="20967" x="10610850" y="2936875"/>
          <p14:tracePt t="20986" x="10617200" y="2936875"/>
          <p14:tracePt t="20999" x="10617200" y="2943225"/>
          <p14:tracePt t="21014" x="10626725" y="2946400"/>
          <p14:tracePt t="21034" x="10629900" y="2949575"/>
          <p14:tracePt t="21050" x="10636250" y="2952750"/>
          <p14:tracePt t="21063" x="10639425" y="2955925"/>
          <p14:tracePt t="21080" x="10648950" y="2962275"/>
          <p14:tracePt t="21100" x="10655300" y="2965450"/>
          <p14:tracePt t="21116" x="10664825" y="2971800"/>
          <p14:tracePt t="21136" x="10671175" y="2974975"/>
          <p14:tracePt t="21148" x="10674350" y="2981325"/>
          <p14:tracePt t="21169" x="10683875" y="2981325"/>
          <p14:tracePt t="21181" x="10690225" y="2987675"/>
          <p14:tracePt t="21197" x="10693400" y="2994025"/>
          <p14:tracePt t="21218" x="10702925" y="3003550"/>
          <p14:tracePt t="21230" x="10709275" y="3009900"/>
          <p14:tracePt t="21250" x="10721975" y="3022600"/>
          <p14:tracePt t="21264" x="10728325" y="3032125"/>
          <p14:tracePt t="21282" x="10741025" y="3041650"/>
          <p14:tracePt t="21283" x="10747375" y="3048000"/>
          <p14:tracePt t="21296" x="10753725" y="3054350"/>
          <p14:tracePt t="21318" x="10775950" y="3073400"/>
          <p14:tracePt t="21332" x="10779125" y="3079750"/>
          <p14:tracePt t="21349" x="10785475" y="3086100"/>
          <p14:tracePt t="21369" x="10798175" y="3095625"/>
          <p14:tracePt t="21386" x="10801350" y="3098800"/>
          <p14:tracePt t="21430" x="10801350" y="3101975"/>
          <p14:tracePt t="21550" x="10795000" y="3105150"/>
          <p14:tracePt t="21555" x="10788650" y="3105150"/>
          <p14:tracePt t="21565" x="10772775" y="3108325"/>
          <p14:tracePt t="21582" x="10721975" y="3111500"/>
          <p14:tracePt t="21583" x="10693400" y="3117850"/>
          <p14:tracePt t="21597" x="10655300" y="3127375"/>
          <p14:tracePt t="21615" x="10582275" y="3136900"/>
          <p14:tracePt t="21629" x="10560050" y="3140075"/>
          <p14:tracePt t="21630" x="10534650" y="3140075"/>
          <p14:tracePt t="21647" x="10518775" y="3143250"/>
          <p14:tracePt t="21666" x="10512425" y="3146425"/>
          <p14:tracePt t="21684" x="10509250" y="3146425"/>
          <p14:tracePt t="21696" x="10506075" y="3146425"/>
          <p14:tracePt t="21720" x="10499725" y="3149600"/>
          <p14:tracePt t="21735" x="10496550" y="3149600"/>
          <p14:tracePt t="21748" x="10493375" y="3152775"/>
          <p14:tracePt t="21763" x="10487025" y="3152775"/>
          <p14:tracePt t="21785" x="10480675" y="3155950"/>
          <p14:tracePt t="21799" x="10467975" y="3159125"/>
          <p14:tracePt t="21813" x="10461625" y="3159125"/>
          <p14:tracePt t="21831" x="10452100" y="3159125"/>
          <p14:tracePt t="21849" x="10442575" y="3159125"/>
          <p14:tracePt t="21864" x="10439400" y="3159125"/>
          <p14:tracePt t="21881" x="10436225" y="3159125"/>
          <p14:tracePt t="22021" x="10439400" y="3162300"/>
          <p14:tracePt t="22030" x="10448925" y="3162300"/>
          <p14:tracePt t="22037" x="10455275" y="3165475"/>
          <p14:tracePt t="22048" x="10464800" y="3165475"/>
          <p14:tracePt t="22065" x="10480675" y="3165475"/>
          <p14:tracePt t="22080" x="10509250" y="3165475"/>
          <p14:tracePt t="22099" x="10544175" y="3171825"/>
          <p14:tracePt t="22112" x="10560050" y="3171825"/>
          <p14:tracePt t="22133" x="10594975" y="3178175"/>
          <p14:tracePt t="22146" x="10601325" y="3178175"/>
          <p14:tracePt t="22163" x="10623550" y="3181350"/>
          <p14:tracePt t="22180" x="10636250" y="3181350"/>
          <p14:tracePt t="22199" x="10648950" y="3184525"/>
          <p14:tracePt t="22213" x="10661650" y="3184525"/>
          <p14:tracePt t="22231" x="10677525" y="3184525"/>
          <p14:tracePt t="22247" x="10702925" y="3184525"/>
          <p14:tracePt t="22264" x="10725150" y="3184525"/>
          <p14:tracePt t="22281" x="10760075" y="3184525"/>
          <p14:tracePt t="22301" x="10775950" y="3184525"/>
          <p14:tracePt t="22314" x="10785475" y="3184525"/>
          <p14:tracePt t="22329" x="10788650" y="3184525"/>
          <p14:tracePt t="22351" x="10801350" y="3184525"/>
          <p14:tracePt t="22363" x="10807700" y="3184525"/>
          <p14:tracePt t="22381" x="10817225" y="3184525"/>
          <p14:tracePt t="22395" x="10829925" y="3184525"/>
          <p14:tracePt t="22415" x="10842625" y="3184525"/>
          <p14:tracePt t="22417" x="10845800" y="3184525"/>
          <p14:tracePt t="22430" x="10852150" y="3184525"/>
          <p14:tracePt t="22503" x="10845800" y="3184525"/>
          <p14:tracePt t="22506" x="10829925" y="3184525"/>
          <p14:tracePt t="22513" x="10823575" y="3184525"/>
          <p14:tracePt t="22531" x="10801350" y="3184525"/>
          <p14:tracePt t="22550" x="10788650" y="3184525"/>
          <p14:tracePt t="22567" x="10772775" y="3184525"/>
          <p14:tracePt t="22579" x="10769600" y="3184525"/>
          <p14:tracePt t="22637" x="10782300" y="3184525"/>
          <p14:tracePt t="22641" x="10807700" y="3184525"/>
          <p14:tracePt t="22647" x="10845800" y="3184525"/>
          <p14:tracePt t="22662" x="10928350" y="3184525"/>
          <p14:tracePt t="22679" x="11042650" y="3184525"/>
          <p14:tracePt t="22699" x="11153775" y="3184525"/>
          <p14:tracePt t="22712" x="11261725" y="3184525"/>
          <p14:tracePt t="22732" x="11328400" y="3187700"/>
          <p14:tracePt t="22750" x="11372850" y="3187700"/>
          <p14:tracePt t="22765" x="11391900" y="3187700"/>
          <p14:tracePt t="22781" x="11395075" y="3187700"/>
          <p14:tracePt t="22784" x="11398250" y="3187700"/>
          <p14:tracePt t="22797" x="11401425" y="3187700"/>
          <p14:tracePt t="22813" x="11404600" y="3187700"/>
          <p14:tracePt t="22830" x="11404600" y="3184525"/>
          <p14:tracePt t="23004" x="11401425" y="3184525"/>
          <p14:tracePt t="23013" x="11398250" y="3184525"/>
          <p14:tracePt t="23022" x="11395075" y="3184525"/>
          <p14:tracePt t="23029" x="11388725" y="3187700"/>
          <p14:tracePt t="23049" x="11360150" y="3190875"/>
          <p14:tracePt t="23063" x="11337925" y="3190875"/>
          <p14:tracePt t="23081" x="11296650" y="3194050"/>
          <p14:tracePt t="23097" x="11255375" y="3200400"/>
          <p14:tracePt t="23112" x="11210925" y="3206750"/>
          <p14:tracePt t="23133" x="11141075" y="3225800"/>
          <p14:tracePt t="23146" x="11131550" y="3228975"/>
          <p14:tracePt t="23165" x="11093450" y="3241675"/>
          <p14:tracePt t="23179" x="11077575" y="3248025"/>
          <p14:tracePt t="23199" x="11068050" y="3254375"/>
          <p14:tracePt t="23214" x="11052175" y="3260725"/>
          <p14:tracePt t="23229" x="11029950" y="3270250"/>
          <p14:tracePt t="23247" x="11004550" y="3282950"/>
          <p14:tracePt t="23264" x="10944225" y="3298825"/>
          <p14:tracePt t="23281" x="10877550" y="3311525"/>
          <p14:tracePt t="23283" x="10858500" y="3321050"/>
          <p14:tracePt t="23295" x="10829925" y="3324225"/>
          <p14:tracePt t="23315" x="10766425" y="3343275"/>
          <p14:tracePt t="23332" x="10734675" y="3346450"/>
          <p14:tracePt t="23346" x="10712450" y="3346450"/>
          <p14:tracePt t="23363" x="10687050" y="3346450"/>
          <p14:tracePt t="23379" x="10668000" y="3346450"/>
          <p14:tracePt t="23398" x="10652125" y="3346450"/>
          <p14:tracePt t="23413" x="10636250" y="3346450"/>
          <p14:tracePt t="23435" x="10626725" y="3346450"/>
          <p14:tracePt t="23445" x="10620375" y="3346450"/>
          <p14:tracePt t="23462" x="10610850" y="3346450"/>
          <p14:tracePt t="23482" x="10601325" y="3346450"/>
          <p14:tracePt t="23500" x="10588625" y="3346450"/>
          <p14:tracePt t="23513" x="10556875" y="3346450"/>
          <p14:tracePt t="23532" x="10534650" y="3346450"/>
          <p14:tracePt t="23546" x="10512425" y="3343275"/>
          <p14:tracePt t="23566" x="10490200" y="3343275"/>
          <p14:tracePt t="23578" x="10467975" y="3340100"/>
          <p14:tracePt t="23597" x="10455275" y="3340100"/>
          <p14:tracePt t="23613" x="10445750" y="3336925"/>
          <p14:tracePt t="23719" x="10455275" y="3333750"/>
          <p14:tracePt t="23728" x="10477500" y="3330575"/>
          <p14:tracePt t="23735" x="10487025" y="3327400"/>
          <p14:tracePt t="23747" x="10499725" y="3327400"/>
          <p14:tracePt t="23763" x="10541000" y="3327400"/>
          <p14:tracePt t="23778" x="10579100" y="3321050"/>
          <p14:tracePt t="23799" x="10648950" y="3321050"/>
          <p14:tracePt t="23812" x="10680700" y="3321050"/>
          <p14:tracePt t="23829" x="10747375" y="3324225"/>
          <p14:tracePt t="23850" x="10823575" y="3327400"/>
          <p14:tracePt t="23864" x="10890250" y="3327400"/>
          <p14:tracePt t="23881" x="10934700" y="3327400"/>
          <p14:tracePt t="23895" x="10972800" y="3327400"/>
          <p14:tracePt t="23912" x="11010900" y="3327400"/>
          <p14:tracePt t="23931" x="11045825" y="3327400"/>
          <p14:tracePt t="23946" x="11071225" y="3327400"/>
          <p14:tracePt t="23963" x="11093450" y="3327400"/>
          <p14:tracePt t="23978" x="11112500" y="3327400"/>
          <p14:tracePt t="23999" x="11115675" y="3327400"/>
          <p14:tracePt t="24014" x="11118850" y="3327400"/>
          <p14:tracePt t="24031" x="11122025" y="3327400"/>
          <p14:tracePt t="24055" x="11125200" y="3327400"/>
          <p14:tracePt t="24085" x="11128375" y="3327400"/>
          <p14:tracePt t="24094" x="11131550" y="3327400"/>
          <p14:tracePt t="24111" x="11137900" y="3327400"/>
          <p14:tracePt t="24117" x="11144250" y="3327400"/>
          <p14:tracePt t="24128" x="11150600" y="3327400"/>
          <p14:tracePt t="24145" x="11163300" y="3327400"/>
          <p14:tracePt t="24163" x="11179175" y="3327400"/>
          <p14:tracePt t="24178" x="11207750" y="3324225"/>
          <p14:tracePt t="24194" x="11229975" y="3321050"/>
          <p14:tracePt t="24210" x="11245850" y="3317875"/>
          <p14:tracePt t="24230" x="11277600" y="3311525"/>
          <p14:tracePt t="24247" x="11280775" y="3311525"/>
          <p14:tracePt t="24261" x="11280775" y="3308350"/>
          <p14:tracePt t="24294" x="11283950" y="3308350"/>
          <p14:tracePt t="24570" x="11290300" y="3308350"/>
          <p14:tracePt t="24578" x="11293475" y="3305175"/>
          <p14:tracePt t="24585" x="11296650" y="3305175"/>
          <p14:tracePt t="24594" x="11303000" y="3302000"/>
          <p14:tracePt t="24614" x="11309350" y="3295650"/>
          <p14:tracePt t="24628" x="11318875" y="3292475"/>
          <p14:tracePt t="24646" x="11328400" y="3289300"/>
          <p14:tracePt t="24661" x="11337925" y="3282950"/>
          <p14:tracePt t="24679" x="11341100" y="3282950"/>
          <p14:tracePt t="25907" x="11350625" y="3282950"/>
          <p14:tracePt t="25946" x="11353800" y="3282950"/>
          <p14:tracePt t="25986" x="11356975" y="3282950"/>
          <p14:tracePt t="25989" x="11360150" y="3279775"/>
          <p14:tracePt t="26009" x="11360150" y="3273425"/>
          <p14:tracePt t="26013" x="11360150" y="3254375"/>
          <p14:tracePt t="26029" x="11363325" y="3206750"/>
          <p14:tracePt t="26043" x="11363325" y="3162300"/>
          <p14:tracePt t="26063" x="11363325" y="2981325"/>
          <p14:tracePt t="26077" x="11360150" y="2847975"/>
          <p14:tracePt t="26095" x="11356975" y="2759075"/>
          <p14:tracePt t="26112" x="11356975" y="2717800"/>
          <p14:tracePt t="26128" x="11356975" y="2698750"/>
          <p14:tracePt t="26147" x="11356975" y="2692400"/>
          <p14:tracePt t="26148" x="11356975" y="2689225"/>
          <p14:tracePt t="26176" x="11360150" y="2689225"/>
          <p14:tracePt t="26368" x="11360150" y="2686050"/>
          <p14:tracePt t="26373" x="11360150" y="2679700"/>
          <p14:tracePt t="26379" x="11360150" y="2670175"/>
          <p14:tracePt t="26396" x="11360150" y="2657475"/>
          <p14:tracePt t="26409" x="11356975" y="2654300"/>
          <p14:tracePt t="26428" x="11353800" y="2641600"/>
          <p14:tracePt t="26444" x="11341100" y="2628900"/>
          <p14:tracePt t="26460" x="11334750" y="2616200"/>
          <p14:tracePt t="26479" x="11331575" y="2606675"/>
          <p14:tracePt t="26495" x="11331575" y="2603500"/>
          <p14:tracePt t="26705" x="11334750" y="2606675"/>
          <p14:tracePt t="26713" x="11337925" y="2619375"/>
          <p14:tracePt t="26726" x="11341100" y="2622550"/>
          <p14:tracePt t="26744" x="11356975" y="2644775"/>
          <p14:tracePt t="26759" x="11376025" y="2670175"/>
          <p14:tracePt t="26780" x="11391900" y="2689225"/>
          <p14:tracePt t="26794" x="11414125" y="2720975"/>
          <p14:tracePt t="26812" x="11433175" y="2746375"/>
          <p14:tracePt t="26826" x="11449050" y="2774950"/>
          <p14:tracePt t="26846" x="11455400" y="2797175"/>
          <p14:tracePt t="26859" x="11458575" y="2800350"/>
          <p14:tracePt t="26878" x="11458575" y="2806700"/>
          <p14:tracePt t="26891" x="11458575" y="2809875"/>
          <p14:tracePt t="27002" x="11458575" y="2797175"/>
          <p14:tracePt t="27005" x="11458575" y="2787650"/>
          <p14:tracePt t="27015" x="11458575" y="2778125"/>
          <p14:tracePt t="27026" x="11458575" y="2768600"/>
          <p14:tracePt t="27042" x="11458575" y="2743200"/>
          <p14:tracePt t="27063" x="11458575" y="2708275"/>
          <p14:tracePt t="27076" x="11458575" y="2701925"/>
          <p14:tracePt t="27095" x="11458575" y="2686050"/>
          <p14:tracePt t="27110" x="11449050" y="2673350"/>
          <p14:tracePt t="27129" x="11423650" y="2651125"/>
          <p14:tracePt t="27142" x="11391900" y="2647950"/>
          <p14:tracePt t="27159" x="11363325" y="2644775"/>
          <p14:tracePt t="27178" x="11344275" y="2644775"/>
          <p14:tracePt t="27195" x="11337925" y="2644775"/>
          <p14:tracePt t="27209" x="11337925" y="2647950"/>
          <p14:tracePt t="27229" x="11337925" y="2667000"/>
          <p14:tracePt t="27243" x="11337925" y="2673350"/>
          <p14:tracePt t="27248" x="11337925" y="2686050"/>
          <p14:tracePt t="27258" x="11337925" y="2695575"/>
          <p14:tracePt t="27278" x="11344275" y="2727325"/>
          <p14:tracePt t="27293" x="11360150" y="2759075"/>
          <p14:tracePt t="27312" x="11366500" y="2771775"/>
          <p14:tracePt t="27327" x="11372850" y="2784475"/>
          <p14:tracePt t="27341" x="11376025" y="2797175"/>
          <p14:tracePt t="27358" x="11376025" y="2809875"/>
          <p14:tracePt t="27375" x="11382375" y="2822575"/>
          <p14:tracePt t="27392" x="11385550" y="2832100"/>
          <p14:tracePt t="27409" x="11385550" y="2844800"/>
          <p14:tracePt t="27430" x="11385550" y="2857500"/>
          <p14:tracePt t="27441" x="11385550" y="2863850"/>
          <p14:tracePt t="27459" x="11376025" y="2886075"/>
          <p14:tracePt t="27479" x="11372850" y="2895600"/>
          <p14:tracePt t="27497" x="11366500" y="2908300"/>
          <p14:tracePt t="27508" x="11363325" y="2917825"/>
          <p14:tracePt t="27528" x="11353800" y="2927350"/>
          <p14:tracePt t="27546" x="11347450" y="2933700"/>
          <p14:tracePt t="27562" x="11337925" y="2943225"/>
          <p14:tracePt t="27577" x="11334750" y="2949575"/>
          <p14:tracePt t="27596" x="11328400" y="2952750"/>
          <p14:tracePt t="27609" x="11318875" y="2962275"/>
          <p14:tracePt t="27627" x="11312525" y="2968625"/>
          <p14:tracePt t="27644" x="11306175" y="2974975"/>
          <p14:tracePt t="27659" x="11299825" y="2978150"/>
          <p14:tracePt t="27677" x="11287125" y="2990850"/>
          <p14:tracePt t="27695" x="11277600" y="2997200"/>
          <p14:tracePt t="27708" x="11274425" y="3003550"/>
          <p14:tracePt t="27731" x="11258550" y="3016250"/>
          <p14:tracePt t="27741" x="11255375" y="3016250"/>
          <p14:tracePt t="27758" x="11249025" y="3022600"/>
          <p14:tracePt t="27782" x="11249025" y="3025775"/>
          <p14:tracePt t="27794" x="11245850" y="3025775"/>
          <p14:tracePt t="28444" x="11245850" y="3051175"/>
          <p14:tracePt t="28451" x="11245850" y="3076575"/>
          <p14:tracePt t="28458" x="11245850" y="3095625"/>
          <p14:tracePt t="28476" x="11245850" y="3140075"/>
          <p14:tracePt t="28493" x="11245850" y="3206750"/>
          <p14:tracePt t="28507" x="11242675" y="3270250"/>
          <p14:tracePt t="28525" x="11239500" y="3330575"/>
          <p14:tracePt t="28544" x="11229975" y="3371850"/>
          <p14:tracePt t="28561" x="11229975" y="3400425"/>
          <p14:tracePt t="28576" x="11229975" y="3409950"/>
          <p14:tracePt t="28577" x="11229975" y="3416300"/>
          <p14:tracePt t="28593" x="11226800" y="3425825"/>
          <p14:tracePt t="28611" x="11223625" y="3435350"/>
          <p14:tracePt t="28628" x="11223625" y="3438525"/>
          <p14:tracePt t="28643" x="11220450" y="3441700"/>
          <p14:tracePt t="28657" x="11220450" y="3444875"/>
          <p14:tracePt t="28676" x="11220450" y="3451225"/>
          <p14:tracePt t="28692" x="11217275" y="3457575"/>
          <p14:tracePt t="28707" x="11214100" y="3463925"/>
          <p14:tracePt t="28725" x="11207750" y="3476625"/>
          <p14:tracePt t="28741" x="11198225" y="3492500"/>
          <p14:tracePt t="28758" x="11185525" y="3511550"/>
          <p14:tracePt t="28774" x="11172825" y="3527425"/>
          <p14:tracePt t="28792" x="11166475" y="3536950"/>
          <p14:tracePt t="28795" x="11160125" y="3536950"/>
          <p14:tracePt t="28810" x="11147425" y="3527425"/>
          <p14:tracePt t="28827" x="11137900" y="3524250"/>
          <p14:tracePt t="29083" x="11144250" y="3524250"/>
          <p14:tracePt t="29095" x="11156950" y="3521075"/>
          <p14:tracePt t="29101" x="11163300" y="3521075"/>
          <p14:tracePt t="29109" x="11169650" y="3521075"/>
          <p14:tracePt t="29130" x="11179175" y="3514725"/>
          <p14:tracePt t="29141" x="11179175" y="3508375"/>
          <p14:tracePt t="29219" x="11176000" y="3514725"/>
          <p14:tracePt t="29222" x="11172825" y="3521075"/>
          <p14:tracePt t="29231" x="11169650" y="3524250"/>
          <p14:tracePt t="29240" x="11160125" y="3533775"/>
          <p14:tracePt t="29260" x="11153775" y="3543300"/>
          <p14:tracePt t="29273" x="11144250" y="3559175"/>
          <p14:tracePt t="29292" x="11131550" y="3581400"/>
          <p14:tracePt t="29311" x="11112500" y="3622675"/>
          <p14:tracePt t="29327" x="11106150" y="3648075"/>
          <p14:tracePt t="29343" x="11093450" y="3676650"/>
          <p14:tracePt t="29358" x="11080750" y="3717925"/>
          <p14:tracePt t="29376" x="11074400" y="3752850"/>
          <p14:tracePt t="29391" x="11055350" y="3790950"/>
          <p14:tracePt t="29409" x="11039475" y="3829050"/>
          <p14:tracePt t="29426" x="11020425" y="3860800"/>
          <p14:tracePt t="29445" x="10988675" y="3902075"/>
          <p14:tracePt t="29457" x="10979150" y="3917950"/>
          <p14:tracePt t="29459" x="10972800" y="3927475"/>
          <p14:tracePt t="29473" x="10966450" y="3937000"/>
          <p14:tracePt t="29474" x="10963275" y="3940175"/>
          <p14:tracePt t="29492" x="10950575" y="3952875"/>
          <p14:tracePt t="29509" x="10947400" y="3959225"/>
          <p14:tracePt t="29553" x="10944225" y="3962400"/>
          <p14:tracePt t="29581" x="10941050" y="3965575"/>
          <p14:tracePt t="29598" x="10937875" y="3971925"/>
          <p14:tracePt t="29605" x="10934700" y="3975100"/>
          <p14:tracePt t="29611" x="10931525" y="3981450"/>
          <p14:tracePt t="29627" x="10915650" y="4006850"/>
          <p14:tracePt t="29642" x="10896600" y="4044950"/>
          <p14:tracePt t="29661" x="10864850" y="4095750"/>
          <p14:tracePt t="29678" x="10826750" y="4137025"/>
          <p14:tracePt t="29692" x="10785475" y="4194175"/>
          <p14:tracePt t="29707" x="10744200" y="4251325"/>
          <p14:tracePt t="29723" x="10696575" y="4308475"/>
          <p14:tracePt t="29742" x="10658475" y="4365625"/>
          <p14:tracePt t="29758" x="10633075" y="4410075"/>
          <p14:tracePt t="29775" x="10617200" y="4432300"/>
          <p14:tracePt t="29776" x="10610850" y="4445000"/>
          <p14:tracePt t="29790" x="10604500" y="4454525"/>
          <p14:tracePt t="29811" x="10591800" y="4470400"/>
          <p14:tracePt t="29825" x="10575925" y="4483100"/>
          <p14:tracePt t="29840" x="10553700" y="4495800"/>
          <p14:tracePt t="29860" x="10528300" y="4505325"/>
          <p14:tracePt t="29873" x="10502900" y="4511675"/>
          <p14:tracePt t="29893" x="10480675" y="4524375"/>
          <p14:tracePt t="29912" x="10461625" y="4537075"/>
          <p14:tracePt t="29926" x="10455275" y="4540250"/>
          <p14:tracePt t="29943" x="10445750" y="4549775"/>
          <p14:tracePt t="29946" x="10445750" y="4552950"/>
          <p14:tracePt t="29960" x="10442575" y="4552950"/>
          <p14:tracePt t="29975" x="10439400" y="4556125"/>
          <p14:tracePt t="29990" x="10439400" y="4559300"/>
          <p14:tracePt t="30008" x="10439400" y="4565650"/>
          <p14:tracePt t="30025" x="10442575" y="4578350"/>
          <p14:tracePt t="30043" x="10496550" y="4594225"/>
          <p14:tracePt t="30057" x="10582275" y="4616450"/>
          <p14:tracePt t="30075" x="10737850" y="4638675"/>
          <p14:tracePt t="30091" x="10861675" y="4638675"/>
          <p14:tracePt t="30112" x="11020425" y="4638675"/>
          <p14:tracePt t="30129" x="11083925" y="4638675"/>
          <p14:tracePt t="30144" x="11109325" y="4638675"/>
          <p14:tracePt t="30160" x="11112500" y="4638675"/>
          <p14:tracePt t="30479" x="11112500" y="4645025"/>
          <p14:tracePt t="30483" x="11112500" y="4648200"/>
          <p14:tracePt t="30491" x="11112500" y="4654550"/>
          <p14:tracePt t="30510" x="11099800" y="4667250"/>
          <p14:tracePt t="30522" x="11077575" y="4676775"/>
          <p14:tracePt t="30542" x="11004550" y="4702175"/>
          <p14:tracePt t="30559" x="10922000" y="4714875"/>
          <p14:tracePt t="30574" x="10807700" y="4721225"/>
          <p14:tracePt t="30590" x="10693400" y="4721225"/>
          <p14:tracePt t="30609" x="10604500" y="4721225"/>
          <p14:tracePt t="30625" x="10556875" y="4711700"/>
          <p14:tracePt t="30627" x="10541000" y="4708525"/>
          <p14:tracePt t="30643" x="10537825" y="4705350"/>
          <p14:tracePt t="30660" x="10537825" y="4702175"/>
          <p14:tracePt t="30817" x="10560050" y="4702175"/>
          <p14:tracePt t="30824" x="10579100" y="4702175"/>
          <p14:tracePt t="30841" x="10629900" y="4702175"/>
          <p14:tracePt t="30857" x="10734675" y="4695825"/>
          <p14:tracePt t="30874" x="10864850" y="4686300"/>
          <p14:tracePt t="30890" x="10979150" y="4676775"/>
          <p14:tracePt t="30909" x="11071225" y="4667250"/>
          <p14:tracePt t="30923" x="11099800" y="4667250"/>
          <p14:tracePt t="30945" x="11102975" y="4667250"/>
          <p14:tracePt t="30972" x="11096625" y="4670425"/>
          <p14:tracePt t="30977" x="11090275" y="4673600"/>
          <p14:tracePt t="30992" x="11068050" y="4683125"/>
          <p14:tracePt t="31006" x="11049000" y="4692650"/>
          <p14:tracePt t="31007" x="11029950" y="4695825"/>
          <p14:tracePt t="31028" x="10944225" y="4714875"/>
          <p14:tracePt t="31031" x="10893425" y="4721225"/>
          <p14:tracePt t="31040" x="10842625" y="4724400"/>
          <p14:tracePt t="31055" x="10728325" y="4730750"/>
          <p14:tracePt t="31072" x="10614025" y="4730750"/>
          <p14:tracePt t="31090" x="10499725" y="4730750"/>
          <p14:tracePt t="31105" x="10452100" y="4733925"/>
          <p14:tracePt t="31125" x="10448925" y="4733925"/>
          <p14:tracePt t="31188" x="10452100" y="4733925"/>
          <p14:tracePt t="31191" x="10461625" y="4730750"/>
          <p14:tracePt t="31207" x="10477500" y="4727575"/>
          <p14:tracePt t="31225" x="10502900" y="4724400"/>
          <p14:tracePt t="31239" x="10556875" y="4721225"/>
          <p14:tracePt t="31255" x="10639425" y="4721225"/>
          <p14:tracePt t="31273" x="10734675" y="4721225"/>
          <p14:tracePt t="31288" x="10823575" y="4721225"/>
          <p14:tracePt t="31305" x="10906125" y="4721225"/>
          <p14:tracePt t="31322" x="10953750" y="4721225"/>
          <p14:tracePt t="31329" x="10972800" y="4721225"/>
          <p14:tracePt t="31343" x="10988675" y="4721225"/>
          <p14:tracePt t="31357" x="10995025" y="4718050"/>
          <p14:tracePt t="31375" x="10998200" y="4718050"/>
          <p14:tracePt t="31399" x="11001375" y="4718050"/>
          <p14:tracePt t="31410" x="11007725" y="4718050"/>
          <p14:tracePt t="31428" x="11023600" y="4718050"/>
          <p14:tracePt t="31439" x="11033125" y="4714875"/>
          <p14:tracePt t="31455" x="11052175" y="4714875"/>
          <p14:tracePt t="31473" x="11077575" y="4714875"/>
          <p14:tracePt t="31476" x="11090275" y="4714875"/>
          <p14:tracePt t="31489" x="11102975" y="4714875"/>
          <p14:tracePt t="31490" x="11109325" y="4714875"/>
          <p14:tracePt t="31507" x="11125200" y="4714875"/>
          <p14:tracePt t="31523" x="11141075" y="4714875"/>
          <p14:tracePt t="31544" x="11156950" y="4714875"/>
          <p14:tracePt t="31562" x="11210925" y="4708525"/>
          <p14:tracePt t="31565" x="11226800" y="4702175"/>
          <p14:tracePt t="31575" x="11242675" y="4695825"/>
          <p14:tracePt t="31590" x="11268075" y="4683125"/>
          <p14:tracePt t="31608" x="11290300" y="4673600"/>
          <p14:tracePt t="31627" x="11306175" y="4667250"/>
          <p14:tracePt t="31644" x="11318875" y="4660900"/>
          <p14:tracePt t="31661" x="11322050" y="4660900"/>
          <p14:tracePt t="31748" x="11322050" y="4667250"/>
          <p14:tracePt t="31754" x="11318875" y="4670425"/>
          <p14:tracePt t="31762" x="11315700" y="4676775"/>
          <p14:tracePt t="31772" x="11309350" y="4683125"/>
          <p14:tracePt t="31788" x="11290300" y="4695825"/>
          <p14:tracePt t="31810" x="11204575" y="4727575"/>
          <p14:tracePt t="31821" x="11166475" y="4737100"/>
          <p14:tracePt t="31840" x="11087100" y="4756150"/>
          <p14:tracePt t="31842" x="11039475" y="4768850"/>
          <p14:tracePt t="31856" x="10995025" y="4772025"/>
          <p14:tracePt t="31874" x="10871200" y="4791075"/>
          <p14:tracePt t="31890" x="10801350" y="4800600"/>
          <p14:tracePt t="31908" x="10747375" y="4806950"/>
          <p14:tracePt t="31924" x="10706100" y="4813300"/>
          <p14:tracePt t="31941" x="10671175" y="4819650"/>
          <p14:tracePt t="31957" x="10645775" y="4819650"/>
          <p14:tracePt t="31973" x="10620375" y="4822825"/>
          <p14:tracePt t="31989" x="10598150" y="4829175"/>
          <p14:tracePt t="31991" x="10588625" y="4829175"/>
          <p14:tracePt t="32006" x="10563225" y="4832350"/>
          <p14:tracePt t="32022" x="10553700" y="4835525"/>
          <p14:tracePt t="32023" x="10537825" y="4835525"/>
          <p14:tracePt t="32039" x="10509250" y="4838700"/>
          <p14:tracePt t="32055" x="10487025" y="4838700"/>
          <p14:tracePt t="32071" x="10461625" y="4838700"/>
          <p14:tracePt t="32090" x="10439400" y="4838700"/>
          <p14:tracePt t="32105" x="10423525" y="4838700"/>
          <p14:tracePt t="32123" x="10407650" y="4838700"/>
          <p14:tracePt t="32140" x="10394950" y="4835525"/>
          <p14:tracePt t="32143" x="10388600" y="4835525"/>
          <p14:tracePt t="32156" x="10385425" y="4835525"/>
          <p14:tracePt t="32171" x="10382250" y="4832350"/>
          <p14:tracePt t="32189" x="10375900" y="4832350"/>
          <p14:tracePt t="32190" x="10372725" y="4832350"/>
          <p14:tracePt t="32298" x="10388600" y="4832350"/>
          <p14:tracePt t="32305" x="10414000" y="4832350"/>
          <p14:tracePt t="32310" x="10455275" y="4835525"/>
          <p14:tracePt t="32322" x="10487025" y="4835525"/>
          <p14:tracePt t="32340" x="10604500" y="4835525"/>
          <p14:tracePt t="32356" x="10750550" y="4835525"/>
          <p14:tracePt t="32373" x="10966450" y="4832350"/>
          <p14:tracePt t="32388" x="11010900" y="4829175"/>
          <p14:tracePt t="32390" x="11045825" y="4829175"/>
          <p14:tracePt t="32406" x="11090275" y="4822825"/>
          <p14:tracePt t="32422" x="11109325" y="4822825"/>
          <p14:tracePt t="32440" x="11112500" y="4822825"/>
          <p14:tracePt t="33044" x="11115675" y="4822825"/>
          <p14:tracePt t="33046" x="11118850" y="4822825"/>
          <p14:tracePt t="33055" x="11122025" y="4822825"/>
          <p14:tracePt t="33073" x="11125200" y="4822825"/>
          <p14:tracePt t="33129" x="11128375" y="4822825"/>
          <p14:tracePt t="33230" x="11131550" y="4819650"/>
          <p14:tracePt t="33233" x="11131550" y="4816475"/>
          <p14:tracePt t="33240" x="11131550" y="4803775"/>
          <p14:tracePt t="33254" x="11131550" y="4794250"/>
          <p14:tracePt t="33271" x="11112500" y="4679950"/>
          <p14:tracePt t="33290" x="11061700" y="4492625"/>
          <p14:tracePt t="33305" x="11010900" y="4251325"/>
          <p14:tracePt t="33323" x="10966450" y="4048125"/>
          <p14:tracePt t="33336" x="10918825" y="3898900"/>
          <p14:tracePt t="33355" x="10864850" y="3787775"/>
          <p14:tracePt t="33371" x="10833100" y="3702050"/>
          <p14:tracePt t="33390" x="10817225" y="3638550"/>
          <p14:tracePt t="33405" x="10817225" y="3622675"/>
          <p14:tracePt t="33422" x="10817225" y="3609975"/>
          <p14:tracePt t="33442" x="10817225" y="3600450"/>
          <p14:tracePt t="33513" x="10817225" y="3606800"/>
          <p14:tracePt t="33517" x="10820400" y="3616325"/>
          <p14:tracePt t="33525" x="10829925" y="3654425"/>
          <p14:tracePt t="33537" x="10839450" y="3686175"/>
          <p14:tracePt t="33554" x="10858500" y="3759200"/>
          <p14:tracePt t="33555" x="10874375" y="3810000"/>
          <p14:tracePt t="33570" x="10890250" y="3863975"/>
          <p14:tracePt t="33587" x="10928350" y="4044950"/>
          <p14:tracePt t="33606" x="10947400" y="4168775"/>
          <p14:tracePt t="33623" x="10963275" y="4238625"/>
          <p14:tracePt t="33646" x="10969625" y="4286250"/>
          <p14:tracePt t="33656" x="10972800" y="4289425"/>
          <p14:tracePt t="36192" x="10972800" y="4318000"/>
          <p14:tracePt t="36195" x="10972800" y="4327525"/>
          <p14:tracePt t="36202" x="10972800" y="4330700"/>
          <p14:tracePt t="36221" x="10972800" y="4346575"/>
          <p14:tracePt t="36238" x="10972800" y="4359275"/>
          <p14:tracePt t="36256" x="10972800" y="4371975"/>
          <p14:tracePt t="36270" x="10972800" y="4387850"/>
          <p14:tracePt t="36285" x="10972800" y="4403725"/>
          <p14:tracePt t="36301" x="10972800" y="4416425"/>
          <p14:tracePt t="36319" x="10972800" y="4425950"/>
          <p14:tracePt t="36335" x="10972800" y="4448175"/>
          <p14:tracePt t="36352" x="10972800" y="4464050"/>
          <p14:tracePt t="36368" x="10979150" y="4489450"/>
          <p14:tracePt t="36372" x="10985500" y="4498975"/>
          <p14:tracePt t="36386" x="10988675" y="4521200"/>
          <p14:tracePt t="36402" x="10991850" y="4533900"/>
          <p14:tracePt t="36420" x="10995025" y="4546600"/>
          <p14:tracePt t="36420" x="10995025" y="4549775"/>
          <p14:tracePt t="36436" x="10998200" y="4552950"/>
          <p14:tracePt t="36663" x="10998200" y="4556125"/>
          <p14:tracePt t="36678" x="10998200" y="4559300"/>
          <p14:tracePt t="36688" x="10998200" y="4562475"/>
          <p14:tracePt t="36719" x="10998200" y="4565650"/>
          <p14:tracePt t="36860" x="10985500" y="4578350"/>
          <p14:tracePt t="36865" x="10982325" y="4578350"/>
          <p14:tracePt t="36874" x="10975975" y="4581525"/>
          <p14:tracePt t="36886" x="10969625" y="4584700"/>
          <p14:tracePt t="36903" x="10937875" y="4594225"/>
          <p14:tracePt t="36920" x="10909300" y="4606925"/>
          <p14:tracePt t="36939" x="10858500" y="4622800"/>
          <p14:tracePt t="36954" x="10826750" y="4632325"/>
          <p14:tracePt t="36970" x="10801350" y="4641850"/>
          <p14:tracePt t="36984" x="10791825" y="4641850"/>
          <p14:tracePt t="37002" x="10782300" y="4641850"/>
          <p14:tracePt t="37019" x="10775950" y="4641850"/>
          <p14:tracePt t="37037" x="10763250" y="4641850"/>
          <p14:tracePt t="37056" x="10750550" y="4638675"/>
          <p14:tracePt t="37068" x="10744200" y="4638675"/>
          <p14:tracePt t="37085" x="10737850" y="4635500"/>
          <p14:tracePt t="37147" x="10737850" y="4632325"/>
          <p14:tracePt t="37163" x="10737850" y="4629150"/>
          <p14:tracePt t="37169" x="10737850" y="4622800"/>
          <p14:tracePt t="37185" x="10737850" y="4619625"/>
          <p14:tracePt t="37202" x="10737850" y="4616450"/>
          <p14:tracePt t="37217" x="10741025" y="4606925"/>
          <p14:tracePt t="37238" x="10747375" y="4600575"/>
          <p14:tracePt t="37255" x="10763250" y="4587875"/>
          <p14:tracePt t="37269" x="10779125" y="4584700"/>
          <p14:tracePt t="37287" x="10801350" y="4584700"/>
          <p14:tracePt t="37303" x="10848975" y="4584700"/>
          <p14:tracePt t="37320" x="10909300" y="4587875"/>
          <p14:tracePt t="37337" x="11001375" y="4606925"/>
          <p14:tracePt t="37353" x="11096625" y="4616450"/>
          <p14:tracePt t="37369" x="11185525" y="4622800"/>
          <p14:tracePt t="37383" x="11242675" y="4622800"/>
          <p14:tracePt t="37406" x="11283950" y="4619625"/>
          <p14:tracePt t="37418" x="11290300" y="4613275"/>
          <p14:tracePt t="37435" x="11299825" y="4600575"/>
          <p14:tracePt t="37452" x="11312525" y="4565650"/>
          <p14:tracePt t="37468" x="11322050" y="4549775"/>
          <p14:tracePt t="37486" x="11331575" y="4514850"/>
          <p14:tracePt t="37502" x="11337925" y="4495800"/>
          <p14:tracePt t="37518" x="11341100" y="4489450"/>
          <p14:tracePt t="37534" x="11347450" y="4483100"/>
          <p14:tracePt t="37550" x="11353800" y="4476750"/>
          <p14:tracePt t="37572" x="11363325" y="4464050"/>
          <p14:tracePt t="37587" x="11369675" y="4457700"/>
          <p14:tracePt t="37602" x="11382375" y="4435475"/>
          <p14:tracePt t="37603" x="11388725" y="4419600"/>
          <p14:tracePt t="37619" x="11414125" y="4387850"/>
          <p14:tracePt t="37636" x="11430000" y="4371975"/>
          <p14:tracePt t="37651" x="11439525" y="4359275"/>
          <p14:tracePt t="37668" x="11439525" y="4356100"/>
          <p14:tracePt t="37745" x="11436350" y="4362450"/>
          <p14:tracePt t="37751" x="11433175" y="4368800"/>
          <p14:tracePt t="37770" x="11414125" y="4410075"/>
          <p14:tracePt t="37786" x="11395075" y="4464050"/>
          <p14:tracePt t="37801" x="11372850" y="4514850"/>
          <p14:tracePt t="37819" x="11356975" y="4568825"/>
          <p14:tracePt t="37837" x="11344275" y="4606925"/>
          <p14:tracePt t="37850" x="11341100" y="4622800"/>
          <p14:tracePt t="37869" x="11341100" y="4625975"/>
          <p14:tracePt t="37912" x="11341100" y="4619625"/>
          <p14:tracePt t="37915" x="11341100" y="4594225"/>
          <p14:tracePt t="37921" x="11341100" y="4568825"/>
          <p14:tracePt t="37938" x="11341100" y="4505325"/>
          <p14:tracePt t="37950" x="11334750" y="4479925"/>
          <p14:tracePt t="37966" x="11322050" y="4413250"/>
          <p14:tracePt t="37986" x="11277600" y="4349750"/>
          <p14:tracePt t="38002" x="11220450" y="4321175"/>
          <p14:tracePt t="38019" x="11166475" y="4308475"/>
          <p14:tracePt t="38036" x="11122025" y="4305300"/>
          <p14:tracePt t="38051" x="11090275" y="4305300"/>
          <p14:tracePt t="38069" x="11074400" y="4311650"/>
          <p14:tracePt t="38072" x="11068050" y="4318000"/>
          <p14:tracePt t="38083" x="11061700" y="4324350"/>
          <p14:tracePt t="38101" x="11045825" y="4340225"/>
          <p14:tracePt t="38103" x="11042650" y="4346575"/>
          <p14:tracePt t="38117" x="11039475" y="4352925"/>
          <p14:tracePt t="38132" x="11039475" y="4356100"/>
          <p14:tracePt t="38151" x="11115675" y="4378325"/>
          <p14:tracePt t="38168" x="11229975" y="4381500"/>
          <p14:tracePt t="38191" x="11388725" y="4381500"/>
          <p14:tracePt t="38201" x="11420475" y="4381500"/>
          <p14:tracePt t="38219" x="11452225" y="4381500"/>
          <p14:tracePt t="38237" x="11455400" y="4381500"/>
          <p14:tracePt t="38255" x="11452225" y="4381500"/>
          <p14:tracePt t="38266" x="11442700" y="4384675"/>
          <p14:tracePt t="38286" x="11388725" y="4394200"/>
          <p14:tracePt t="38299" x="11369675" y="4397375"/>
          <p14:tracePt t="38317" x="11347450" y="4400550"/>
          <p14:tracePt t="38334" x="11347450" y="4403725"/>
          <p14:tracePt t="38353" x="11391900" y="4416425"/>
          <p14:tracePt t="38369" x="11493500" y="4419600"/>
          <p14:tracePt t="38383" x="11614150" y="4432300"/>
          <p14:tracePt t="38400" x="11709400" y="4432300"/>
          <p14:tracePt t="38418" x="11750675" y="4432300"/>
          <p14:tracePt t="38436" x="11753850" y="4432300"/>
          <p14:tracePt t="38461" x="11734800" y="4432300"/>
          <p14:tracePt t="38468" x="11709400" y="4435475"/>
          <p14:tracePt t="38487" x="11661775" y="4435475"/>
          <p14:tracePt t="38500" x="11591925" y="4441825"/>
          <p14:tracePt t="38517" x="11518900" y="4451350"/>
          <p14:tracePt t="38534" x="11464925" y="4467225"/>
          <p14:tracePt t="38552" x="11449050" y="4486275"/>
          <p14:tracePt t="38567" x="11449050" y="4495800"/>
          <p14:tracePt t="38582" x="11449050" y="4502150"/>
          <p14:tracePt t="38602" x="11449050" y="4508500"/>
          <p14:tracePt t="38679" x="11445875" y="4508500"/>
          <p14:tracePt t="38685" x="11442700" y="4508500"/>
          <p14:tracePt t="38699" x="11436350" y="4508500"/>
          <p14:tracePt t="38722" x="11430000" y="4508500"/>
          <p14:tracePt t="38732" x="11423650" y="4508500"/>
          <p14:tracePt t="38753" x="11417300" y="4508500"/>
          <p14:tracePt t="38767" x="11414125" y="4508500"/>
          <p14:tracePt t="38785" x="11410950" y="4508500"/>
          <p14:tracePt t="38848" x="11414125" y="4508500"/>
          <p14:tracePt t="38891" x="11410950" y="4508500"/>
          <p14:tracePt t="38898" x="11401425" y="4508500"/>
          <p14:tracePt t="38905" x="11391900" y="4511675"/>
          <p14:tracePt t="38918" x="11382375" y="4511675"/>
          <p14:tracePt t="38935" x="11369675" y="4511675"/>
          <p14:tracePt t="38950" x="11369675" y="4514850"/>
          <p14:tracePt t="38970" x="11404600" y="4514850"/>
          <p14:tracePt t="38983" x="11442700" y="4521200"/>
          <p14:tracePt t="38984" x="11493500" y="4521200"/>
          <p14:tracePt t="39001" x="11607800" y="4521200"/>
          <p14:tracePt t="39015" x="11664950" y="4521200"/>
          <p14:tracePt t="39016" x="11728450" y="4521200"/>
          <p14:tracePt t="39032" x="11779250" y="4518025"/>
          <p14:tracePt t="39050" x="11788775" y="4518025"/>
          <p14:tracePt t="39071" x="11785600" y="4518025"/>
          <p14:tracePt t="39085" x="11776075" y="4518025"/>
          <p14:tracePt t="39102" x="11712575" y="4524375"/>
          <p14:tracePt t="39117" x="11693525" y="4524375"/>
          <p14:tracePt t="39132" x="11664950" y="4524375"/>
          <p14:tracePt t="39155" x="11655425" y="4524375"/>
          <p14:tracePt t="39205" x="11658600" y="4524375"/>
          <p14:tracePt t="39209" x="11661775" y="4524375"/>
          <p14:tracePt t="39223" x="11664950" y="4524375"/>
          <p14:tracePt t="39232" x="11668125" y="4524375"/>
          <p14:tracePt t="39252" x="11671300" y="4521200"/>
          <p14:tracePt t="43130" x="11633200" y="4537075"/>
          <p14:tracePt t="43133" x="11620500" y="4540250"/>
          <p14:tracePt t="43145" x="11607800" y="4543425"/>
          <p14:tracePt t="43162" x="11569700" y="4565650"/>
          <p14:tracePt t="43180" x="11518900" y="4587875"/>
          <p14:tracePt t="43197" x="11423650" y="4635500"/>
          <p14:tracePt t="43214" x="11331575" y="4660900"/>
          <p14:tracePt t="43232" x="11258550" y="4686300"/>
          <p14:tracePt t="43247" x="11191875" y="4699000"/>
          <p14:tracePt t="43264" x="11141075" y="4711700"/>
          <p14:tracePt t="43280" x="11112500" y="4714875"/>
          <p14:tracePt t="43297" x="11090275" y="4718050"/>
          <p14:tracePt t="43312" x="11068050" y="4718050"/>
          <p14:tracePt t="43330" x="11055350" y="4718050"/>
          <p14:tracePt t="43345" x="11042650" y="4718050"/>
          <p14:tracePt t="43367" x="11033125" y="4718050"/>
          <p14:tracePt t="43382" x="11029950" y="4718050"/>
          <p14:tracePt t="43413" x="11026775" y="4711700"/>
          <p14:tracePt t="43422" x="11026775" y="4702175"/>
          <p14:tracePt t="43429" x="11020425" y="4686300"/>
          <p14:tracePt t="43445" x="11007725" y="4660900"/>
          <p14:tracePt t="43466" x="10995025" y="4613275"/>
          <p14:tracePt t="43480" x="10972800" y="4556125"/>
          <p14:tracePt t="43498" x="10953750" y="4489450"/>
          <p14:tracePt t="43515" x="10934700" y="4429125"/>
          <p14:tracePt t="43529" x="10918825" y="4368800"/>
          <p14:tracePt t="43545" x="10915650" y="4327525"/>
          <p14:tracePt t="43561" x="10915650" y="4298950"/>
          <p14:tracePt t="43562" x="10915650" y="4283075"/>
          <p14:tracePt t="43581" x="10915650" y="4279900"/>
          <p14:tracePt t="43598" x="10915650" y="4276725"/>
          <p14:tracePt t="43647" x="10915650" y="4279900"/>
          <p14:tracePt t="43656" x="10915650" y="4298950"/>
          <p14:tracePt t="43661" x="10922000" y="4330700"/>
          <p14:tracePt t="43686" x="10925175" y="4445000"/>
          <p14:tracePt t="43695" x="10925175" y="4489450"/>
          <p14:tracePt t="43715" x="10918825" y="4632325"/>
          <p14:tracePt t="43730" x="10902950" y="4683125"/>
          <p14:tracePt t="43748" x="10858500" y="4810125"/>
          <p14:tracePt t="43763" x="10814050" y="4867275"/>
          <p14:tracePt t="43780" x="10785475" y="4892675"/>
          <p14:tracePt t="43800" x="10772775" y="4902200"/>
          <p14:tracePt t="43815" x="10760075" y="4905375"/>
          <p14:tracePt t="43828" x="10744200" y="4908550"/>
          <p14:tracePt t="43848" x="10725150" y="4911725"/>
          <p14:tracePt t="43864" x="10690225" y="4914900"/>
          <p14:tracePt t="43880" x="10664825" y="4914900"/>
          <p14:tracePt t="43895" x="10636250" y="4914900"/>
          <p14:tracePt t="43914" x="10604500" y="4914900"/>
          <p14:tracePt t="43915" x="10588625" y="4914900"/>
          <p14:tracePt t="43929" x="10575925" y="4914900"/>
          <p14:tracePt t="43930" x="10563225" y="4914900"/>
          <p14:tracePt t="43949" x="10547350" y="4914900"/>
          <p14:tracePt t="43960" x="10541000" y="4914900"/>
          <p14:tracePt t="43982" x="10521950" y="4911725"/>
          <p14:tracePt t="43996" x="10518775" y="4911725"/>
          <p14:tracePt t="44014" x="10512425" y="4911725"/>
          <p14:tracePt t="44030" x="10509250" y="4911725"/>
          <p14:tracePt t="44045" x="10506075" y="4911725"/>
          <p14:tracePt t="44065" x="10499725" y="4911725"/>
          <p14:tracePt t="44082" x="10496550" y="4911725"/>
          <p14:tracePt t="44099" x="10493375" y="4911725"/>
          <p14:tracePt t="44113" x="10477500" y="4914900"/>
          <p14:tracePt t="44133" x="10467975" y="4918075"/>
          <p14:tracePt t="44152" x="10455275" y="4924425"/>
          <p14:tracePt t="44153" x="10448925" y="4930775"/>
          <p14:tracePt t="44162" x="10439400" y="4933950"/>
          <p14:tracePt t="44180" x="10423525" y="4943475"/>
          <p14:tracePt t="44197" x="10410825" y="4949825"/>
          <p14:tracePt t="44215" x="10385425" y="4965700"/>
          <p14:tracePt t="44217" x="10369550" y="4968875"/>
          <p14:tracePt t="44227" x="10363200" y="4972050"/>
          <p14:tracePt t="44249" x="10334625" y="4994275"/>
          <p14:tracePt t="44262" x="10328275" y="4997450"/>
          <p14:tracePt t="44282" x="10309225" y="5006975"/>
          <p14:tracePt t="44298" x="10299700" y="5010150"/>
          <p14:tracePt t="44319" x="10296525" y="5016500"/>
          <p14:tracePt t="44330" x="10290175" y="5016500"/>
          <p14:tracePt t="44346" x="10283825" y="5022850"/>
          <p14:tracePt t="44365" x="10277475" y="5029200"/>
          <p14:tracePt t="44381" x="10271125" y="5038725"/>
          <p14:tracePt t="44395" x="10267950" y="5045075"/>
          <p14:tracePt t="44414" x="10261600" y="5048250"/>
          <p14:tracePt t="44432" x="10258425" y="5051425"/>
          <p14:tracePt t="44444" x="10255250" y="5057775"/>
          <p14:tracePt t="44462" x="10252075" y="5060950"/>
          <p14:tracePt t="44483" x="10248900" y="5060950"/>
          <p14:tracePt t="44539" x="10248900" y="5064125"/>
          <p14:tracePt t="44551" x="10248900" y="5070475"/>
          <p14:tracePt t="44562" x="10258425" y="5070475"/>
          <p14:tracePt t="44567" x="10264775" y="5070475"/>
          <p14:tracePt t="44578" x="10271125" y="5057775"/>
          <p14:tracePt t="44596" x="10277475" y="5026025"/>
          <p14:tracePt t="44613" x="10287000" y="5016500"/>
          <p14:tracePt t="45097" x="10280650" y="5022850"/>
          <p14:tracePt t="45100" x="10274300" y="5022850"/>
          <p14:tracePt t="45110" x="10267950" y="5022850"/>
          <p14:tracePt t="45127" x="10261600" y="5029200"/>
          <p14:tracePt t="45145" x="10248900" y="5032375"/>
          <p14:tracePt t="45160" x="10242550" y="5038725"/>
          <p14:tracePt t="45182" x="10229850" y="5051425"/>
          <p14:tracePt t="45193" x="10226675" y="5054600"/>
          <p14:tracePt t="45214" x="10220325" y="5060950"/>
          <p14:tracePt t="45229" x="10217150" y="5060950"/>
          <p14:tracePt t="45244" x="10213975" y="5060950"/>
          <p14:tracePt t="45263" x="10210800" y="5060950"/>
          <p14:tracePt t="45285" x="10204450" y="5060950"/>
          <p14:tracePt t="45296" x="10201275" y="5064125"/>
          <p14:tracePt t="45311" x="10191750" y="5070475"/>
          <p14:tracePt t="45328" x="10182225" y="5083175"/>
          <p14:tracePt t="45344" x="10172700" y="5092700"/>
          <p14:tracePt t="45361" x="10156825" y="5099050"/>
          <p14:tracePt t="45382" x="10134600" y="5108575"/>
          <p14:tracePt t="45394" x="10131425" y="5111750"/>
          <p14:tracePt t="45411" x="10118725" y="5118100"/>
          <p14:tracePt t="45430" x="10106025" y="5127625"/>
          <p14:tracePt t="45448" x="10093325" y="5133975"/>
          <p14:tracePt t="45461" x="10083800" y="5140325"/>
          <p14:tracePt t="45480" x="10077450" y="5140325"/>
          <p14:tracePt t="45497" x="10071100" y="5146675"/>
          <p14:tracePt t="45511" x="10061575" y="5149850"/>
          <p14:tracePt t="45528" x="10048875" y="5156200"/>
          <p14:tracePt t="45545" x="10039350" y="5159375"/>
          <p14:tracePt t="45546" x="10036175" y="5162550"/>
          <p14:tracePt t="45563" x="10029825" y="5168900"/>
          <p14:tracePt t="45582" x="10026650" y="5172075"/>
          <p14:tracePt t="45595" x="10020300" y="5172075"/>
          <p14:tracePt t="45611" x="10010775" y="5175250"/>
          <p14:tracePt t="45629" x="10010775" y="5178425"/>
          <p14:tracePt t="45645" x="10007600" y="5178425"/>
          <p14:tracePt t="45664" x="10001250" y="5181600"/>
          <p14:tracePt t="45679" x="9998075" y="5181600"/>
          <p14:tracePt t="45698" x="9994900" y="5184775"/>
          <p14:tracePt t="45719" x="9991725" y="5184775"/>
          <p14:tracePt t="45744" x="9988550" y="5184775"/>
          <p14:tracePt t="45748" x="9985375" y="5184775"/>
          <p14:tracePt t="45763" x="9982200" y="5184775"/>
          <p14:tracePt t="45779" x="9979025" y="5184775"/>
          <p14:tracePt t="45795" x="9975850" y="5184775"/>
          <p14:tracePt t="45849" x="9972675" y="5187950"/>
          <p14:tracePt t="46017" x="9969500" y="5187950"/>
          <p14:tracePt t="46079" x="9966325" y="5191125"/>
          <p14:tracePt t="46159" x="9963150" y="5191125"/>
          <p14:tracePt t="46193" x="9963150" y="5194300"/>
          <p14:tracePt t="46213" x="9959975" y="5194300"/>
          <p14:tracePt t="46449" x="9956800" y="5194300"/>
          <p14:tracePt t="46469" x="9953625" y="5194300"/>
          <p14:tracePt t="46506" x="9953625" y="5197475"/>
          <p14:tracePt t="46518" x="9950450" y="5197475"/>
          <p14:tracePt t="46521" x="9947275" y="5200650"/>
          <p14:tracePt t="46535" x="9944100" y="5200650"/>
          <p14:tracePt t="46552" x="9940925" y="5203825"/>
          <p14:tracePt t="46568" x="9937750" y="5203825"/>
          <p14:tracePt t="46578" x="9934575" y="5203825"/>
          <p14:tracePt t="46608" x="9934575" y="5207000"/>
          <p14:tracePt t="46703" x="9931400" y="5207000"/>
          <p14:tracePt t="46956" x="9928225" y="5207000"/>
          <p14:tracePt t="46984" x="9925050" y="5210175"/>
          <p14:tracePt t="47032" x="9921875" y="5210175"/>
          <p14:tracePt t="47067" x="9918700" y="5210175"/>
          <p14:tracePt t="47085" x="9915525" y="5210175"/>
          <p14:tracePt t="47104" x="9912350" y="5210175"/>
          <p14:tracePt t="47117" x="9909175" y="5210175"/>
          <p14:tracePt t="47133" x="9906000" y="5210175"/>
          <p14:tracePt t="47154" x="9902825" y="5213350"/>
          <p14:tracePt t="47176" x="9899650" y="5213350"/>
          <p14:tracePt t="47193" x="9896475" y="5213350"/>
          <p14:tracePt t="47205" x="9893300" y="5216525"/>
          <p14:tracePt t="47215" x="9890125" y="5216525"/>
          <p14:tracePt t="47233" x="9886950" y="5216525"/>
          <p14:tracePt t="47263" x="9883775" y="5216525"/>
          <p14:tracePt t="47519" x="9880600" y="5216525"/>
          <p14:tracePt t="47666" x="9877425" y="5216525"/>
          <p14:tracePt t="47858" x="9874250" y="5216525"/>
          <p14:tracePt t="47890" x="9871075" y="5219700"/>
          <p14:tracePt t="47899" x="9867900" y="5219700"/>
          <p14:tracePt t="47918" x="9864725" y="5219700"/>
          <p14:tracePt t="47941" x="9861550" y="5222875"/>
          <p14:tracePt t="47981" x="9858375" y="5222875"/>
          <p14:tracePt t="47999" x="9855200" y="5222875"/>
          <p14:tracePt t="48009" x="9852025" y="5222875"/>
          <p14:tracePt t="48030" x="9848850" y="5226050"/>
          <p14:tracePt t="48045" x="9845675" y="5226050"/>
          <p14:tracePt t="48049" x="9842500" y="5226050"/>
          <p14:tracePt t="48100" x="9839325" y="5226050"/>
          <p14:tracePt t="48175" x="9836150" y="5226050"/>
          <p14:tracePt t="48197" x="9832975" y="5226050"/>
          <p14:tracePt t="48231" x="9829800" y="5226050"/>
          <p14:tracePt t="48255" x="9829800" y="5229225"/>
          <p14:tracePt t="52362" x="9804400" y="5248275"/>
          <p14:tracePt t="52367" x="9788525" y="5254625"/>
          <p14:tracePt t="52372" x="9766300" y="5257800"/>
          <p14:tracePt t="52388" x="9702800" y="5264150"/>
          <p14:tracePt t="52406" x="9601200" y="5264150"/>
          <p14:tracePt t="52422" x="9461500" y="5260975"/>
          <p14:tracePt t="52441" x="9277350" y="5248275"/>
          <p14:tracePt t="52455" x="9124950" y="5238750"/>
          <p14:tracePt t="52471" x="8982075" y="5216525"/>
          <p14:tracePt t="52488" x="8870950" y="5194300"/>
          <p14:tracePt t="52504" x="8775700" y="5178425"/>
          <p14:tracePt t="52523" x="8670925" y="5159375"/>
          <p14:tracePt t="52539" x="8632825" y="5159375"/>
          <p14:tracePt t="52555" x="8604250" y="5159375"/>
          <p14:tracePt t="52573" x="8591550" y="5159375"/>
          <p14:tracePt t="52589" x="8582025" y="5159375"/>
          <p14:tracePt t="52605" x="8578850" y="5159375"/>
          <p14:tracePt t="52748" x="8585200" y="5159375"/>
          <p14:tracePt t="52754" x="8591550" y="5162550"/>
          <p14:tracePt t="52763" x="8601075" y="5165725"/>
          <p14:tracePt t="52771" x="8645525" y="5175250"/>
          <p14:tracePt t="52789" x="8728075" y="5175250"/>
          <p14:tracePt t="52804" x="8794750" y="5181600"/>
          <p14:tracePt t="52823" x="8842375" y="5187950"/>
          <p14:tracePt t="52824" x="8851900" y="5191125"/>
          <p14:tracePt t="52841" x="8855075" y="5191125"/>
          <p14:tracePt t="52856" x="8855075" y="5197475"/>
          <p14:tracePt t="52873" x="8842375" y="5216525"/>
          <p14:tracePt t="52890" x="8820150" y="5238750"/>
          <p14:tracePt t="52910" x="8788400" y="5264150"/>
          <p14:tracePt t="52922" x="8724900" y="5299075"/>
          <p14:tracePt t="52939" x="8645525" y="5324475"/>
          <p14:tracePt t="52955" x="8572500" y="5343525"/>
          <p14:tracePt t="52971" x="8512175" y="5362575"/>
          <p14:tracePt t="52988" x="8486775" y="5368925"/>
          <p14:tracePt t="53007" x="8477250" y="5372100"/>
          <p14:tracePt t="53012" x="8477250" y="5375275"/>
          <p14:tracePt t="53063" x="8477250" y="5378450"/>
          <p14:tracePt t="53066" x="8486775" y="5387975"/>
          <p14:tracePt t="53073" x="8509000" y="5397500"/>
          <p14:tracePt t="53094" x="8585200" y="5410200"/>
          <p14:tracePt t="53106" x="8680450" y="5410200"/>
          <p14:tracePt t="53125" x="8801100" y="5410200"/>
          <p14:tracePt t="53139" x="8915400" y="5410200"/>
          <p14:tracePt t="53158" x="9023350" y="5394325"/>
          <p14:tracePt t="53175" x="9083675" y="5387975"/>
          <p14:tracePt t="53181" x="9096375" y="5387975"/>
          <p14:tracePt t="53198" x="9109075" y="5387975"/>
          <p14:tracePt t="53459" x="9112250" y="5387975"/>
          <p14:tracePt t="53465" x="9115425" y="5387975"/>
          <p14:tracePt t="53482" x="9128125" y="5387975"/>
          <p14:tracePt t="53487" x="9134475" y="5387975"/>
          <p14:tracePt t="53509" x="9153525" y="5387975"/>
          <p14:tracePt t="53523" x="9175750" y="5384800"/>
          <p14:tracePt t="53537" x="9204325" y="5381625"/>
          <p14:tracePt t="53558" x="9223375" y="5381625"/>
          <p14:tracePt t="53571" x="9232900" y="5381625"/>
          <p14:tracePt t="53591" x="9236075" y="5381625"/>
          <p14:tracePt t="53741" x="9226550" y="5391150"/>
          <p14:tracePt t="53749" x="9220200" y="5394325"/>
          <p14:tracePt t="53756" x="9204325" y="5407025"/>
          <p14:tracePt t="53775" x="9172575" y="5422900"/>
          <p14:tracePt t="53787" x="9150350" y="5435600"/>
          <p14:tracePt t="53805" x="8988425" y="5476875"/>
          <p14:tracePt t="53822" x="8851900" y="5505450"/>
          <p14:tracePt t="53842" x="8689975" y="5537200"/>
          <p14:tracePt t="53853" x="8559800" y="5556250"/>
          <p14:tracePt t="53874" x="8458200" y="5568950"/>
          <p14:tracePt t="53877" x="8423275" y="5572125"/>
          <p14:tracePt t="53886" x="8404225" y="5572125"/>
          <p14:tracePt t="53903" x="8385175" y="5572125"/>
          <p14:tracePt t="53922" x="8375650" y="5575300"/>
          <p14:tracePt t="53940" x="8372475" y="5575300"/>
          <p14:tracePt t="54029" x="8375650" y="5575300"/>
          <p14:tracePt t="54045" x="8394700" y="5575300"/>
          <p14:tracePt t="54051" x="8413750" y="5575300"/>
          <p14:tracePt t="54062" x="8445500" y="5575300"/>
          <p14:tracePt t="54069" x="8509000" y="5575300"/>
          <p14:tracePt t="54088" x="8648700" y="5575300"/>
          <p14:tracePt t="54108" x="8918575" y="5575300"/>
          <p14:tracePt t="54125" x="9064625" y="5575300"/>
          <p14:tracePt t="54139" x="9172575" y="5575300"/>
          <p14:tracePt t="54159" x="9242425" y="5575300"/>
          <p14:tracePt t="54176" x="9261475" y="5575300"/>
          <p14:tracePt t="56020" x="9258300" y="5575300"/>
          <p14:tracePt t="56024" x="9245600" y="5578475"/>
          <p14:tracePt t="56035" x="9236075" y="5578475"/>
          <p14:tracePt t="56052" x="9201150" y="5578475"/>
          <p14:tracePt t="56070" x="9093200" y="5578475"/>
          <p14:tracePt t="56087" x="8985250" y="5578475"/>
          <p14:tracePt t="56101" x="8867775" y="5578475"/>
          <p14:tracePt t="56119" x="8740775" y="5572125"/>
          <p14:tracePt t="56139" x="8553450" y="5534025"/>
          <p14:tracePt t="56156" x="8442325" y="5492750"/>
          <p14:tracePt t="56170" x="8372475" y="5457825"/>
          <p14:tracePt t="56189" x="8089900" y="5280025"/>
          <p14:tracePt t="56201" x="7997825" y="5207000"/>
          <p14:tracePt t="56220" x="7626350" y="4978400"/>
          <p14:tracePt t="56236" x="7400925" y="4857750"/>
          <p14:tracePt t="56253" x="7239000" y="4787900"/>
          <p14:tracePt t="56268" x="7118350" y="4737100"/>
          <p14:tracePt t="56287" x="7026275" y="4702175"/>
          <p14:tracePt t="56302" x="6953250" y="4676775"/>
          <p14:tracePt t="56319" x="6886575" y="4657725"/>
          <p14:tracePt t="56335" x="6838950" y="4645025"/>
          <p14:tracePt t="56354" x="6800850" y="4632325"/>
          <p14:tracePt t="56356" x="6788150" y="4629150"/>
          <p14:tracePt t="56368" x="6765925" y="4619625"/>
          <p14:tracePt t="56386" x="6734175" y="4603750"/>
          <p14:tracePt t="56388" x="6711950" y="4597400"/>
          <p14:tracePt t="56404" x="6692900" y="4584700"/>
          <p14:tracePt t="56420" x="6673850" y="4578350"/>
          <p14:tracePt t="56438" x="6673850" y="4575175"/>
          <p14:tracePt t="56453" x="6670675" y="4572000"/>
          <p14:tracePt t="56531" x="6664325" y="4565650"/>
          <p14:tracePt t="56539" x="6661150" y="4559300"/>
          <p14:tracePt t="56551" x="6657975" y="4552950"/>
          <p14:tracePt t="56569" x="6654800" y="4540250"/>
          <p14:tracePt t="56590" x="6654800" y="4518025"/>
          <p14:tracePt t="56602" x="6654800" y="4511675"/>
          <p14:tracePt t="56617" x="6680200" y="4502150"/>
          <p14:tracePt t="56639" x="6734175" y="4492625"/>
          <p14:tracePt t="56654" x="6829425" y="4492625"/>
          <p14:tracePt t="56670" x="6978650" y="4479925"/>
          <p14:tracePt t="56684" x="7127875" y="4470400"/>
          <p14:tracePt t="56703" x="7267575" y="4457700"/>
          <p14:tracePt t="56717" x="7381875" y="4457700"/>
          <p14:tracePt t="56735" x="7470775" y="4457700"/>
          <p14:tracePt t="56750" x="7527925" y="4457700"/>
          <p14:tracePt t="56770" x="7581900" y="4460875"/>
          <p14:tracePt t="56786" x="7604125" y="4467225"/>
          <p14:tracePt t="56802" x="7616825" y="4467225"/>
          <p14:tracePt t="56820" x="7623175" y="4470400"/>
          <p14:tracePt t="56836" x="7626350" y="4470400"/>
          <p14:tracePt t="56933" x="7623175" y="4470400"/>
          <p14:tracePt t="56942" x="7620000" y="4470400"/>
          <p14:tracePt t="56951" x="7613650" y="4473575"/>
          <p14:tracePt t="56969" x="7566025" y="4502150"/>
          <p14:tracePt t="56988" x="7518400" y="4521200"/>
          <p14:tracePt t="57003" x="7429500" y="4556125"/>
          <p14:tracePt t="57019" x="7331075" y="4587875"/>
          <p14:tracePt t="57034" x="7223125" y="4622800"/>
          <p14:tracePt t="57052" x="7124700" y="4651375"/>
          <p14:tracePt t="57068" x="7058025" y="4670425"/>
          <p14:tracePt t="57086" x="7016750" y="4676775"/>
          <p14:tracePt t="57103" x="6988175" y="4679950"/>
          <p14:tracePt t="57105" x="6985000" y="4679950"/>
          <p14:tracePt t="57117" x="6981825" y="4683125"/>
          <p14:tracePt t="57141" x="6975475" y="4686300"/>
          <p14:tracePt t="57154" x="6972300" y="4686300"/>
          <p14:tracePt t="57228" x="6969125" y="4689475"/>
          <p14:tracePt t="57655" x="6969125" y="4692650"/>
          <p14:tracePt t="57663" x="6969125" y="4695825"/>
          <p14:tracePt t="57671" x="6969125" y="4699000"/>
          <p14:tracePt t="57688" x="6969125" y="4705350"/>
          <p14:tracePt t="57709" x="6969125" y="4708525"/>
          <p14:tracePt t="57903" x="6969125" y="4711700"/>
          <p14:tracePt t="57909" x="6969125" y="4714875"/>
          <p14:tracePt t="57929" x="6975475" y="4718050"/>
          <p14:tracePt t="57934" x="6978650" y="4721225"/>
          <p14:tracePt t="57952" x="6988175" y="4730750"/>
          <p14:tracePt t="57968" x="7000875" y="4740275"/>
          <p14:tracePt t="57984" x="7016750" y="4749800"/>
          <p14:tracePt t="58005" x="7061200" y="4775200"/>
          <p14:tracePt t="58019" x="7077075" y="4781550"/>
          <p14:tracePt t="58033" x="7143750" y="4806950"/>
          <p14:tracePt t="58053" x="7273925" y="4826000"/>
          <p14:tracePt t="58067" x="7381875" y="4832350"/>
          <p14:tracePt t="58085" x="7527925" y="4826000"/>
          <p14:tracePt t="58104" x="7620000" y="4800600"/>
          <p14:tracePt t="58118" x="7683500" y="4756150"/>
          <p14:tracePt t="58133" x="7734300" y="4708525"/>
          <p14:tracePt t="58152" x="7766050" y="4664075"/>
          <p14:tracePt t="58169" x="7788275" y="4635500"/>
          <p14:tracePt t="58183" x="7807325" y="4603750"/>
          <p14:tracePt t="58202" x="7816850" y="4578350"/>
          <p14:tracePt t="58218" x="7823200" y="4562475"/>
          <p14:tracePt t="58220" x="7823200" y="4556125"/>
          <p14:tracePt t="58235" x="7823200" y="4540250"/>
          <p14:tracePt t="58253" x="7810500" y="4521200"/>
          <p14:tracePt t="58269" x="7778750" y="4511675"/>
          <p14:tracePt t="58288" x="7734300" y="4505325"/>
          <p14:tracePt t="58301" x="7620000" y="4502150"/>
          <p14:tracePt t="58316" x="7550150" y="4502150"/>
          <p14:tracePt t="58337" x="7496175" y="4502150"/>
          <p14:tracePt t="58340" x="7467600" y="4511675"/>
          <p14:tracePt t="58350" x="7451725" y="4518025"/>
          <p14:tracePt t="58366" x="7419975" y="4549775"/>
          <p14:tracePt t="58389" x="7397750" y="4613275"/>
          <p14:tracePt t="58402" x="7397750" y="4645025"/>
          <p14:tracePt t="58419" x="7416800" y="4730750"/>
          <p14:tracePt t="58435" x="7499350" y="4781550"/>
          <p14:tracePt t="58452" x="7572375" y="4797425"/>
          <p14:tracePt t="58469" x="7667625" y="4800600"/>
          <p14:tracePt t="58485" x="7734300" y="4791075"/>
          <p14:tracePt t="58501" x="7772400" y="4765675"/>
          <p14:tracePt t="58519" x="7785100" y="4727575"/>
          <p14:tracePt t="58534" x="7785100" y="4705350"/>
          <p14:tracePt t="58550" x="7781925" y="4692650"/>
          <p14:tracePt t="58569" x="7759700" y="4673600"/>
          <p14:tracePt t="58571" x="7747000" y="4664075"/>
          <p14:tracePt t="58583" x="7731125" y="4664075"/>
          <p14:tracePt t="58600" x="7693025" y="4660900"/>
          <p14:tracePt t="58618" x="7654925" y="4660900"/>
          <p14:tracePt t="58636" x="7613650" y="4664075"/>
          <p14:tracePt t="58649" x="7604125" y="4670425"/>
          <p14:tracePt t="58671" x="7591425" y="4686300"/>
          <p14:tracePt t="58689" x="7588250" y="4692650"/>
          <p14:tracePt t="58702" x="7588250" y="4699000"/>
          <p14:tracePt t="58719" x="7588250" y="4702175"/>
          <p14:tracePt t="58751" x="7588250" y="4705350"/>
          <p14:tracePt t="59808" x="7585075" y="4702175"/>
          <p14:tracePt t="59813" x="7578725" y="4699000"/>
          <p14:tracePt t="59821" x="7575550" y="4692650"/>
          <p14:tracePt t="59832" x="7562850" y="4689475"/>
          <p14:tracePt t="59852" x="7546975" y="4676775"/>
          <p14:tracePt t="59867" x="7540625" y="4673600"/>
          <p14:tracePt t="59881" x="7527925" y="4667250"/>
          <p14:tracePt t="59898" x="7508875" y="4654550"/>
          <p14:tracePt t="59916" x="7489825" y="4648200"/>
          <p14:tracePt t="59922" x="7483475" y="4645025"/>
          <p14:tracePt t="59933" x="7470775" y="4638675"/>
          <p14:tracePt t="59949" x="7458075" y="4629150"/>
          <p14:tracePt t="59967" x="7442200" y="4619625"/>
          <p14:tracePt t="59983" x="7423150" y="4603750"/>
          <p14:tracePt t="59999" x="7397750" y="4587875"/>
          <p14:tracePt t="60017" x="7369175" y="4568825"/>
          <p14:tracePt t="60035" x="7334250" y="4546600"/>
          <p14:tracePt t="60036" x="7324725" y="4530725"/>
          <p14:tracePt t="60052" x="7308850" y="4518025"/>
          <p14:tracePt t="60069" x="7264400" y="4483100"/>
          <p14:tracePt t="60083" x="7248525" y="4464050"/>
          <p14:tracePt t="60085" x="7235825" y="4454525"/>
          <p14:tracePt t="60100" x="7207250" y="4432300"/>
          <p14:tracePt t="60117" x="7191375" y="4416425"/>
          <p14:tracePt t="60134" x="7159625" y="4394200"/>
          <p14:tracePt t="60148" x="7137400" y="4368800"/>
          <p14:tracePt t="60165" x="7115175" y="4346575"/>
          <p14:tracePt t="60183" x="7086600" y="4318000"/>
          <p14:tracePt t="60200" x="7067550" y="4302125"/>
          <p14:tracePt t="60216" x="7045325" y="4279900"/>
          <p14:tracePt t="60234" x="7016750" y="4244975"/>
          <p14:tracePt t="60249" x="7013575" y="4238625"/>
          <p14:tracePt t="60268" x="6994525" y="4216400"/>
          <p14:tracePt t="60285" x="6981825" y="4200525"/>
          <p14:tracePt t="60300" x="6975475" y="4194175"/>
          <p14:tracePt t="60318" x="6965950" y="4181475"/>
          <p14:tracePt t="60336" x="6959600" y="4171950"/>
          <p14:tracePt t="60348" x="6953250" y="4162425"/>
          <p14:tracePt t="60364" x="6946900" y="4156075"/>
          <p14:tracePt t="60382" x="6943725" y="4149725"/>
          <p14:tracePt t="60399" x="6940550" y="4146550"/>
          <p14:tracePt t="60403" x="6940550" y="4143375"/>
          <p14:tracePt t="60414" x="6940550" y="4140200"/>
          <p14:tracePt t="60435" x="6937375" y="4133850"/>
          <p14:tracePt t="60457" x="6937375" y="4127500"/>
          <p14:tracePt t="60466" x="6934200" y="4117975"/>
          <p14:tracePt t="60482" x="6931025" y="4111625"/>
          <p14:tracePt t="60501" x="6931025" y="4092575"/>
          <p14:tracePt t="60516" x="6931025" y="4089400"/>
          <p14:tracePt t="60536" x="6927850" y="4079875"/>
          <p14:tracePt t="60538" x="6927850" y="4073525"/>
          <p14:tracePt t="60548" x="6927850" y="4067175"/>
          <p14:tracePt t="60565" x="6927850" y="4060825"/>
          <p14:tracePt t="60583" x="6927850" y="4051300"/>
          <p14:tracePt t="60598" x="6927850" y="4044950"/>
          <p14:tracePt t="60616" x="6927850" y="4038600"/>
          <p14:tracePt t="60632" x="6927850" y="4029075"/>
          <p14:tracePt t="60648" x="6927850" y="4025900"/>
          <p14:tracePt t="60667" x="6927850" y="4016375"/>
          <p14:tracePt t="60684" x="6927850" y="4013200"/>
          <p14:tracePt t="60701" x="6927850" y="4000500"/>
          <p14:tracePt t="60716" x="6927850" y="3990975"/>
          <p14:tracePt t="60733" x="6927850" y="3978275"/>
          <p14:tracePt t="60751" x="6927850" y="3965575"/>
          <p14:tracePt t="60764" x="6927850" y="3946525"/>
          <p14:tracePt t="60781" x="6931025" y="3927475"/>
          <p14:tracePt t="60800" x="6931025" y="3902075"/>
          <p14:tracePt t="60815" x="6931025" y="3876675"/>
          <p14:tracePt t="60835" x="6934200" y="3829050"/>
          <p14:tracePt t="60849" x="6934200" y="3794125"/>
          <p14:tracePt t="60867" x="6934200" y="3765550"/>
          <p14:tracePt t="60882" x="6937375" y="3736975"/>
          <p14:tracePt t="60902" x="6937375" y="3711575"/>
          <p14:tracePt t="60914" x="6937375" y="3683000"/>
          <p14:tracePt t="60939" x="6937375" y="3641725"/>
          <p14:tracePt t="60950" x="6937375" y="3632200"/>
          <p14:tracePt t="60965" x="6937375" y="3609975"/>
          <p14:tracePt t="60982" x="6937375" y="3584575"/>
          <p14:tracePt t="61001" x="6940550" y="3552825"/>
          <p14:tracePt t="61015" x="6940550" y="3543300"/>
          <p14:tracePt t="61031" x="6946900" y="3527425"/>
          <p14:tracePt t="61050" x="6950075" y="3498850"/>
          <p14:tracePt t="61067" x="6950075" y="3482975"/>
          <p14:tracePt t="61082" x="6953250" y="3467100"/>
          <p14:tracePt t="61099" x="6953250" y="3454400"/>
          <p14:tracePt t="61116" x="6956425" y="3448050"/>
          <p14:tracePt t="61134" x="6956425" y="3444875"/>
          <p14:tracePt t="61148" x="6956425" y="3435350"/>
          <p14:tracePt t="61166" x="6956425" y="3432175"/>
          <p14:tracePt t="61201" x="6956425" y="3429000"/>
          <p14:tracePt t="61216" x="6959600" y="3429000"/>
          <p14:tracePt t="61235" x="6959600" y="3425825"/>
          <p14:tracePt t="61255" x="6962775" y="3422650"/>
          <p14:tracePt t="61273" x="6965950" y="3419475"/>
          <p14:tracePt t="61290" x="6965950" y="3416300"/>
          <p14:tracePt t="61297" x="6969125" y="3413125"/>
          <p14:tracePt t="61314" x="6969125" y="3409950"/>
          <p14:tracePt t="61330" x="6972300" y="3406775"/>
          <p14:tracePt t="61344" x="6972300" y="3403600"/>
          <p14:tracePt t="61351" x="6975475" y="3397250"/>
          <p14:tracePt t="61371" x="6978650" y="3375025"/>
          <p14:tracePt t="61381" x="6978650" y="3371850"/>
          <p14:tracePt t="61382" x="6978650" y="3368675"/>
          <p14:tracePt t="61397" x="6978650" y="3365500"/>
          <p14:tracePt t="61417" x="6981825" y="3359150"/>
          <p14:tracePt t="61432" x="6981825" y="3352800"/>
          <p14:tracePt t="61448" x="6981825" y="3349625"/>
          <p14:tracePt t="61468" x="6981825" y="3343275"/>
          <p14:tracePt t="61482" x="6981825" y="3333750"/>
          <p14:tracePt t="61500" x="6981825" y="3330575"/>
          <p14:tracePt t="61515" x="6981825" y="3317875"/>
          <p14:tracePt t="61532" x="6981825" y="3308350"/>
          <p14:tracePt t="61548" x="6981825" y="3295650"/>
          <p14:tracePt t="61567" x="6981825" y="3286125"/>
          <p14:tracePt t="61587" x="6981825" y="3282950"/>
          <p14:tracePt t="61598" x="6981825" y="3279775"/>
          <p14:tracePt t="61599" x="6981825" y="3276600"/>
          <p14:tracePt t="61617" x="6981825" y="3270250"/>
          <p14:tracePt t="61635" x="6981825" y="3267075"/>
          <p14:tracePt t="61639" x="6981825" y="3263900"/>
          <p14:tracePt t="61646" x="6981825" y="3260725"/>
          <p14:tracePt t="61663" x="6981825" y="3254375"/>
          <p14:tracePt t="61681" x="6981825" y="3251200"/>
          <p14:tracePt t="61699" x="6981825" y="3241675"/>
          <p14:tracePt t="61715" x="6981825" y="3232150"/>
          <p14:tracePt t="61716" x="6981825" y="3228975"/>
          <p14:tracePt t="61732" x="6981825" y="3225800"/>
          <p14:tracePt t="61752" x="6981825" y="3222625"/>
          <p14:tracePt t="61768" x="6981825" y="3216275"/>
          <p14:tracePt t="61783" x="6981825" y="3209925"/>
          <p14:tracePt t="61798" x="6978650" y="3206750"/>
          <p14:tracePt t="61818" x="6975475" y="3200400"/>
          <p14:tracePt t="61833" x="6965950" y="3184525"/>
          <p14:tracePt t="61852" x="6962775" y="3184525"/>
          <p14:tracePt t="61993" x="6959600" y="3184525"/>
          <p14:tracePt t="62001" x="6956425" y="3181350"/>
          <p14:tracePt t="62014" x="6956425" y="3178175"/>
          <p14:tracePt t="62033" x="6946900" y="3175000"/>
          <p14:tracePt t="62048" x="6934200" y="3165475"/>
          <p14:tracePt t="62065" x="6927850" y="3162300"/>
          <p14:tracePt t="62079" x="6921500" y="3162300"/>
          <p14:tracePt t="62101" x="6918325" y="3159125"/>
          <p14:tracePt t="62134" x="6915150" y="3159125"/>
          <p14:tracePt t="62472" x="6918325" y="3162300"/>
          <p14:tracePt t="62476" x="6918325" y="3159125"/>
          <p14:tracePt t="62483" x="6918325" y="3155950"/>
          <p14:tracePt t="62496" x="6918325" y="3149600"/>
          <p14:tracePt t="62512" x="6915150" y="3143250"/>
          <p14:tracePt t="62532" x="6908800" y="3140075"/>
          <p14:tracePt t="62547" x="6905625" y="3136900"/>
          <p14:tracePt t="62566" x="6902450" y="3130550"/>
          <p14:tracePt t="62593" x="6899275" y="3127375"/>
          <p14:tracePt t="62614" x="6896100" y="3127375"/>
          <p14:tracePt t="62622" x="6896100" y="3124200"/>
          <p14:tracePt t="62629" x="6889750" y="3121025"/>
          <p14:tracePt t="62653" x="6886575" y="3117850"/>
          <p14:tracePt t="62667" x="6883400" y="3114675"/>
          <p14:tracePt t="62681" x="6880225" y="3111500"/>
          <p14:tracePt t="62702" x="6880225" y="3108325"/>
          <p14:tracePt t="62715" x="6877050" y="3108325"/>
          <p14:tracePt t="62731" x="6870700" y="3105150"/>
          <p14:tracePt t="62762" x="6867525" y="3105150"/>
          <p14:tracePt t="62769" x="6864350" y="3101975"/>
          <p14:tracePt t="62785" x="6861175" y="3098800"/>
          <p14:tracePt t="62803" x="6861175" y="3095625"/>
          <p14:tracePt t="62819" x="6858000" y="3092450"/>
          <p14:tracePt t="62831" x="6854825" y="3089275"/>
          <p14:tracePt t="62847" x="6851650" y="3086100"/>
          <p14:tracePt t="62866" x="6845300" y="3073400"/>
          <p14:tracePt t="62881" x="6838950" y="3060700"/>
          <p14:tracePt t="62900" x="6832600" y="3048000"/>
          <p14:tracePt t="62914" x="6829425" y="3035300"/>
          <p14:tracePt t="62934" x="6829425" y="3022600"/>
          <p14:tracePt t="62947" x="6826250" y="3009900"/>
          <p14:tracePt t="62965" x="6826250" y="3003550"/>
          <p14:tracePt t="62979" x="6826250" y="2994025"/>
          <p14:tracePt t="62999" x="6826250" y="2987675"/>
          <p14:tracePt t="63013" x="6826250" y="2984500"/>
          <p14:tracePt t="63033" x="6826250" y="2981325"/>
          <p14:tracePt t="63156" x="6832600" y="2978150"/>
          <p14:tracePt t="63162" x="6838950" y="2974975"/>
          <p14:tracePt t="63170" x="6842125" y="2974975"/>
          <p14:tracePt t="63178" x="6845300" y="2971800"/>
          <p14:tracePt t="63195" x="6873875" y="2971800"/>
          <p14:tracePt t="63216" x="6902450" y="2971800"/>
          <p14:tracePt t="63230" x="6931025" y="2968625"/>
          <p14:tracePt t="63249" x="6972300" y="2968625"/>
          <p14:tracePt t="63262" x="6981825" y="2968625"/>
          <p14:tracePt t="63282" x="7045325" y="2968625"/>
          <p14:tracePt t="63298" x="7089775" y="2968625"/>
          <p14:tracePt t="63314" x="7140575" y="2968625"/>
          <p14:tracePt t="63332" x="7181850" y="2968625"/>
          <p14:tracePt t="63336" x="7207250" y="2968625"/>
          <p14:tracePt t="63349" x="7232650" y="2968625"/>
          <p14:tracePt t="63352" x="7251700" y="2968625"/>
          <p14:tracePt t="63364" x="7270750" y="2968625"/>
          <p14:tracePt t="63380" x="7312025" y="2968625"/>
          <p14:tracePt t="63396" x="7353300" y="2971800"/>
          <p14:tracePt t="63417" x="7400925" y="2971800"/>
          <p14:tracePt t="63429" x="7413625" y="2978150"/>
          <p14:tracePt t="63445" x="7439025" y="2978150"/>
          <p14:tracePt t="63447" x="7454900" y="2978150"/>
          <p14:tracePt t="63464" x="7473950" y="2978150"/>
          <p14:tracePt t="63482" x="7499350" y="2981325"/>
          <p14:tracePt t="63499" x="7515225" y="2984500"/>
          <p14:tracePt t="63514" x="7531100" y="2990850"/>
          <p14:tracePt t="63531" x="7540625" y="2994025"/>
          <p14:tracePt t="63547" x="7543800" y="2997200"/>
          <p14:tracePt t="63567" x="7546975" y="3000375"/>
          <p14:tracePt t="63584" x="7546975" y="3003550"/>
          <p14:tracePt t="63599" x="7546975" y="3006725"/>
          <p14:tracePt t="63614" x="7537450" y="3019425"/>
          <p14:tracePt t="63634" x="7505700" y="3032125"/>
          <p14:tracePt t="63646" x="7486650" y="3032125"/>
          <p14:tracePt t="63665" x="7394575" y="3041650"/>
          <p14:tracePt t="63682" x="7318375" y="3041650"/>
          <p14:tracePt t="63703" x="7185025" y="3048000"/>
          <p14:tracePt t="63712" x="7140575" y="3048000"/>
          <p14:tracePt t="63729" x="7064375" y="3048000"/>
          <p14:tracePt t="63750" x="7004050" y="3051175"/>
          <p14:tracePt t="63751" x="6978650" y="3051175"/>
          <p14:tracePt t="63762" x="6965950" y="3051175"/>
          <p14:tracePt t="63780" x="6953250" y="3054350"/>
          <p14:tracePt t="63795" x="6943725" y="3054350"/>
          <p14:tracePt t="63817" x="6937375" y="3057525"/>
          <p14:tracePt t="63829" x="6937375" y="3060700"/>
          <p14:tracePt t="63850" x="6934200" y="3060700"/>
          <p14:tracePt t="63861" x="6931025" y="3060700"/>
          <p14:tracePt t="63882" x="6931025" y="3063875"/>
          <p14:tracePt t="63945" x="6934200" y="3063875"/>
          <p14:tracePt t="63950" x="6950075" y="3063875"/>
          <p14:tracePt t="63961" x="6969125" y="3063875"/>
          <p14:tracePt t="63979" x="7013575" y="3063875"/>
          <p14:tracePt t="63985" x="7051675" y="3063875"/>
          <p14:tracePt t="63997" x="7127875" y="3063875"/>
          <p14:tracePt t="64015" x="7210425" y="3063875"/>
          <p14:tracePt t="64033" x="7267575" y="3063875"/>
          <p14:tracePt t="64050" x="7308850" y="3063875"/>
          <p14:tracePt t="64063" x="7321550" y="3063875"/>
          <p14:tracePt t="64079" x="7331075" y="3063875"/>
          <p14:tracePt t="64100" x="7334250" y="3063875"/>
          <p14:tracePt t="64231" x="7331075" y="3063875"/>
          <p14:tracePt t="64237" x="7327900" y="3067050"/>
          <p14:tracePt t="64253" x="7324725" y="3067050"/>
          <p14:tracePt t="64272" x="7321550" y="3067050"/>
          <p14:tracePt t="64297" x="7318375" y="3070225"/>
          <p14:tracePt t="64314" x="7315200" y="3070225"/>
          <p14:tracePt t="64326" x="7312025" y="3070225"/>
          <p14:tracePt t="64396" x="7331075" y="3070225"/>
          <p14:tracePt t="64403" x="7346950" y="3070225"/>
          <p14:tracePt t="64412" x="7369175" y="3070225"/>
          <p14:tracePt t="64431" x="7439025" y="3070225"/>
          <p14:tracePt t="64448" x="7508875" y="3070225"/>
          <p14:tracePt t="64461" x="7581900" y="3070225"/>
          <p14:tracePt t="64483" x="7635875" y="3070225"/>
          <p14:tracePt t="64497" x="7645400" y="3070225"/>
          <p14:tracePt t="64512" x="7658100" y="3070225"/>
          <p14:tracePt t="64534" x="7664450" y="3070225"/>
          <p14:tracePt t="64548" x="7667625" y="3070225"/>
          <p14:tracePt t="64573" x="7670800" y="3070225"/>
          <p14:tracePt t="64649" x="7667625" y="3076575"/>
          <p14:tracePt t="64655" x="7651750" y="3082925"/>
          <p14:tracePt t="64662" x="7635875" y="3086100"/>
          <p14:tracePt t="64678" x="7575550" y="3111500"/>
          <p14:tracePt t="64696" x="7508875" y="3130550"/>
          <p14:tracePt t="64715" x="7385050" y="3149600"/>
          <p14:tracePt t="64728" x="7340600" y="3155950"/>
          <p14:tracePt t="64749" x="7239000" y="3159125"/>
          <p14:tracePt t="64762" x="7159625" y="3168650"/>
          <p14:tracePt t="64780" x="7102475" y="3175000"/>
          <p14:tracePt t="64796" x="7054850" y="3178175"/>
          <p14:tracePt t="64811" x="7013575" y="3184525"/>
          <p14:tracePt t="64829" x="6965950" y="3200400"/>
          <p14:tracePt t="64848" x="6924675" y="3206750"/>
          <p14:tracePt t="64862" x="6883400" y="3216275"/>
          <p14:tracePt t="64878" x="6851650" y="3222625"/>
          <p14:tracePt t="64896" x="6838950" y="3225800"/>
          <p14:tracePt t="64913" x="6835775" y="3228975"/>
          <p14:tracePt t="65033" x="6851650" y="3228975"/>
          <p14:tracePt t="65042" x="6870700" y="3225800"/>
          <p14:tracePt t="65049" x="6896100" y="3222625"/>
          <p14:tracePt t="65061" x="6931025" y="3216275"/>
          <p14:tracePt t="65077" x="7032625" y="3216275"/>
          <p14:tracePt t="65098" x="7207250" y="3216275"/>
          <p14:tracePt t="65113" x="7308850" y="3216275"/>
          <p14:tracePt t="65127" x="7353300" y="3216275"/>
          <p14:tracePt t="65145" x="7435850" y="3216275"/>
          <p14:tracePt t="65165" x="7451725" y="3216275"/>
          <p14:tracePt t="65286" x="7448550" y="3216275"/>
          <p14:tracePt t="65297" x="7442200" y="3216275"/>
          <p14:tracePt t="65305" x="7439025" y="3216275"/>
          <p14:tracePt t="65313" x="7432675" y="3216275"/>
          <p14:tracePt t="65330" x="7426325" y="3216275"/>
          <p14:tracePt t="65344" x="7416800" y="3216275"/>
          <p14:tracePt t="65363" x="7410450" y="3216275"/>
          <p14:tracePt t="65382" x="7407275" y="3216275"/>
          <p14:tracePt t="65398" x="7404100" y="3216275"/>
          <p14:tracePt t="65429" x="7400925" y="3216275"/>
          <p14:tracePt t="65568" x="7388225" y="3216275"/>
          <p14:tracePt t="65577" x="7378700" y="3216275"/>
          <p14:tracePt t="65583" x="7372350" y="3216275"/>
          <p14:tracePt t="65595" x="7362825" y="3216275"/>
          <p14:tracePt t="65612" x="7340600" y="3216275"/>
          <p14:tracePt t="65629" x="7324725" y="3213100"/>
          <p14:tracePt t="65644" x="7305675" y="3213100"/>
          <p14:tracePt t="65662" x="7296150" y="3213100"/>
          <p14:tracePt t="65681" x="7289800" y="3213100"/>
          <p14:tracePt t="65694" x="7283450" y="3213100"/>
          <p14:tracePt t="65714" x="7280275" y="3216275"/>
          <p14:tracePt t="65743" x="7277100" y="3216275"/>
          <p14:tracePt t="65747" x="7273925" y="3219450"/>
          <p14:tracePt t="65761" x="7270750" y="3219450"/>
          <p14:tracePt t="65800" x="7264400" y="3219450"/>
          <p14:tracePt t="65812" x="7261225" y="3219450"/>
          <p14:tracePt t="65816" x="7258050" y="3219450"/>
          <p14:tracePt t="65827" x="7248525" y="3219450"/>
          <p14:tracePt t="65845" x="7242175" y="3219450"/>
          <p14:tracePt t="65864" x="7229475" y="3219450"/>
          <p14:tracePt t="65882" x="7219950" y="3219450"/>
          <p14:tracePt t="65894" x="7216775" y="3219450"/>
          <p14:tracePt t="65983" x="7264400" y="3225800"/>
          <p14:tracePt t="65991" x="7302500" y="3225800"/>
          <p14:tracePt t="65997" x="7340600" y="3225800"/>
          <p14:tracePt t="66013" x="7442200" y="3225800"/>
          <p14:tracePt t="66027" x="7493000" y="3225800"/>
          <p14:tracePt t="66046" x="7613650" y="3216275"/>
          <p14:tracePt t="66062" x="7648575" y="3213100"/>
          <p14:tracePt t="66113" x="7645400" y="3213100"/>
          <p14:tracePt t="66116" x="7639050" y="3213100"/>
          <p14:tracePt t="66127" x="7632700" y="3219450"/>
          <p14:tracePt t="66143" x="7607300" y="3235325"/>
          <p14:tracePt t="66161" x="7569200" y="3257550"/>
          <p14:tracePt t="66177" x="7515225" y="3282950"/>
          <p14:tracePt t="66194" x="7451725" y="3311525"/>
          <p14:tracePt t="66211" x="7391400" y="3333750"/>
          <p14:tracePt t="66226" x="7337425" y="3346450"/>
          <p14:tracePt t="66243" x="7296150" y="3355975"/>
          <p14:tracePt t="66245" x="7280275" y="3355975"/>
          <p14:tracePt t="66262" x="7267575" y="3355975"/>
          <p14:tracePt t="66279" x="7264400" y="3355975"/>
          <p14:tracePt t="66317" x="7270750" y="3355975"/>
          <p14:tracePt t="66327" x="7283450" y="3355975"/>
          <p14:tracePt t="66333" x="7299325" y="3355975"/>
          <p14:tracePt t="66346" x="7327900" y="3355975"/>
          <p14:tracePt t="66359" x="7375525" y="3355975"/>
          <p14:tracePt t="66377" x="7439025" y="3355975"/>
          <p14:tracePt t="66393" x="7496175" y="3355975"/>
          <p14:tracePt t="66410" x="7534275" y="3355975"/>
          <p14:tracePt t="66426" x="7546975" y="3355975"/>
          <p14:tracePt t="67319" x="7553325" y="3355975"/>
          <p14:tracePt t="67320" x="7556500" y="3355975"/>
          <p14:tracePt t="67329" x="7559675" y="3355975"/>
          <p14:tracePt t="67346" x="7566025" y="3355975"/>
          <p14:tracePt t="67351" x="7572375" y="3355975"/>
          <p14:tracePt t="67363" x="7588250" y="3355975"/>
          <p14:tracePt t="67379" x="7597775" y="3355975"/>
          <p14:tracePt t="67394" x="7604125" y="3355975"/>
          <p14:tracePt t="67411" x="7613650" y="3355975"/>
          <p14:tracePt t="67427" x="7620000" y="3355975"/>
          <p14:tracePt t="67443" x="7629525" y="3352800"/>
          <p14:tracePt t="67460" x="7651750" y="3352800"/>
          <p14:tracePt t="67477" x="7677150" y="3352800"/>
          <p14:tracePt t="67492" x="7699375" y="3349625"/>
          <p14:tracePt t="67509" x="7721600" y="3343275"/>
          <p14:tracePt t="67525" x="7727950" y="3336925"/>
          <p14:tracePt t="67547" x="7747000" y="3327400"/>
          <p14:tracePt t="67563" x="7756525" y="3317875"/>
          <p14:tracePt t="67578" x="7762875" y="3311525"/>
          <p14:tracePt t="67596" x="7772400" y="3302000"/>
          <p14:tracePt t="67613" x="7781925" y="3292475"/>
          <p14:tracePt t="67631" x="7791450" y="3279775"/>
          <p14:tracePt t="67644" x="7797800" y="3263900"/>
          <p14:tracePt t="67660" x="7813675" y="3248025"/>
          <p14:tracePt t="67675" x="7820025" y="3232150"/>
          <p14:tracePt t="67694" x="7829550" y="3219450"/>
          <p14:tracePt t="67695" x="7839075" y="3194050"/>
          <p14:tracePt t="67708" x="7845425" y="3181350"/>
          <p14:tracePt t="67727" x="7848600" y="3152775"/>
          <p14:tracePt t="67746" x="7848600" y="3136900"/>
          <p14:tracePt t="67761" x="7845425" y="3121025"/>
          <p14:tracePt t="67782" x="7842250" y="3114675"/>
          <p14:tracePt t="67794" x="7839075" y="3105150"/>
          <p14:tracePt t="67811" x="7835900" y="3098800"/>
          <p14:tracePt t="67827" x="7835900" y="3092450"/>
          <p14:tracePt t="67843" x="7832725" y="3082925"/>
          <p14:tracePt t="67867" x="7826375" y="3067050"/>
          <p14:tracePt t="67881" x="7823200" y="3054350"/>
          <p14:tracePt t="67898" x="7820025" y="3044825"/>
          <p14:tracePt t="67908" x="7820025" y="3041650"/>
          <p14:tracePt t="67927" x="7813675" y="3016250"/>
          <p14:tracePt t="67942" x="7810500" y="2981325"/>
          <p14:tracePt t="67958" x="7800975" y="2943225"/>
          <p14:tracePt t="67976" x="7797800" y="2908300"/>
          <p14:tracePt t="67993" x="7794625" y="2882900"/>
          <p14:tracePt t="68013" x="7794625" y="2860675"/>
          <p14:tracePt t="68026" x="7794625" y="2835275"/>
          <p14:tracePt t="68045" x="7794625" y="2809875"/>
          <p14:tracePt t="68046" x="7794625" y="2800350"/>
          <p14:tracePt t="68061" x="7807325" y="2778125"/>
          <p14:tracePt t="68077" x="7813675" y="2762250"/>
          <p14:tracePt t="68094" x="7826375" y="2746375"/>
          <p14:tracePt t="68109" x="7839075" y="2733675"/>
          <p14:tracePt t="68126" x="7845425" y="2730500"/>
          <p14:tracePt t="68143" x="7861300" y="2717800"/>
          <p14:tracePt t="68162" x="7877175" y="2705100"/>
          <p14:tracePt t="68176" x="7886700" y="2695575"/>
          <p14:tracePt t="68194" x="7905750" y="2686050"/>
          <p14:tracePt t="68215" x="7927975" y="2676525"/>
          <p14:tracePt t="68227" x="7950200" y="2670175"/>
          <p14:tracePt t="68243" x="7969250" y="2657475"/>
          <p14:tracePt t="68263" x="7994650" y="2647950"/>
          <p14:tracePt t="68275" x="8020050" y="2635250"/>
          <p14:tracePt t="68294" x="8048625" y="2625725"/>
          <p14:tracePt t="68309" x="8080375" y="2609850"/>
          <p14:tracePt t="68326" x="8108950" y="2593975"/>
          <p14:tracePt t="68343" x="8153400" y="2578100"/>
          <p14:tracePt t="68358" x="8188325" y="2559050"/>
          <p14:tracePt t="68375" x="8226425" y="2549525"/>
          <p14:tracePt t="68391" x="8258175" y="2536825"/>
          <p14:tracePt t="68407" x="8286750" y="2524125"/>
          <p14:tracePt t="68428" x="8328025" y="2508250"/>
          <p14:tracePt t="68442" x="8340725" y="2501900"/>
          <p14:tracePt t="68459" x="8375650" y="2489200"/>
          <p14:tracePt t="68476" x="8401050" y="2476500"/>
          <p14:tracePt t="68493" x="8420100" y="2470150"/>
          <p14:tracePt t="68498" x="8435975" y="2463800"/>
          <p14:tracePt t="68508" x="8448675" y="2460625"/>
          <p14:tracePt t="68525" x="8470900" y="2451100"/>
          <p14:tracePt t="68545" x="8515350" y="2441575"/>
          <p14:tracePt t="68563" x="8553450" y="2428875"/>
          <p14:tracePt t="68575" x="8562975" y="2425700"/>
          <p14:tracePt t="68591" x="8604250" y="2422525"/>
          <p14:tracePt t="68612" x="8670925" y="2413000"/>
          <p14:tracePt t="68629" x="8737600" y="2403475"/>
          <p14:tracePt t="68644" x="8759825" y="2400300"/>
          <p14:tracePt t="68662" x="8788400" y="2397125"/>
          <p14:tracePt t="68678" x="8804275" y="2397125"/>
          <p14:tracePt t="68703" x="8829675" y="2393950"/>
          <p14:tracePt t="68715" x="8839200" y="2393950"/>
          <p14:tracePt t="68725" x="8845550" y="2393950"/>
          <p14:tracePt t="68747" x="8874125" y="2393950"/>
          <p14:tracePt t="68759" x="8902700" y="2393950"/>
          <p14:tracePt t="68777" x="8931275" y="2393950"/>
          <p14:tracePt t="68793" x="8953500" y="2397125"/>
          <p14:tracePt t="68809" x="8978900" y="2397125"/>
          <p14:tracePt t="68825" x="9001125" y="2397125"/>
          <p14:tracePt t="68843" x="9010650" y="2397125"/>
          <p14:tracePt t="68858" x="9032875" y="2397125"/>
          <p14:tracePt t="68877" x="9061450" y="2397125"/>
          <p14:tracePt t="68878" x="9074150" y="2397125"/>
          <p14:tracePt t="68892" x="9083675" y="2397125"/>
          <p14:tracePt t="68911" x="9124950" y="2397125"/>
          <p14:tracePt t="68931" x="9144000" y="2397125"/>
          <p14:tracePt t="68940" x="9150350" y="2393950"/>
          <p14:tracePt t="68959" x="9175750" y="2390775"/>
          <p14:tracePt t="68977" x="9194800" y="2390775"/>
          <p14:tracePt t="68992" x="9223375" y="2390775"/>
          <p14:tracePt t="69007" x="9248775" y="2390775"/>
          <p14:tracePt t="69024" x="9283700" y="2397125"/>
          <p14:tracePt t="69045" x="9318625" y="2397125"/>
          <p14:tracePt t="69061" x="9328150" y="2397125"/>
          <p14:tracePt t="69062" x="9334500" y="2397125"/>
          <p14:tracePt t="69074" x="9340850" y="2397125"/>
          <p14:tracePt t="69091" x="9353550" y="2397125"/>
          <p14:tracePt t="69092" x="9356725" y="2397125"/>
          <p14:tracePt t="69109" x="9369425" y="2397125"/>
          <p14:tracePt t="69129" x="9375775" y="2397125"/>
          <p14:tracePt t="69144" x="9382125" y="2397125"/>
          <p14:tracePt t="69163" x="9385300" y="2397125"/>
          <p14:tracePt t="69180" x="9391650" y="2397125"/>
          <p14:tracePt t="69193" x="9394825" y="2397125"/>
          <p14:tracePt t="69208" x="9401175" y="2397125"/>
          <p14:tracePt t="69226" x="9410700" y="2397125"/>
          <p14:tracePt t="69245" x="9417050" y="2400300"/>
          <p14:tracePt t="69257" x="9432925" y="2400300"/>
          <p14:tracePt t="69275" x="9464675" y="2406650"/>
          <p14:tracePt t="69293" x="9490075" y="2416175"/>
          <p14:tracePt t="69311" x="9502775" y="2416175"/>
          <p14:tracePt t="69327" x="9518650" y="2419350"/>
          <p14:tracePt t="69342" x="9531350" y="2422525"/>
          <p14:tracePt t="69361" x="9550400" y="2425700"/>
          <p14:tracePt t="69363" x="9559925" y="2425700"/>
          <p14:tracePt t="69374" x="9572625" y="2432050"/>
          <p14:tracePt t="69394" x="9607550" y="2435225"/>
          <p14:tracePt t="69411" x="9661525" y="2447925"/>
          <p14:tracePt t="69424" x="9674225" y="2447925"/>
          <p14:tracePt t="69445" x="9712325" y="2460625"/>
          <p14:tracePt t="69457" x="9728200" y="2463800"/>
          <p14:tracePt t="69460" x="9737725" y="2463800"/>
          <p14:tracePt t="69476" x="9753600" y="2466975"/>
          <p14:tracePt t="69490" x="9775825" y="2470150"/>
          <p14:tracePt t="69510" x="9798050" y="2473325"/>
          <p14:tracePt t="69524" x="9817100" y="2476500"/>
          <p14:tracePt t="69547" x="9836150" y="2476500"/>
          <p14:tracePt t="69557" x="9842500" y="2479675"/>
          <p14:tracePt t="69575" x="9858375" y="2479675"/>
          <p14:tracePt t="69593" x="9880600" y="2482850"/>
          <p14:tracePt t="69609" x="9902825" y="2486025"/>
          <p14:tracePt t="69625" x="9940925" y="2489200"/>
          <p14:tracePt t="69642" x="9966325" y="2495550"/>
          <p14:tracePt t="69657" x="9982200" y="2495550"/>
          <p14:tracePt t="69675" x="9991725" y="2498725"/>
          <p14:tracePt t="69692" x="10001250" y="2498725"/>
          <p14:tracePt t="69710" x="10007600" y="2498725"/>
          <p14:tracePt t="69726" x="10013950" y="2498725"/>
          <p14:tracePt t="69741" x="10023475" y="2501900"/>
          <p14:tracePt t="69760" x="10036175" y="2505075"/>
          <p14:tracePt t="69774" x="10052050" y="2514600"/>
          <p14:tracePt t="69792" x="10077450" y="2520950"/>
          <p14:tracePt t="69815" x="10090150" y="2524125"/>
          <p14:tracePt t="69819" x="10093325" y="2527300"/>
          <p14:tracePt t="69828" x="10099675" y="2527300"/>
          <p14:tracePt t="69842" x="10112375" y="2530475"/>
          <p14:tracePt t="69860" x="10131425" y="2536825"/>
          <p14:tracePt t="69875" x="10147300" y="2540000"/>
          <p14:tracePt t="69895" x="10163175" y="2543175"/>
          <p14:tracePt t="69910" x="10185400" y="2549525"/>
          <p14:tracePt t="69925" x="10201275" y="2552700"/>
          <p14:tracePt t="69941" x="10226675" y="2562225"/>
          <p14:tracePt t="69958" x="10248900" y="2568575"/>
          <p14:tracePt t="69975" x="10271125" y="2578100"/>
          <p14:tracePt t="69995" x="10287000" y="2581275"/>
          <p14:tracePt t="70013" x="10309225" y="2590800"/>
          <p14:tracePt t="70026" x="10325100" y="2600325"/>
          <p14:tracePt t="70047" x="10353675" y="2609850"/>
          <p14:tracePt t="70060" x="10363200" y="2613025"/>
          <p14:tracePt t="70080" x="10379075" y="2619375"/>
          <p14:tracePt t="70092" x="10385425" y="2619375"/>
          <p14:tracePt t="70096" x="10391775" y="2619375"/>
          <p14:tracePt t="70112" x="10398125" y="2622550"/>
          <p14:tracePt t="70127" x="10407650" y="2625725"/>
          <p14:tracePt t="70148" x="10417175" y="2628900"/>
          <p14:tracePt t="70150" x="10423525" y="2628900"/>
          <p14:tracePt t="70160" x="10426700" y="2628900"/>
          <p14:tracePt t="70176" x="10442575" y="2638425"/>
          <p14:tracePt t="70194" x="10455275" y="2641600"/>
          <p14:tracePt t="70208" x="10467975" y="2651125"/>
          <p14:tracePt t="70224" x="10480675" y="2657475"/>
          <p14:tracePt t="70247" x="10537825" y="2689225"/>
          <p14:tracePt t="70256" x="10560050" y="2698750"/>
          <p14:tracePt t="70282" x="10639425" y="2743200"/>
          <p14:tracePt t="70284" x="10661650" y="2759075"/>
          <p14:tracePt t="70291" x="10683875" y="2765425"/>
          <p14:tracePt t="70311" x="10715625" y="2781300"/>
          <p14:tracePt t="70325" x="10756900" y="2803525"/>
          <p14:tracePt t="70342" x="10785475" y="2819400"/>
          <p14:tracePt t="70357" x="10804525" y="2832100"/>
          <p14:tracePt t="70375" x="10826750" y="2847975"/>
          <p14:tracePt t="70391" x="10845800" y="2863850"/>
          <p14:tracePt t="70407" x="10861675" y="2882900"/>
          <p14:tracePt t="70429" x="10887075" y="2908300"/>
          <p14:tracePt t="70442" x="10906125" y="2924175"/>
          <p14:tracePt t="70457" x="10915650" y="2940050"/>
          <p14:tracePt t="70459" x="10918825" y="2943225"/>
          <p14:tracePt t="70478" x="10931525" y="2959100"/>
          <p14:tracePt t="70489" x="10937875" y="2965450"/>
          <p14:tracePt t="70491" x="10947400" y="2981325"/>
          <p14:tracePt t="70510" x="10960100" y="3003550"/>
          <p14:tracePt t="70524" x="10972800" y="3019425"/>
          <p14:tracePt t="70543" x="10982325" y="3041650"/>
          <p14:tracePt t="70556" x="10985500" y="3057525"/>
          <p14:tracePt t="70574" x="10991850" y="3079750"/>
          <p14:tracePt t="70591" x="10991850" y="3140075"/>
          <p14:tracePt t="70609" x="10991850" y="3228975"/>
          <p14:tracePt t="70628" x="10991850" y="3298825"/>
          <p14:tracePt t="70640" x="10985500" y="3371850"/>
          <p14:tracePt t="70659" x="10975975" y="3448050"/>
          <p14:tracePt t="70677" x="10975975" y="3517900"/>
          <p14:tracePt t="70698" x="10972800" y="3603625"/>
          <p14:tracePt t="70702" x="10972800" y="3635375"/>
          <p14:tracePt t="70710" x="10966450" y="3686175"/>
          <p14:tracePt t="70724" x="10960100" y="3775075"/>
          <p14:tracePt t="70741" x="10947400" y="3854450"/>
          <p14:tracePt t="70762" x="10918825" y="3965575"/>
          <p14:tracePt t="70774" x="10909300" y="3994150"/>
          <p14:tracePt t="70790" x="10893425" y="4054475"/>
          <p14:tracePt t="70809" x="10861675" y="4146550"/>
          <p14:tracePt t="70825" x="10836275" y="4210050"/>
          <p14:tracePt t="70844" x="10810875" y="4254500"/>
          <p14:tracePt t="70860" x="10782300" y="4314825"/>
          <p14:tracePt t="70874" x="10731500" y="4384675"/>
          <p14:tracePt t="70893" x="10671175" y="4460875"/>
          <p14:tracePt t="70913" x="10610850" y="4524375"/>
          <p14:tracePt t="70915" x="10569575" y="4568825"/>
          <p14:tracePt t="70925" x="10521950" y="4603750"/>
          <p14:tracePt t="70940" x="10334625" y="4740275"/>
          <p14:tracePt t="70957" x="10147300" y="4845050"/>
          <p14:tracePt t="70959" x="10020300" y="4914900"/>
          <p14:tracePt t="70974" x="9934575" y="4956175"/>
          <p14:tracePt t="70975" x="9861550" y="4991100"/>
          <p14:tracePt t="70990" x="9810750" y="5013325"/>
          <p14:tracePt t="70991" x="9740900" y="5048250"/>
          <p14:tracePt t="71006" x="9680575" y="5073650"/>
          <p14:tracePt t="71007" x="9613900" y="5102225"/>
          <p14:tracePt t="71024" x="9496425" y="5133975"/>
          <p14:tracePt t="71040" x="9375775" y="5156200"/>
          <p14:tracePt t="71058" x="9267825" y="5159375"/>
          <p14:tracePt t="71076" x="9153525" y="5159375"/>
          <p14:tracePt t="71077" x="9102725" y="5159375"/>
          <p14:tracePt t="71090" x="9051925" y="5159375"/>
          <p14:tracePt t="71107" x="8943975" y="5153025"/>
          <p14:tracePt t="71124" x="8785225" y="5143500"/>
          <p14:tracePt t="71140" x="8747125" y="5137150"/>
          <p14:tracePt t="71158" x="8604250" y="5108575"/>
          <p14:tracePt t="71174" x="8512175" y="5083175"/>
          <p14:tracePt t="71191" x="8413750" y="5038725"/>
          <p14:tracePt t="71209" x="8315325" y="4994275"/>
          <p14:tracePt t="71223" x="8207375" y="4940300"/>
          <p14:tracePt t="71243" x="8102600" y="4886325"/>
          <p14:tracePt t="71258" x="8001000" y="4819650"/>
          <p14:tracePt t="71273" x="7931150" y="4752975"/>
          <p14:tracePt t="71291" x="7867650" y="4670425"/>
          <p14:tracePt t="71294" x="7842250" y="4629150"/>
          <p14:tracePt t="71306" x="7816850" y="4581525"/>
          <p14:tracePt t="71324" x="7775575" y="4476750"/>
          <p14:tracePt t="71342" x="7724775" y="4330700"/>
          <p14:tracePt t="71358" x="7693025" y="4238625"/>
          <p14:tracePt t="71376" x="7667625" y="4130675"/>
          <p14:tracePt t="71391" x="7651750" y="4022725"/>
          <p14:tracePt t="71409" x="7642225" y="3902075"/>
          <p14:tracePt t="71423" x="7642225" y="3794125"/>
          <p14:tracePt t="71441" x="7651750" y="3683000"/>
          <p14:tracePt t="71444" x="7664450" y="3625850"/>
          <p14:tracePt t="71459" x="7696200" y="3511550"/>
          <p14:tracePt t="71474" x="7712075" y="3457575"/>
          <p14:tracePt t="71476" x="7721600" y="3406775"/>
          <p14:tracePt t="71490" x="7737475" y="3343275"/>
          <p14:tracePt t="71491" x="7753350" y="3302000"/>
          <p14:tracePt t="71506" x="7762875" y="3257550"/>
          <p14:tracePt t="71524" x="7807325" y="3136900"/>
          <p14:tracePt t="71541" x="7835900" y="3070225"/>
          <p14:tracePt t="71559" x="7877175" y="3000375"/>
          <p14:tracePt t="71575" x="7921625" y="2930525"/>
          <p14:tracePt t="71589" x="7975600" y="2860675"/>
          <p14:tracePt t="71608" x="8051800" y="2794000"/>
          <p14:tracePt t="71626" x="8181975" y="2705100"/>
          <p14:tracePt t="71642" x="8274050" y="2663825"/>
          <p14:tracePt t="71658" x="8378825" y="2632075"/>
          <p14:tracePt t="71674" x="8483600" y="2606675"/>
          <p14:tracePt t="71689" x="8585200" y="2587625"/>
          <p14:tracePt t="71705" x="8689975" y="2571750"/>
          <p14:tracePt t="71722" x="8804275" y="2555875"/>
          <p14:tracePt t="71739" x="8896350" y="2540000"/>
          <p14:tracePt t="71756" x="8985250" y="2530475"/>
          <p14:tracePt t="71773" x="9067800" y="2520950"/>
          <p14:tracePt t="71791" x="9147175" y="2514600"/>
          <p14:tracePt t="71794" x="9185275" y="2514600"/>
          <p14:tracePt t="71806" x="9210675" y="2514600"/>
          <p14:tracePt t="71822" x="9267825" y="2511425"/>
          <p14:tracePt t="71841" x="9315450" y="2511425"/>
          <p14:tracePt t="71860" x="9372600" y="2511425"/>
          <p14:tracePt t="71874" x="9417050" y="2511425"/>
          <p14:tracePt t="71892" x="9477375" y="2524125"/>
          <p14:tracePt t="71909" x="9531350" y="2533650"/>
          <p14:tracePt t="71925" x="9598025" y="2549525"/>
          <p14:tracePt t="71941" x="9671050" y="2562225"/>
          <p14:tracePt t="71943" x="9709150" y="2562225"/>
          <p14:tracePt t="71956" x="9734550" y="2568575"/>
          <p14:tracePt t="71972" x="9782175" y="2571750"/>
          <p14:tracePt t="71989" x="9820275" y="2571750"/>
          <p14:tracePt t="71991" x="9839325" y="2571750"/>
          <p14:tracePt t="72007" x="9880600" y="2574925"/>
          <p14:tracePt t="72024" x="9915525" y="2578100"/>
          <p14:tracePt t="72039" x="9956800" y="2587625"/>
          <p14:tracePt t="72056" x="9998075" y="2597150"/>
          <p14:tracePt t="72073" x="10023475" y="2600325"/>
          <p14:tracePt t="72089" x="10045700" y="2603500"/>
          <p14:tracePt t="72107" x="10052050" y="2606675"/>
          <p14:tracePt t="72122" x="10055225" y="2606675"/>
          <p14:tracePt t="72173" x="10058400" y="2606675"/>
          <p14:tracePt t="72189" x="10061575" y="2606675"/>
          <p14:tracePt t="78752" x="9820275" y="2746375"/>
          <p14:tracePt t="78759" x="9759950" y="2774950"/>
          <p14:tracePt t="78767" x="9718675" y="2794000"/>
          <p14:tracePt t="78776" x="9683750" y="2819400"/>
          <p14:tracePt t="78783" x="9661525" y="2832100"/>
          <p14:tracePt t="78802" x="9648825" y="2851150"/>
          <p14:tracePt t="78818" x="9629775" y="2876550"/>
          <p14:tracePt t="78835" x="9623425" y="2911475"/>
          <p14:tracePt t="78850" x="9598025" y="2946400"/>
          <p14:tracePt t="78867" x="9556750" y="2987675"/>
          <p14:tracePt t="78888" x="9480550" y="3063875"/>
          <p14:tracePt t="78900" x="9448800" y="3089275"/>
          <p14:tracePt t="78918" x="9369425" y="3140075"/>
          <p14:tracePt t="78937" x="9204325" y="3241675"/>
          <p14:tracePt t="78950" x="9083675" y="3308350"/>
          <p14:tracePt t="78969" x="8994775" y="3365500"/>
          <p14:tracePt t="78988" x="8899525" y="3413125"/>
          <p14:tracePt t="79002" x="8820150" y="3441700"/>
          <p14:tracePt t="79018" x="8715375" y="3486150"/>
          <p14:tracePt t="79033" x="8623300" y="3514725"/>
          <p14:tracePt t="79051" x="8531225" y="3546475"/>
          <p14:tracePt t="79066" x="8439150" y="3581400"/>
          <p14:tracePt t="79083" x="8366125" y="3616325"/>
          <p14:tracePt t="79102" x="8229600" y="3683000"/>
          <p14:tracePt t="79116" x="8201025" y="3702050"/>
          <p14:tracePt t="79133" x="8150225" y="3730625"/>
          <p14:tracePt t="79153" x="8102600" y="3762375"/>
          <p14:tracePt t="79166" x="8096250" y="3768725"/>
          <p14:tracePt t="79186" x="8093075" y="3771900"/>
          <p14:tracePt t="79567" x="8093075" y="3775075"/>
          <p14:tracePt t="86134" x="8093075" y="3778250"/>
          <p14:tracePt t="86268" x="8093075" y="3784600"/>
          <p14:tracePt t="86277" x="8093075" y="3787775"/>
          <p14:tracePt t="86297" x="8093075" y="3790950"/>
          <p14:tracePt t="86321" x="8093075" y="3794125"/>
          <p14:tracePt t="86333" x="8093075" y="3797300"/>
          <p14:tracePt t="86801" x="8083550" y="3797300"/>
          <p14:tracePt t="86867" x="8077200" y="3797300"/>
          <p14:tracePt t="86872" x="8074025" y="3797300"/>
          <p14:tracePt t="86880" x="8067675" y="3797300"/>
          <p14:tracePt t="86899" x="8058150" y="3797300"/>
          <p14:tracePt t="86912" x="8051800" y="3797300"/>
          <p14:tracePt t="86927" x="8042275" y="3797300"/>
          <p14:tracePt t="86945" x="8039100" y="3797300"/>
          <p14:tracePt t="86973" x="8035925" y="3797300"/>
          <p14:tracePt t="87032" x="8035925" y="3794125"/>
          <p14:tracePt t="87038" x="8035925" y="3790950"/>
          <p14:tracePt t="87048" x="8032750" y="3787775"/>
          <p14:tracePt t="87065" x="8032750" y="3784600"/>
          <p14:tracePt t="87079" x="8032750" y="3781425"/>
          <p14:tracePt t="87097" x="8029575" y="3781425"/>
          <p14:tracePt t="87237" x="8023225" y="3781425"/>
          <p14:tracePt t="87241" x="8007350" y="3781425"/>
          <p14:tracePt t="87247" x="7975600" y="3784600"/>
          <p14:tracePt t="87261" x="7931150" y="3790950"/>
          <p14:tracePt t="87278" x="7769225" y="3800475"/>
          <p14:tracePt t="87296" x="7251700" y="3800475"/>
          <p14:tracePt t="87312" x="6848475" y="3810000"/>
          <p14:tracePt t="87329" x="6448425" y="3810000"/>
          <p14:tracePt t="87343" x="6213475" y="3819525"/>
          <p14:tracePt t="87358" x="6045200" y="3835400"/>
          <p14:tracePt t="87377" x="5953125" y="3860800"/>
          <p14:tracePt t="87392" x="5873750" y="3886200"/>
          <p14:tracePt t="87415" x="5765800" y="3924300"/>
          <p14:tracePt t="87426" x="5721350" y="3940175"/>
          <p14:tracePt t="87442" x="5629275" y="3962400"/>
          <p14:tracePt t="87460" x="5534025" y="3975100"/>
          <p14:tracePt t="87477" x="5426075" y="3975100"/>
          <p14:tracePt t="87493" x="5372100" y="3984625"/>
          <p14:tracePt t="87510" x="5330825" y="3997325"/>
          <p14:tracePt t="87530" x="5292725" y="4016375"/>
          <p14:tracePt t="87543" x="5254625" y="4041775"/>
          <p14:tracePt t="87559" x="5226050" y="4070350"/>
          <p14:tracePt t="87576" x="5178425" y="4111625"/>
          <p14:tracePt t="87592" x="5143500" y="4146550"/>
          <p14:tracePt t="87595" x="5127625" y="4159250"/>
          <p14:tracePt t="87610" x="5118100" y="4168775"/>
          <p14:tracePt t="87612" x="5105400" y="4184650"/>
          <p14:tracePt t="87625" x="5099050" y="4194175"/>
          <p14:tracePt t="87644" x="5073650" y="4213225"/>
          <p14:tracePt t="87660" x="5067300" y="4219575"/>
          <p14:tracePt t="87678" x="5064125" y="4222750"/>
          <p14:tracePt t="87710" x="5060950" y="4222750"/>
          <p14:tracePt t="87741" x="5060950" y="4225925"/>
          <p14:tracePt t="103489" x="4889500" y="4203700"/>
          <p14:tracePt t="103494" x="4803775" y="4191000"/>
          <p14:tracePt t="103501" x="4679950" y="4168775"/>
          <p14:tracePt t="103514" x="4543425" y="4146550"/>
          <p14:tracePt t="103530" x="4149725" y="4076700"/>
          <p14:tracePt t="103548" x="3698875" y="4003675"/>
          <p14:tracePt t="103567" x="2882900" y="3832225"/>
          <p14:tracePt t="103579" x="2603500" y="3775075"/>
          <p14:tracePt t="103600" x="1724025" y="3578225"/>
          <p14:tracePt t="103614" x="1174750" y="3454400"/>
          <p14:tracePt t="103629" x="625475" y="3327400"/>
          <p14:tracePt t="103646" x="127000" y="3206750"/>
          <p14:tracePt t="103746" x="11528425" y="3778250"/>
          <p14:tracePt t="103765" x="10607675" y="3317875"/>
          <p14:tracePt t="103784" x="9586913" y="2705100"/>
          <p14:tracePt t="103798" x="8650288" y="2246313"/>
          <p14:tracePt t="103815" x="7986713" y="1906588"/>
          <p14:tracePt t="103831" x="7407275" y="1633538"/>
          <p14:tracePt t="103848" x="7050088" y="1412875"/>
          <p14:tracePt t="103862" x="6777038" y="1243013"/>
          <p14:tracePt t="103880" x="6624638" y="1139825"/>
          <p14:tracePt t="103896" x="6572250" y="1071563"/>
          <p14:tracePt t="103912" x="6521450" y="1020763"/>
          <p14:tracePt t="103930" x="6503988" y="969963"/>
          <p14:tracePt t="103932" x="6488113" y="952500"/>
          <p14:tracePt t="103948" x="6470650" y="901700"/>
          <p14:tracePt t="103971" x="6453188" y="868363"/>
          <p14:tracePt t="103981" x="6437313" y="833438"/>
          <p14:tracePt t="103999" x="6419850" y="800100"/>
          <p14:tracePt t="104014" x="6215063" y="630238"/>
          <p14:tracePt t="104029" x="6062663" y="458788"/>
          <p14:tracePt t="104049" x="5875338" y="273050"/>
          <p14:tracePt t="104052" x="5789613" y="152400"/>
          <p14:tracePt t="104065" x="5738813" y="33338"/>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Title 1"/>
          <p:cNvSpPr txBox="1">
            <a:spLocks noGrp="1"/>
          </p:cNvSpPr>
          <p:nvPr>
            <p:ph type="title"/>
          </p:nvPr>
        </p:nvSpPr>
        <p:spPr>
          <a:xfrm>
            <a:off x="838200" y="365125"/>
            <a:ext cx="10515600" cy="1325563"/>
          </a:xfrm>
          <a:prstGeom prst="rect">
            <a:avLst/>
          </a:prstGeom>
        </p:spPr>
        <p:txBody>
          <a:bodyPr/>
          <a:lstStyle/>
          <a:p>
            <a:r>
              <a:rPr dirty="0"/>
              <a:t>Designing the reward </a:t>
            </a:r>
          </a:p>
        </p:txBody>
      </p:sp>
      <p:sp>
        <p:nvSpPr>
          <p:cNvPr id="180" name="Content Placeholder 2"/>
          <p:cNvSpPr txBox="1">
            <a:spLocks noGrp="1"/>
          </p:cNvSpPr>
          <p:nvPr>
            <p:ph type="body" idx="1"/>
          </p:nvPr>
        </p:nvSpPr>
        <p:spPr>
          <a:xfrm>
            <a:off x="838200" y="1825624"/>
            <a:ext cx="10515600" cy="3928631"/>
          </a:xfrm>
          <a:prstGeom prst="rect">
            <a:avLst/>
          </a:prstGeom>
        </p:spPr>
        <p:txBody>
          <a:bodyPr/>
          <a:lstStyle/>
          <a:p>
            <a:r>
              <a:rPr dirty="0"/>
              <a:t>Reward is just a ‘number’ to the RL agent that it aims to maximize by controlling the stimulus.</a:t>
            </a:r>
          </a:p>
          <a:p>
            <a:r>
              <a:rPr dirty="0"/>
              <a:t>Use it wisely to meet your requirement.</a:t>
            </a:r>
          </a:p>
          <a:p>
            <a:r>
              <a:rPr dirty="0"/>
              <a:t>Examples:</a:t>
            </a:r>
          </a:p>
          <a:p>
            <a:pPr marL="685800" lvl="1" indent="-228600">
              <a:spcBef>
                <a:spcPts val="500"/>
              </a:spcBef>
              <a:defRPr sz="2400"/>
            </a:pPr>
            <a:r>
              <a:rPr dirty="0"/>
              <a:t>Functional/Code Coverage Scores</a:t>
            </a:r>
          </a:p>
          <a:p>
            <a:pPr marL="685800" lvl="1" indent="-228600">
              <a:spcBef>
                <a:spcPts val="500"/>
              </a:spcBef>
              <a:defRPr sz="2400"/>
            </a:pPr>
            <a:r>
              <a:rPr dirty="0"/>
              <a:t>Relative Functional/Code Coverage </a:t>
            </a:r>
            <a:r>
              <a:rPr dirty="0" err="1"/>
              <a:t>wrt</a:t>
            </a:r>
            <a:r>
              <a:rPr dirty="0"/>
              <a:t> a reference score</a:t>
            </a:r>
          </a:p>
          <a:p>
            <a:pPr marL="685800" lvl="1" indent="-228600">
              <a:spcBef>
                <a:spcPts val="500"/>
              </a:spcBef>
              <a:defRPr sz="2400"/>
            </a:pPr>
            <a:r>
              <a:rPr dirty="0"/>
              <a:t>Number of design bugs getting caught</a:t>
            </a:r>
          </a:p>
          <a:p>
            <a:pPr marL="685800" lvl="1" indent="-228600">
              <a:spcBef>
                <a:spcPts val="500"/>
              </a:spcBef>
              <a:defRPr sz="2400"/>
            </a:pPr>
            <a:r>
              <a:rPr dirty="0"/>
              <a:t>Stress testing on the design</a:t>
            </a:r>
          </a:p>
        </p:txBody>
      </p:sp>
      <p:pic>
        <p:nvPicPr>
          <p:cNvPr id="31" name="Audio 30">
            <a:hlinkClick r:id="" action="ppaction://media"/>
            <a:extLst>
              <a:ext uri="{FF2B5EF4-FFF2-40B4-BE49-F238E27FC236}">
                <a16:creationId xmlns:a16="http://schemas.microsoft.com/office/drawing/2014/main" id="{9B68E6B1-C6B3-45A6-F7B2-92C77C90EB6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cSld>
  <p:clrMapOvr>
    <a:masterClrMapping/>
  </p:clrMapOvr>
  <p:transition spd="med" advTm="923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extLst>
    <p:ext uri="{3A86A75C-4F4B-4683-9AE1-C65F6400EC91}">
      <p14:laserTraceLst xmlns:p14="http://schemas.microsoft.com/office/powerpoint/2010/main">
        <p14:tracePtLst>
          <p14:tracePt t="17313" x="38100" y="669925"/>
          <p14:tracePt t="17324" x="73025" y="650875"/>
          <p14:tracePt t="17361" x="139700" y="622300"/>
          <p14:tracePt t="17378" x="146050" y="622300"/>
          <p14:tracePt t="17395" x="161925" y="615950"/>
          <p14:tracePt t="17408" x="180975" y="609600"/>
          <p14:tracePt t="17427" x="215900" y="603250"/>
          <p14:tracePt t="17428" x="254000" y="600075"/>
          <p14:tracePt t="17442" x="304800" y="590550"/>
          <p14:tracePt t="17444" x="412750" y="577850"/>
          <p14:tracePt t="17458" x="533400" y="568325"/>
          <p14:tracePt t="17474" x="844550" y="530225"/>
          <p14:tracePt t="17491" x="1206500" y="479425"/>
          <p14:tracePt t="17509" x="1482725" y="422275"/>
          <p14:tracePt t="17526" x="1568450" y="396875"/>
          <p14:tracePt t="17545" x="1647825" y="377825"/>
          <p14:tracePt t="17561" x="1708150" y="361950"/>
          <p14:tracePt t="17573" x="1778000" y="358775"/>
          <p14:tracePt t="17594" x="1876425" y="368300"/>
          <p14:tracePt t="17612" x="2032000" y="431800"/>
          <p14:tracePt t="17626" x="2085975" y="463550"/>
          <p14:tracePt t="17629" x="2149475" y="504825"/>
          <p14:tracePt t="17642" x="2200275" y="536575"/>
          <p14:tracePt t="17644" x="2257425" y="587375"/>
          <p14:tracePt t="17657" x="2343150" y="663575"/>
          <p14:tracePt t="17676" x="2460625" y="835025"/>
          <p14:tracePt t="17691" x="2520950" y="955675"/>
          <p14:tracePt t="17710" x="2568575" y="1066800"/>
          <p14:tracePt t="17726" x="2603500" y="1171575"/>
          <p14:tracePt t="17741" x="2644775" y="1276350"/>
          <p14:tracePt t="17760" x="2686050" y="1368425"/>
          <p14:tracePt t="17762" x="2701925" y="1409700"/>
          <p14:tracePt t="17775" x="2717800" y="1454150"/>
          <p14:tracePt t="17791" x="2740025" y="1514475"/>
          <p14:tracePt t="17808" x="2759075" y="1571625"/>
          <p14:tracePt t="17826" x="2778125" y="1619250"/>
          <p14:tracePt t="17833" x="2784475" y="1641475"/>
          <p14:tracePt t="17840" x="2794000" y="1657350"/>
          <p14:tracePt t="17860" x="2806700" y="1685925"/>
          <p14:tracePt t="17876" x="2809875" y="1701800"/>
          <p14:tracePt t="17895" x="2813050" y="1714500"/>
          <p14:tracePt t="17909" x="2816225" y="1720850"/>
          <p14:tracePt t="17927" x="2819400" y="1727200"/>
          <p14:tracePt t="17943" x="2822575" y="1733550"/>
          <p14:tracePt t="17958" x="2822575" y="1736725"/>
          <p14:tracePt t="17975" x="2822575" y="1743075"/>
          <p14:tracePt t="17977" x="2825750" y="1746250"/>
          <p14:tracePt t="17992" x="2825750" y="1758950"/>
          <p14:tracePt t="18010" x="2825750" y="1765300"/>
          <p14:tracePt t="18028" x="2832100" y="1803400"/>
          <p14:tracePt t="18040" x="2838450" y="1831975"/>
          <p14:tracePt t="18057" x="2847975" y="1873250"/>
          <p14:tracePt t="18078" x="2860675" y="1908175"/>
          <p14:tracePt t="18090" x="2867025" y="1943100"/>
          <p14:tracePt t="18111" x="2873375" y="1968500"/>
          <p14:tracePt t="18112" x="2873375" y="1974850"/>
          <p14:tracePt t="18124" x="2873375" y="1981200"/>
          <p14:tracePt t="18144" x="2873375" y="1987550"/>
          <p14:tracePt t="18219" x="2873375" y="1990725"/>
          <p14:tracePt t="18249" x="2873375" y="1993900"/>
          <p14:tracePt t="18265" x="2873375" y="1997075"/>
          <p14:tracePt t="18587" x="2873375" y="2000250"/>
          <p14:tracePt t="18615" x="2873375" y="2003425"/>
          <p14:tracePt t="18789" x="2876550" y="2003425"/>
          <p14:tracePt t="28547" x="2876550" y="2038350"/>
          <p14:tracePt t="28550" x="2876550" y="2051050"/>
          <p14:tracePt t="28567" x="2876550" y="2085975"/>
          <p14:tracePt t="28578" x="2876550" y="2124075"/>
          <p14:tracePt t="28586" x="2876550" y="2149475"/>
          <p14:tracePt t="28598" x="2876550" y="2181225"/>
          <p14:tracePt t="28616" x="2876550" y="2244725"/>
          <p14:tracePt t="28634" x="2870200" y="2355850"/>
          <p14:tracePt t="28648" x="2867025" y="2387600"/>
          <p14:tracePt t="28667" x="2867025" y="2479675"/>
          <p14:tracePt t="28684" x="2860675" y="2549525"/>
          <p14:tracePt t="28705" x="2857500" y="2613025"/>
          <p14:tracePt t="28717" x="2851150" y="2679700"/>
          <p14:tracePt t="28733" x="2847975" y="2743200"/>
          <p14:tracePt t="28749" x="2838450" y="2803525"/>
          <p14:tracePt t="28765" x="2835275" y="2854325"/>
          <p14:tracePt t="28782" x="2819400" y="2905125"/>
          <p14:tracePt t="28799" x="2803525" y="2952750"/>
          <p14:tracePt t="28817" x="2784475" y="3000375"/>
          <p14:tracePt t="28818" x="2771775" y="3028950"/>
          <p14:tracePt t="28834" x="2749550" y="3067050"/>
          <p14:tracePt t="28850" x="2730500" y="3105150"/>
          <p14:tracePt t="28866" x="2705100" y="3140075"/>
          <p14:tracePt t="28883" x="2689225" y="3165475"/>
          <p14:tracePt t="28901" x="2670175" y="3197225"/>
          <p14:tracePt t="28916" x="2651125" y="3219450"/>
          <p14:tracePt t="28936" x="2625725" y="3251200"/>
          <p14:tracePt t="28947" x="2616200" y="3263900"/>
          <p14:tracePt t="28965" x="2600325" y="3282950"/>
          <p14:tracePt t="28981" x="2581275" y="3302000"/>
          <p14:tracePt t="28999" x="2562225" y="3327400"/>
          <p14:tracePt t="29018" x="2555875" y="3330575"/>
          <p14:tracePt t="29034" x="2543175" y="3346450"/>
          <p14:tracePt t="29049" x="2533650" y="3365500"/>
          <p14:tracePt t="29068" x="2520950" y="3378200"/>
          <p14:tracePt t="29083" x="2508250" y="3390900"/>
          <p14:tracePt t="29098" x="2501900" y="3400425"/>
          <p14:tracePt t="29118" x="2489200" y="3422650"/>
          <p14:tracePt t="29133" x="2486025" y="3429000"/>
          <p14:tracePt t="29151" x="2473325" y="3441700"/>
          <p14:tracePt t="29167" x="2466975" y="3448050"/>
          <p14:tracePt t="29181" x="2463800" y="3448050"/>
          <p14:tracePt t="29202" x="2460625" y="3457575"/>
          <p14:tracePt t="29214" x="2460625" y="3463925"/>
          <p14:tracePt t="29235" x="2457450" y="3467100"/>
          <p14:tracePt t="29254" x="2454275" y="3470275"/>
          <p14:tracePt t="29267" x="2454275" y="3473450"/>
          <p14:tracePt t="29281" x="2454275" y="3476625"/>
          <p14:tracePt t="29303" x="2454275" y="3479800"/>
          <p14:tracePt t="29316" x="2454275" y="3482975"/>
          <p14:tracePt t="31165" x="2451100" y="3508375"/>
          <p14:tracePt t="31172" x="2447925" y="3521075"/>
          <p14:tracePt t="31180" x="2444750" y="3540125"/>
          <p14:tracePt t="31199" x="2428875" y="3578225"/>
          <p14:tracePt t="31213" x="2406650" y="3616325"/>
          <p14:tracePt t="31230" x="2403475" y="3638550"/>
          <p14:tracePt t="31246" x="2387600" y="3660775"/>
          <p14:tracePt t="31263" x="2378075" y="3686175"/>
          <p14:tracePt t="31282" x="2365375" y="3711575"/>
          <p14:tracePt t="31299" x="2359025" y="3724275"/>
          <p14:tracePt t="31317" x="2349500" y="3733800"/>
          <p14:tracePt t="31333" x="2333625" y="3746500"/>
          <p14:tracePt t="31347" x="2327275" y="3759200"/>
          <p14:tracePt t="31365" x="2314575" y="3771900"/>
          <p14:tracePt t="31381" x="2292350" y="3787775"/>
          <p14:tracePt t="31395" x="2282825" y="3794125"/>
          <p14:tracePt t="31414" x="2270125" y="3803650"/>
          <p14:tracePt t="31428" x="2260600" y="3813175"/>
          <p14:tracePt t="31448" x="2247900" y="3819525"/>
          <p14:tracePt t="31450" x="2241550" y="3822700"/>
          <p14:tracePt t="31463" x="2238375" y="3825875"/>
          <p14:tracePt t="31481" x="2232025" y="3829050"/>
          <p14:tracePt t="31496" x="2225675" y="3832225"/>
          <p14:tracePt t="31517" x="2209800" y="3841750"/>
          <p14:tracePt t="31529" x="2200275" y="3848100"/>
          <p14:tracePt t="31551" x="2193925" y="3854450"/>
          <p14:tracePt t="31552" x="2187575" y="3854450"/>
          <p14:tracePt t="31563" x="2174875" y="3857625"/>
          <p14:tracePt t="31580" x="2168525" y="3863975"/>
          <p14:tracePt t="31600" x="2155825" y="3870325"/>
          <p14:tracePt t="31614" x="2143125" y="3873500"/>
          <p14:tracePt t="31632" x="2111375" y="3889375"/>
          <p14:tracePt t="31648" x="2092325" y="3902075"/>
          <p14:tracePt t="31662" x="2085975" y="3908425"/>
          <p14:tracePt t="31678" x="2070100" y="3914775"/>
          <p14:tracePt t="31699" x="2044700" y="3927475"/>
          <p14:tracePt t="31713" x="2038350" y="3930650"/>
          <p14:tracePt t="31731" x="2022475" y="3937000"/>
          <p14:tracePt t="31749" x="2006600" y="3943350"/>
          <p14:tracePt t="31762" x="1993900" y="3946525"/>
          <p14:tracePt t="31783" x="1978025" y="3952875"/>
          <p14:tracePt t="31796" x="1971675" y="3956050"/>
          <p14:tracePt t="31813" x="1968500" y="3959225"/>
          <p14:tracePt t="31830" x="1962150" y="3962400"/>
          <p14:tracePt t="31846" x="1955800" y="3968750"/>
          <p14:tracePt t="31866" x="1949450" y="3971925"/>
          <p14:tracePt t="31898" x="1946275" y="3971925"/>
          <p14:tracePt t="31923" x="1946275" y="3975100"/>
          <p14:tracePt t="32105" x="1949450" y="3975100"/>
          <p14:tracePt t="32119" x="1952625" y="3975100"/>
          <p14:tracePt t="32125" x="1958975" y="3975100"/>
          <p14:tracePt t="32132" x="1962150" y="3975100"/>
          <p14:tracePt t="32149" x="1974850" y="3975100"/>
          <p14:tracePt t="32164" x="1987550" y="3975100"/>
          <p14:tracePt t="32179" x="1997075" y="3975100"/>
          <p14:tracePt t="32195" x="2006600" y="3975100"/>
          <p14:tracePt t="32196" x="2019300" y="3978275"/>
          <p14:tracePt t="32214" x="2044700" y="3987800"/>
          <p14:tracePt t="32234" x="2076450" y="3990975"/>
          <p14:tracePt t="32245" x="2136775" y="3990975"/>
          <p14:tracePt t="32262" x="2187575" y="3990975"/>
          <p14:tracePt t="32278" x="2257425" y="3990975"/>
          <p14:tracePt t="32298" x="2362200" y="3990975"/>
          <p14:tracePt t="32313" x="2400300" y="3990975"/>
          <p14:tracePt t="32330" x="2479675" y="4000500"/>
          <p14:tracePt t="32345" x="2498725" y="4003675"/>
          <p14:tracePt t="32346" x="2514600" y="4003675"/>
          <p14:tracePt t="32364" x="2533650" y="4003675"/>
          <p14:tracePt t="32380" x="2552700" y="4003675"/>
          <p14:tracePt t="32399" x="2578100" y="4003675"/>
          <p14:tracePt t="32413" x="2603500" y="4003675"/>
          <p14:tracePt t="32430" x="2625725" y="4003675"/>
          <p14:tracePt t="32446" x="2654300" y="4003675"/>
          <p14:tracePt t="32463" x="2676525" y="4003675"/>
          <p14:tracePt t="32478" x="2695575" y="4000500"/>
          <p14:tracePt t="32495" x="2714625" y="4000500"/>
          <p14:tracePt t="32511" x="2724150" y="3997325"/>
          <p14:tracePt t="32528" x="2730500" y="3994150"/>
          <p14:tracePt t="32548" x="2743200" y="3994150"/>
          <p14:tracePt t="32563" x="2746375" y="3990975"/>
          <p14:tracePt t="32580" x="2759075" y="3990975"/>
          <p14:tracePt t="32599" x="2771775" y="3987800"/>
          <p14:tracePt t="32613" x="2787650" y="3987800"/>
          <p14:tracePt t="32629" x="2797175" y="3987800"/>
          <p14:tracePt t="32647" x="2809875" y="3984625"/>
          <p14:tracePt t="32648" x="2819400" y="3984625"/>
          <p14:tracePt t="32661" x="2825750" y="3984625"/>
          <p14:tracePt t="32680" x="2873375" y="3984625"/>
          <p14:tracePt t="32696" x="2917825" y="3984625"/>
          <p14:tracePt t="32711" x="2965450" y="3994150"/>
          <p14:tracePt t="32729" x="2997200" y="4000500"/>
          <p14:tracePt t="32747" x="3025775" y="4003675"/>
          <p14:tracePt t="32762" x="3060700" y="4006850"/>
          <p14:tracePt t="32780" x="3089275" y="4006850"/>
          <p14:tracePt t="32795" x="3136900" y="4013200"/>
          <p14:tracePt t="32816" x="3219450" y="4016375"/>
          <p14:tracePt t="32831" x="3257550" y="4016375"/>
          <p14:tracePt t="32847" x="3305175" y="4022725"/>
          <p14:tracePt t="32864" x="3346450" y="4029075"/>
          <p14:tracePt t="32881" x="3381375" y="4032250"/>
          <p14:tracePt t="32896" x="3413125" y="4041775"/>
          <p14:tracePt t="32913" x="3441700" y="4044950"/>
          <p14:tracePt t="32929" x="3463925" y="4044950"/>
          <p14:tracePt t="32946" x="3486150" y="4048125"/>
          <p14:tracePt t="32962" x="3505200" y="4048125"/>
          <p14:tracePt t="32977" x="3521075" y="4048125"/>
          <p14:tracePt t="32996" x="3530600" y="4048125"/>
          <p14:tracePt t="32998" x="3536950" y="4048125"/>
          <p14:tracePt t="33012" x="3543300" y="4048125"/>
          <p14:tracePt t="33014" x="3549650" y="4048125"/>
          <p14:tracePt t="33029" x="3556000" y="4048125"/>
          <p14:tracePt t="33032" x="3562350" y="4048125"/>
          <p14:tracePt t="33047" x="3584575" y="4054475"/>
          <p14:tracePt t="33064" x="3616325" y="4060825"/>
          <p14:tracePt t="33081" x="3695700" y="4070350"/>
          <p14:tracePt t="33094" x="3781425" y="4079875"/>
          <p14:tracePt t="33110" x="3854450" y="4092575"/>
          <p14:tracePt t="33127" x="3949700" y="4102100"/>
          <p14:tracePt t="33144" x="4025900" y="4114800"/>
          <p14:tracePt t="33161" x="4092575" y="4121150"/>
          <p14:tracePt t="33179" x="4149725" y="4121150"/>
          <p14:tracePt t="33180" x="4178300" y="4127500"/>
          <p14:tracePt t="33210" x="4273550" y="4130675"/>
          <p14:tracePt t="33228" x="4384675" y="4140200"/>
          <p14:tracePt t="33244" x="4460875" y="4149725"/>
          <p14:tracePt t="33262" x="4521200" y="4156075"/>
          <p14:tracePt t="33277" x="4584700" y="4165600"/>
          <p14:tracePt t="33295" x="4651375" y="4168775"/>
          <p14:tracePt t="33312" x="4708525" y="4175125"/>
          <p14:tracePt t="33329" x="4765675" y="4175125"/>
          <p14:tracePt t="33331" x="4800600" y="4175125"/>
          <p14:tracePt t="33346" x="4864100" y="4175125"/>
          <p14:tracePt t="33360" x="4902200" y="4175125"/>
          <p14:tracePt t="33379" x="4997450" y="4171950"/>
          <p14:tracePt t="33395" x="5073650" y="4171950"/>
          <p14:tracePt t="33410" x="5143500" y="4171950"/>
          <p14:tracePt t="33428" x="5222875" y="4171950"/>
          <p14:tracePt t="33444" x="5292725" y="4171950"/>
          <p14:tracePt t="33460" x="5375275" y="4171950"/>
          <p14:tracePt t="33477" x="5457825" y="4171950"/>
          <p14:tracePt t="33494" x="5527675" y="4171950"/>
          <p14:tracePt t="33511" x="5591175" y="4171950"/>
          <p14:tracePt t="33527" x="5641975" y="4171950"/>
          <p14:tracePt t="33548" x="5715000" y="4165600"/>
          <p14:tracePt t="33563" x="5746750" y="4156075"/>
          <p14:tracePt t="33578" x="5788025" y="4149725"/>
          <p14:tracePt t="33594" x="5822950" y="4137025"/>
          <p14:tracePt t="33613" x="5854700" y="4130675"/>
          <p14:tracePt t="33627" x="5880100" y="4124325"/>
          <p14:tracePt t="33646" x="5895975" y="4124325"/>
          <p14:tracePt t="33648" x="5899150" y="4124325"/>
          <p14:tracePt t="33661" x="5902325" y="4121150"/>
          <p14:tracePt t="33680" x="5911850" y="4121150"/>
          <p14:tracePt t="33696" x="5915025" y="4121150"/>
          <p14:tracePt t="33753" x="5918200" y="4121150"/>
          <p14:tracePt t="34023" x="5886450" y="4121150"/>
          <p14:tracePt t="34032" x="5864225" y="4121150"/>
          <p14:tracePt t="34039" x="5835650" y="4121150"/>
          <p14:tracePt t="34063" x="5730875" y="4140200"/>
          <p14:tracePt t="34081" x="5610225" y="4165600"/>
          <p14:tracePt t="34097" x="5461000" y="4200525"/>
          <p14:tracePt t="34112" x="5270500" y="4248150"/>
          <p14:tracePt t="34130" x="5045075" y="4289425"/>
          <p14:tracePt t="34147" x="4806950" y="4333875"/>
          <p14:tracePt t="34148" x="4645025" y="4359275"/>
          <p14:tracePt t="34160" x="4540250" y="4384675"/>
          <p14:tracePt t="34179" x="4375150" y="4403725"/>
          <p14:tracePt t="34197" x="4175125" y="4419600"/>
          <p14:tracePt t="34215" x="4060825" y="4429125"/>
          <p14:tracePt t="34230" x="3959225" y="4429125"/>
          <p14:tracePt t="34248" x="3857625" y="4429125"/>
          <p14:tracePt t="34262" x="3759200" y="4429125"/>
          <p14:tracePt t="34280" x="3632200" y="4429125"/>
          <p14:tracePt t="34293" x="3524250" y="4429125"/>
          <p14:tracePt t="34313" x="3416300" y="4429125"/>
          <p14:tracePt t="34328" x="3305175" y="4429125"/>
          <p14:tracePt t="34345" x="3200400" y="4429125"/>
          <p14:tracePt t="34361" x="3101975" y="4429125"/>
          <p14:tracePt t="34377" x="3000375" y="4429125"/>
          <p14:tracePt t="34397" x="2847975" y="4429125"/>
          <p14:tracePt t="34412" x="2765425" y="4429125"/>
          <p14:tracePt t="34429" x="2689225" y="4429125"/>
          <p14:tracePt t="34446" x="2622550" y="4435475"/>
          <p14:tracePt t="34463" x="2565400" y="4438650"/>
          <p14:tracePt t="34477" x="2505075" y="4445000"/>
          <p14:tracePt t="34497" x="2447925" y="4454525"/>
          <p14:tracePt t="34498" x="2419350" y="4457700"/>
          <p14:tracePt t="34509" x="2400300" y="4460875"/>
          <p14:tracePt t="34526" x="2359025" y="4467225"/>
          <p14:tracePt t="34548" x="2308225" y="4476750"/>
          <p14:tracePt t="34561" x="2282825" y="4476750"/>
          <p14:tracePt t="34562" x="2263775" y="4476750"/>
          <p14:tracePt t="34579" x="2222500" y="4476750"/>
          <p14:tracePt t="34594" x="2171700" y="4476750"/>
          <p14:tracePt t="34611" x="2127250" y="4476750"/>
          <p14:tracePt t="34627" x="2082800" y="4476750"/>
          <p14:tracePt t="34647" x="2038350" y="4476750"/>
          <p14:tracePt t="34648" x="2012950" y="4476750"/>
          <p14:tracePt t="34661" x="1987550" y="4476750"/>
          <p14:tracePt t="34676" x="1952625" y="4476750"/>
          <p14:tracePt t="34696" x="1898650" y="4476750"/>
          <p14:tracePt t="34714" x="1876425" y="4476750"/>
          <p14:tracePt t="34726" x="1863725" y="4476750"/>
          <p14:tracePt t="34745" x="1841500" y="4470400"/>
          <p14:tracePt t="34762" x="1825625" y="4467225"/>
          <p14:tracePt t="34777" x="1806575" y="4460875"/>
          <p14:tracePt t="34797" x="1800225" y="4457700"/>
          <p14:tracePt t="34809" x="1790700" y="4454525"/>
          <p14:tracePt t="34835" x="1774825" y="4448175"/>
          <p14:tracePt t="34844" x="1771650" y="4448175"/>
          <p14:tracePt t="34860" x="1768475" y="4448175"/>
          <p14:tracePt t="34880" x="1752600" y="4445000"/>
          <p14:tracePt t="34896" x="1746250" y="4445000"/>
          <p14:tracePt t="34911" x="1743075" y="4441825"/>
          <p14:tracePt t="34927" x="1736725" y="4441825"/>
          <p14:tracePt t="34943" x="1733550" y="4441825"/>
          <p14:tracePt t="34961" x="1730375" y="4441825"/>
          <p14:tracePt t="34986" x="1727200" y="4441825"/>
          <p14:tracePt t="35020" x="1724025" y="4441825"/>
          <p14:tracePt t="35040" x="1720850" y="4441825"/>
          <p14:tracePt t="35369" x="1727200" y="4438650"/>
          <p14:tracePt t="35377" x="1746250" y="4438650"/>
          <p14:tracePt t="35380" x="1778000" y="4438650"/>
          <p14:tracePt t="35395" x="1860550" y="4441825"/>
          <p14:tracePt t="35409" x="1930400" y="4448175"/>
          <p14:tracePt t="35410" x="2019300" y="4451350"/>
          <p14:tracePt t="35427" x="2190750" y="4457700"/>
          <p14:tracePt t="35446" x="2343150" y="4464050"/>
          <p14:tracePt t="35459" x="2457450" y="4464050"/>
          <p14:tracePt t="35478" x="2546350" y="4464050"/>
          <p14:tracePt t="35494" x="2587625" y="4460875"/>
          <p14:tracePt t="35510" x="2609850" y="4454525"/>
          <p14:tracePt t="35527" x="2632075" y="4448175"/>
          <p14:tracePt t="35546" x="2679700" y="4445000"/>
          <p14:tracePt t="35562" x="2695575" y="4441825"/>
          <p14:tracePt t="35575" x="2733675" y="4441825"/>
          <p14:tracePt t="35595" x="2781300" y="4441825"/>
          <p14:tracePt t="35610" x="2794000" y="4441825"/>
          <p14:tracePt t="35627" x="2806700" y="4441825"/>
          <p14:tracePt t="35645" x="2816225" y="4441825"/>
          <p14:tracePt t="35659" x="2825750" y="4441825"/>
          <p14:tracePt t="35681" x="2895600" y="4441825"/>
          <p14:tracePt t="35708" x="3028950" y="4441825"/>
          <p14:tracePt t="35712" x="3092450" y="4441825"/>
          <p14:tracePt t="35725" x="3149600" y="4441825"/>
          <p14:tracePt t="35747" x="3333750" y="4441825"/>
          <p14:tracePt t="35761" x="3384550" y="4441825"/>
          <p14:tracePt t="35763" x="3441700" y="4435475"/>
          <p14:tracePt t="35776" x="3479800" y="4432300"/>
          <p14:tracePt t="35778" x="3498850" y="4432300"/>
          <p14:tracePt t="35793" x="3521075" y="4425950"/>
          <p14:tracePt t="35811" x="3565525" y="4419600"/>
          <p14:tracePt t="35830" x="3584575" y="4416425"/>
          <p14:tracePt t="35848" x="3613150" y="4413250"/>
          <p14:tracePt t="35859" x="3635375" y="4413250"/>
          <p14:tracePt t="35880" x="3654425" y="4410075"/>
          <p14:tracePt t="35893" x="3667125" y="4410075"/>
          <p14:tracePt t="35909" x="3673475" y="4406900"/>
          <p14:tracePt t="35925" x="3676650" y="4406900"/>
          <p14:tracePt t="35945" x="3683000" y="4403725"/>
          <p14:tracePt t="35962" x="3717925" y="4400550"/>
          <p14:tracePt t="35977" x="3736975" y="4400550"/>
          <p14:tracePt t="35995" x="3825875" y="4400550"/>
          <p14:tracePt t="36015" x="3895725" y="4400550"/>
          <p14:tracePt t="36025" x="3990975" y="4394200"/>
          <p14:tracePt t="36044" x="4083050" y="4384675"/>
          <p14:tracePt t="36059" x="4159250" y="4375150"/>
          <p14:tracePt t="36075" x="4219575" y="4365625"/>
          <p14:tracePt t="36091" x="4254500" y="4352925"/>
          <p14:tracePt t="36114" x="4286250" y="4346575"/>
          <p14:tracePt t="36126" x="4292600" y="4343400"/>
          <p14:tracePt t="36146" x="4321175" y="4340225"/>
          <p14:tracePt t="36159" x="4324350" y="4340225"/>
          <p14:tracePt t="36178" x="4359275" y="4340225"/>
          <p14:tracePt t="36195" x="4400550" y="4340225"/>
          <p14:tracePt t="36214" x="4457700" y="4337050"/>
          <p14:tracePt t="36225" x="4527550" y="4337050"/>
          <p14:tracePt t="36244" x="4600575" y="4330700"/>
          <p14:tracePt t="36263" x="4670425" y="4330700"/>
          <p14:tracePt t="36275" x="4746625" y="4330700"/>
          <p14:tracePt t="36291" x="4810125" y="4330700"/>
          <p14:tracePt t="36310" x="4854575" y="4330700"/>
          <p14:tracePt t="36330" x="4940300" y="4330700"/>
          <p14:tracePt t="36345" x="4984750" y="4330700"/>
          <p14:tracePt t="36362" x="5016500" y="4330700"/>
          <p14:tracePt t="36377" x="5054600" y="4337050"/>
          <p14:tracePt t="36393" x="5083175" y="4343400"/>
          <p14:tracePt t="36410" x="5118100" y="4349750"/>
          <p14:tracePt t="36428" x="5143500" y="4356100"/>
          <p14:tracePt t="36445" x="5168900" y="4359275"/>
          <p14:tracePt t="36462" x="5187950" y="4362450"/>
          <p14:tracePt t="36475" x="5210175" y="4365625"/>
          <p14:tracePt t="36496" x="5241925" y="4365625"/>
          <p14:tracePt t="36511" x="5273675" y="4368800"/>
          <p14:tracePt t="36526" x="5292725" y="4371975"/>
          <p14:tracePt t="36544" x="5327650" y="4381500"/>
          <p14:tracePt t="36559" x="5346700" y="4384675"/>
          <p14:tracePt t="36577" x="5368925" y="4387850"/>
          <p14:tracePt t="36594" x="5384800" y="4387850"/>
          <p14:tracePt t="36610" x="5400675" y="4387850"/>
          <p14:tracePt t="36627" x="5416550" y="4387850"/>
          <p14:tracePt t="36644" x="5432425" y="4391025"/>
          <p14:tracePt t="36646" x="5435600" y="4391025"/>
          <p14:tracePt t="36660" x="5438775" y="4391025"/>
          <p14:tracePt t="36662" x="5445125" y="4391025"/>
          <p14:tracePt t="36674" x="5451475" y="4391025"/>
          <p14:tracePt t="36696" x="5467350" y="4394200"/>
          <p14:tracePt t="36710" x="5470525" y="4394200"/>
          <p14:tracePt t="36728" x="5476875" y="4394200"/>
          <p14:tracePt t="36744" x="5486400" y="4394200"/>
          <p14:tracePt t="36759" x="5521325" y="4400550"/>
          <p14:tracePt t="36776" x="5562600" y="4410075"/>
          <p14:tracePt t="36793" x="5619750" y="4419600"/>
          <p14:tracePt t="36809" x="5705475" y="4422775"/>
          <p14:tracePt t="36829" x="5794375" y="4429125"/>
          <p14:tracePt t="36830" x="5845175" y="4429125"/>
          <p14:tracePt t="36841" x="5895975" y="4429125"/>
          <p14:tracePt t="36863" x="6061075" y="4422775"/>
          <p14:tracePt t="36874" x="6111875" y="4422775"/>
          <p14:tracePt t="36892" x="6219825" y="4410075"/>
          <p14:tracePt t="36910" x="6321425" y="4410075"/>
          <p14:tracePt t="36916" x="6365875" y="4410075"/>
          <p14:tracePt t="36925" x="6410325" y="4410075"/>
          <p14:tracePt t="36945" x="6505575" y="4410075"/>
          <p14:tracePt t="36962" x="6534150" y="4410075"/>
          <p14:tracePt t="36977" x="6546850" y="4410075"/>
          <p14:tracePt t="36995" x="6553200" y="4410075"/>
          <p14:tracePt t="37013" x="6559550" y="4410075"/>
          <p14:tracePt t="37023" x="6562725" y="4410075"/>
          <p14:tracePt t="37048" x="6565900" y="4410075"/>
          <p14:tracePt t="37082" x="6569075" y="4410075"/>
          <p14:tracePt t="37105" x="6572250" y="4410075"/>
          <p14:tracePt t="37109" x="6575425" y="4410075"/>
          <p14:tracePt t="37126" x="6578600" y="4410075"/>
          <p14:tracePt t="37146" x="6584950" y="4410075"/>
          <p14:tracePt t="37161" x="6588125" y="4410075"/>
          <p14:tracePt t="37175" x="6591300" y="4410075"/>
          <p14:tracePt t="37195" x="6594475" y="4410075"/>
          <p14:tracePt t="37211" x="6597650" y="4410075"/>
          <p14:tracePt t="37399" x="6616700" y="4410075"/>
          <p14:tracePt t="37405" x="6642100" y="4410075"/>
          <p14:tracePt t="37412" x="6673850" y="4410075"/>
          <p14:tracePt t="37427" x="6705600" y="4416425"/>
          <p14:tracePt t="37428" x="6762750" y="4419600"/>
          <p14:tracePt t="37441" x="6826250" y="4425950"/>
          <p14:tracePt t="37462" x="7096125" y="4445000"/>
          <p14:tracePt t="37477" x="7235825" y="4448175"/>
          <p14:tracePt t="37491" x="7286625" y="4448175"/>
          <p14:tracePt t="37492" x="7334250" y="4448175"/>
          <p14:tracePt t="37508" x="7394575" y="4448175"/>
          <p14:tracePt t="37527" x="7410450" y="4448175"/>
          <p14:tracePt t="37542" x="7413625" y="4448175"/>
          <p14:tracePt t="37578" x="7423150" y="4448175"/>
          <p14:tracePt t="37593" x="7426325" y="4448175"/>
          <p14:tracePt t="37594" x="7439025" y="4448175"/>
          <p14:tracePt t="37609" x="7451725" y="4454525"/>
          <p14:tracePt t="37626" x="7559675" y="4454525"/>
          <p14:tracePt t="37645" x="7661275" y="4454525"/>
          <p14:tracePt t="37658" x="7750175" y="4454525"/>
          <p14:tracePt t="37678" x="7858125" y="4441825"/>
          <p14:tracePt t="37694" x="7962900" y="4429125"/>
          <p14:tracePt t="37708" x="8070850" y="4416425"/>
          <p14:tracePt t="37725" x="8147050" y="4410075"/>
          <p14:tracePt t="37744" x="8210550" y="4410075"/>
          <p14:tracePt t="37746" x="8239125" y="4410075"/>
          <p14:tracePt t="37758" x="8264525" y="4410075"/>
          <p14:tracePt t="37777" x="8308975" y="4410075"/>
          <p14:tracePt t="37793" x="8350250" y="4410075"/>
          <p14:tracePt t="37795" x="8359775" y="4410075"/>
          <p14:tracePt t="37807" x="8378825" y="4410075"/>
          <p14:tracePt t="37824" x="8413750" y="4410075"/>
          <p14:tracePt t="37826" x="8432800" y="4410075"/>
          <p14:tracePt t="37841" x="8445500" y="4410075"/>
          <p14:tracePt t="37842" x="8455025" y="4410075"/>
          <p14:tracePt t="37860" x="8480425" y="4410075"/>
          <p14:tracePt t="37875" x="8509000" y="4413250"/>
          <p14:tracePt t="37891" x="8531225" y="4419600"/>
          <p14:tracePt t="37909" x="8550275" y="4422775"/>
          <p14:tracePt t="37926" x="8562975" y="4425950"/>
          <p14:tracePt t="37943" x="8578850" y="4429125"/>
          <p14:tracePt t="37962" x="8594725" y="4429125"/>
          <p14:tracePt t="37974" x="8601075" y="4429125"/>
          <p14:tracePt t="37993" x="8604250" y="4432300"/>
          <p14:tracePt t="38012" x="8620125" y="4435475"/>
          <p14:tracePt t="38024" x="8626475" y="4435475"/>
          <p14:tracePt t="38040" x="8636000" y="4435475"/>
          <p14:tracePt t="38059" x="8642350" y="4435475"/>
          <p14:tracePt t="38076" x="8648700" y="4435475"/>
          <p14:tracePt t="38091" x="8655050" y="4435475"/>
          <p14:tracePt t="38110" x="8658225" y="4435475"/>
          <p14:tracePt t="38125" x="8664575" y="4435475"/>
          <p14:tracePt t="38144" x="8680450" y="4435475"/>
          <p14:tracePt t="38157" x="8686800" y="4435475"/>
          <p14:tracePt t="38176" x="8693150" y="4435475"/>
          <p14:tracePt t="38193" x="8709025" y="4435475"/>
          <p14:tracePt t="38210" x="8715375" y="4435475"/>
          <p14:tracePt t="38226" x="8718550" y="4435475"/>
          <p14:tracePt t="38240" x="8724900" y="4435475"/>
          <p14:tracePt t="38258" x="8728075" y="4435475"/>
          <p14:tracePt t="38950" x="8715375" y="4438650"/>
          <p14:tracePt t="38960" x="8699500" y="4441825"/>
          <p14:tracePt t="38964" x="8667750" y="4438650"/>
          <p14:tracePt t="38974" x="8610600" y="4419600"/>
          <p14:tracePt t="38991" x="8356600" y="4352925"/>
          <p14:tracePt t="39009" x="8353425" y="4352925"/>
          <p14:tracePt t="39385" x="8347075" y="4352925"/>
          <p14:tracePt t="39393" x="8337550" y="4343400"/>
          <p14:tracePt t="39408" x="8312150" y="4337050"/>
          <p14:tracePt t="39425" x="8264525" y="4327525"/>
          <p14:tracePt t="39444" x="8181975" y="4318000"/>
          <p14:tracePt t="39458" x="8080375" y="4318000"/>
          <p14:tracePt t="39474" x="7959725" y="4318000"/>
          <p14:tracePt t="39492" x="7826375" y="4321175"/>
          <p14:tracePt t="39495" x="7759700" y="4321175"/>
          <p14:tracePt t="39509" x="7689850" y="4327525"/>
          <p14:tracePt t="39525" x="7531100" y="4349750"/>
          <p14:tracePt t="39526" x="7448550" y="4362450"/>
          <p14:tracePt t="39541" x="7359650" y="4381500"/>
          <p14:tracePt t="39542" x="7258050" y="4400550"/>
          <p14:tracePt t="39558" x="7026275" y="4457700"/>
          <p14:tracePt t="39573" x="6911975" y="4486275"/>
          <p14:tracePt t="39574" x="6810375" y="4508500"/>
          <p14:tracePt t="39591" x="6556375" y="4568825"/>
          <p14:tracePt t="39606" x="6330950" y="4610100"/>
          <p14:tracePt t="39625" x="6067425" y="4654550"/>
          <p14:tracePt t="39642" x="5797550" y="4686300"/>
          <p14:tracePt t="39657" x="5530850" y="4708525"/>
          <p14:tracePt t="39673" x="5216525" y="4714875"/>
          <p14:tracePt t="39689" x="4905375" y="4724400"/>
          <p14:tracePt t="39712" x="4394200" y="4740275"/>
          <p14:tracePt t="39723" x="4238625" y="4749800"/>
          <p14:tracePt t="39724" x="4083050" y="4749800"/>
          <p14:tracePt t="39740" x="3794125" y="4756150"/>
          <p14:tracePt t="39760" x="3489325" y="4778375"/>
          <p14:tracePt t="39778" x="3286125" y="4791075"/>
          <p14:tracePt t="39784" x="3190875" y="4797425"/>
          <p14:tracePt t="39792" x="3095625" y="4810125"/>
          <p14:tracePt t="39809" x="2901950" y="4832350"/>
          <p14:tracePt t="39822" x="2771775" y="4851400"/>
          <p14:tracePt t="39838" x="2651125" y="4867275"/>
          <p14:tracePt t="39861" x="2536825" y="4883150"/>
          <p14:tracePt t="39875" x="2470150" y="4886325"/>
          <p14:tracePt t="39893" x="2425700" y="4886325"/>
          <p14:tracePt t="39908" x="2384425" y="4886325"/>
          <p14:tracePt t="39924" x="2359025" y="4886325"/>
          <p14:tracePt t="39941" x="2324100" y="4879975"/>
          <p14:tracePt t="39959" x="2298700" y="4873625"/>
          <p14:tracePt t="39974" x="2286000" y="4867275"/>
          <p14:tracePt t="39989" x="2282825" y="4864100"/>
          <p14:tracePt t="40005" x="2279650" y="4860925"/>
          <p14:tracePt t="40026" x="2276475" y="4857750"/>
          <p14:tracePt t="40040" x="2276475" y="4854575"/>
          <p14:tracePt t="40055" x="2270125" y="4848225"/>
          <p14:tracePt t="40078" x="2263775" y="4848225"/>
          <p14:tracePt t="40092" x="2238375" y="4838700"/>
          <p14:tracePt t="40110" x="2203450" y="4832350"/>
          <p14:tracePt t="40129" x="2159000" y="4829175"/>
          <p14:tracePt t="40140" x="2139950" y="4829175"/>
          <p14:tracePt t="40156" x="2111375" y="4829175"/>
          <p14:tracePt t="40176" x="2054225" y="4829175"/>
          <p14:tracePt t="40189" x="2035175" y="4829175"/>
          <p14:tracePt t="40209" x="1997075" y="4829175"/>
          <p14:tracePt t="40224" x="1981200" y="4829175"/>
          <p14:tracePt t="40242" x="1943100" y="4829175"/>
          <p14:tracePt t="40257" x="1930400" y="4829175"/>
          <p14:tracePt t="40274" x="1927225" y="4829175"/>
          <p14:tracePt t="40362" x="1936750" y="4832350"/>
          <p14:tracePt t="40368" x="1939925" y="4835525"/>
          <p14:tracePt t="40374" x="1949450" y="4838700"/>
          <p14:tracePt t="40393" x="1981200" y="4845050"/>
          <p14:tracePt t="40409" x="2044700" y="4845050"/>
          <p14:tracePt t="40425" x="2146300" y="4848225"/>
          <p14:tracePt t="40441" x="2286000" y="4848225"/>
          <p14:tracePt t="40459" x="2489200" y="4838700"/>
          <p14:tracePt t="40473" x="2673350" y="4832350"/>
          <p14:tracePt t="40490" x="2835275" y="4829175"/>
          <p14:tracePt t="40509" x="2955925" y="4816475"/>
          <p14:tracePt t="40510" x="2994025" y="4813300"/>
          <p14:tracePt t="40524" x="3022600" y="4806950"/>
          <p14:tracePt t="40526" x="3041650" y="4803775"/>
          <p14:tracePt t="40540" x="3057525" y="4800600"/>
          <p14:tracePt t="40559" x="3076575" y="4797425"/>
          <p14:tracePt t="40579" x="3079750" y="4797425"/>
          <p14:tracePt t="40591" x="3082925" y="4797425"/>
          <p14:tracePt t="40610" x="3089275" y="4797425"/>
          <p14:tracePt t="40622" x="3095625" y="4797425"/>
          <p14:tracePt t="40641" x="3101975" y="4797425"/>
          <p14:tracePt t="40655" x="3111500" y="4797425"/>
          <p14:tracePt t="40673" x="3121025" y="4797425"/>
          <p14:tracePt t="40704" x="3251200" y="4800600"/>
          <p14:tracePt t="40708" x="3308350" y="4800600"/>
          <p14:tracePt t="40726" x="3429000" y="4810125"/>
          <p14:tracePt t="40738" x="3498850" y="4810125"/>
          <p14:tracePt t="40756" x="3670300" y="4810125"/>
          <p14:tracePt t="40773" x="3746500" y="4810125"/>
          <p14:tracePt t="40789" x="3778250" y="4810125"/>
          <p14:tracePt t="40808" x="3800475" y="4810125"/>
          <p14:tracePt t="40823" x="3813175" y="4810125"/>
          <p14:tracePt t="40840" x="3819525" y="4810125"/>
          <p14:tracePt t="40856" x="3844925" y="4810125"/>
          <p14:tracePt t="40874" x="3873500" y="4813300"/>
          <p14:tracePt t="40888" x="3927475" y="4819650"/>
          <p14:tracePt t="40904" x="3984625" y="4819650"/>
          <p14:tracePt t="40926" x="4073525" y="4819650"/>
          <p14:tracePt t="40940" x="4149725" y="4819650"/>
          <p14:tracePt t="40956" x="4232275" y="4819650"/>
          <p14:tracePt t="40973" x="4298950" y="4819650"/>
          <p14:tracePt t="40988" x="4349750" y="4819650"/>
          <p14:tracePt t="41006" x="4381500" y="4819650"/>
          <p14:tracePt t="41024" x="4403725" y="4816475"/>
          <p14:tracePt t="41041" x="4419600" y="4816475"/>
          <p14:tracePt t="41042" x="4422775" y="4816475"/>
          <p14:tracePt t="41056" x="4425950" y="4816475"/>
          <p14:tracePt t="41057" x="4429125" y="4816475"/>
          <p14:tracePt t="41074" x="4435475" y="4816475"/>
          <p14:tracePt t="41090" x="4441825" y="4816475"/>
          <p14:tracePt t="41104" x="4445000" y="4816475"/>
          <p14:tracePt t="41120" x="4457700" y="4816475"/>
          <p14:tracePt t="41140" x="4495800" y="4816475"/>
          <p14:tracePt t="41157" x="4511675" y="4816475"/>
          <p14:tracePt t="41174" x="4521200" y="4816475"/>
          <p14:tracePt t="41189" x="4527550" y="4816475"/>
          <p14:tracePt t="41209" x="4537075" y="4816475"/>
          <p14:tracePt t="41226" x="4543425" y="4816475"/>
          <p14:tracePt t="41241" x="4546600" y="4816475"/>
          <p14:tracePt t="41259" x="4552950" y="4816475"/>
          <p14:tracePt t="41278" x="4556125" y="4816475"/>
          <p14:tracePt t="41290" x="4562475" y="4816475"/>
          <p14:tracePt t="41304" x="4568825" y="4816475"/>
          <p14:tracePt t="41321" x="4575175" y="4813300"/>
          <p14:tracePt t="41340" x="4597400" y="4813300"/>
          <p14:tracePt t="41344" x="4606925" y="4813300"/>
          <p14:tracePt t="41354" x="4622800" y="4813300"/>
          <p14:tracePt t="41371" x="4689475" y="4816475"/>
          <p14:tracePt t="41391" x="4791075" y="4826000"/>
          <p14:tracePt t="41405" x="4908550" y="4835525"/>
          <p14:tracePt t="41423" x="5076825" y="4835525"/>
          <p14:tracePt t="41440" x="5191125" y="4835525"/>
          <p14:tracePt t="41461" x="5286375" y="4835525"/>
          <p14:tracePt t="41473" x="5362575" y="4835525"/>
          <p14:tracePt t="41496" x="5445125" y="4835525"/>
          <p14:tracePt t="41504" x="5467350" y="4835525"/>
          <p14:tracePt t="41524" x="5489575" y="4835525"/>
          <p14:tracePt t="41537" x="5502275" y="4835525"/>
          <p14:tracePt t="41554" x="5514975" y="4835525"/>
          <p14:tracePt t="41578" x="5540375" y="4835525"/>
          <p14:tracePt t="41587" x="5543550" y="4835525"/>
          <p14:tracePt t="41590" x="5549900" y="4835525"/>
          <p14:tracePt t="41606" x="5575300" y="4835525"/>
          <p14:tracePt t="41622" x="5597525" y="4835525"/>
          <p14:tracePt t="41643" x="5632450" y="4835525"/>
          <p14:tracePt t="41646" x="5651500" y="4841875"/>
          <p14:tracePt t="41656" x="5683250" y="4841875"/>
          <p14:tracePt t="41674" x="5768975" y="4845050"/>
          <p14:tracePt t="41691" x="5921375" y="4851400"/>
          <p14:tracePt t="41693" x="5978525" y="4851400"/>
          <p14:tracePt t="41705" x="6035675" y="4851400"/>
          <p14:tracePt t="41722" x="6162675" y="4851400"/>
          <p14:tracePt t="41742" x="6334125" y="4851400"/>
          <p14:tracePt t="41755" x="6384925" y="4851400"/>
          <p14:tracePt t="41773" x="6486525" y="4851400"/>
          <p14:tracePt t="41790" x="6515100" y="4851400"/>
          <p14:tracePt t="41804" x="6527800" y="4851400"/>
          <p14:tracePt t="41824" x="6534150" y="4851400"/>
          <p14:tracePt t="41843" x="6537325" y="4851400"/>
          <p14:tracePt t="41881" x="6540500" y="4851400"/>
          <p14:tracePt t="41884" x="6540500" y="4848225"/>
          <p14:tracePt t="41894" x="6543675" y="4848225"/>
          <p14:tracePt t="41904" x="6546850" y="4848225"/>
          <p14:tracePt t="41922" x="6553200" y="4848225"/>
          <p14:tracePt t="41941" x="6562725" y="4848225"/>
          <p14:tracePt t="41954" x="6569075" y="4848225"/>
          <p14:tracePt t="41974" x="6581775" y="4848225"/>
          <p14:tracePt t="41990" x="6588125" y="4848225"/>
          <p14:tracePt t="42006" x="6591300" y="4848225"/>
          <p14:tracePt t="42020" x="6597650" y="4848225"/>
          <p14:tracePt t="42039" x="6604000" y="4848225"/>
          <p14:tracePt t="42058" x="6607175" y="4848225"/>
          <p14:tracePt t="42088" x="6610350" y="4848225"/>
          <p14:tracePt t="42145" x="6613525" y="4848225"/>
          <p14:tracePt t="42168" x="6616700" y="4848225"/>
          <p14:tracePt t="42254" x="6610350" y="4848225"/>
          <p14:tracePt t="42257" x="6600825" y="4854575"/>
          <p14:tracePt t="42275" x="6569075" y="4870450"/>
          <p14:tracePt t="42288" x="6505575" y="4902200"/>
          <p14:tracePt t="42308" x="6419850" y="4943475"/>
          <p14:tracePt t="42324" x="6286500" y="4994275"/>
          <p14:tracePt t="42339" x="6115050" y="5045075"/>
          <p14:tracePt t="42355" x="5870575" y="5105400"/>
          <p14:tracePt t="42372" x="5556250" y="5159375"/>
          <p14:tracePt t="42390" x="5127625" y="5232400"/>
          <p14:tracePt t="42404" x="4711700" y="5311775"/>
          <p14:tracePt t="42421" x="4381500" y="5378450"/>
          <p14:tracePt t="42441" x="3937000" y="5473700"/>
          <p14:tracePt t="42454" x="3822700" y="5502275"/>
          <p14:tracePt t="42472" x="3549650" y="5578475"/>
          <p14:tracePt t="42488" x="3368675" y="5626100"/>
          <p14:tracePt t="42505" x="3241675" y="5651500"/>
          <p14:tracePt t="42525" x="3121025" y="5667375"/>
          <p14:tracePt t="42539" x="2990850" y="5683250"/>
          <p14:tracePt t="42555" x="2876550" y="5689600"/>
          <p14:tracePt t="42570" x="2774950" y="5689600"/>
          <p14:tracePt t="42594" x="2660650" y="5689600"/>
          <p14:tracePt t="42604" x="2628900" y="5689600"/>
          <p14:tracePt t="42625" x="2552700" y="5689600"/>
          <p14:tracePt t="42642" x="2505075" y="5689600"/>
          <p14:tracePt t="42656" x="2476500" y="5689600"/>
          <p14:tracePt t="42674" x="2435225" y="5680075"/>
          <p14:tracePt t="42688" x="2400300" y="5667375"/>
          <p14:tracePt t="42705" x="2346325" y="5654675"/>
          <p14:tracePt t="42722" x="2270125" y="5613400"/>
          <p14:tracePt t="42739" x="2200275" y="5559425"/>
          <p14:tracePt t="42756" x="2089150" y="5480050"/>
          <p14:tracePt t="42772" x="2025650" y="5422900"/>
          <p14:tracePt t="42788" x="1971675" y="5387975"/>
          <p14:tracePt t="42805" x="1939925" y="5365750"/>
          <p14:tracePt t="42822" x="1924050" y="5356225"/>
          <p14:tracePt t="42841" x="1905000" y="5343525"/>
          <p14:tracePt t="42857" x="1892300" y="5330825"/>
          <p14:tracePt t="42870" x="1879600" y="5324475"/>
          <p14:tracePt t="42888" x="1863725" y="5314950"/>
          <p14:tracePt t="42904" x="1841500" y="5308600"/>
          <p14:tracePt t="42923" x="1825625" y="5299075"/>
          <p14:tracePt t="42925" x="1819275" y="5292725"/>
          <p14:tracePt t="42939" x="1806575" y="5289550"/>
          <p14:tracePt t="42956" x="1793875" y="5276850"/>
          <p14:tracePt t="42970" x="1787525" y="5276850"/>
          <p14:tracePt t="42989" x="1774825" y="5264150"/>
          <p14:tracePt t="43005" x="1768475" y="5264150"/>
          <p14:tracePt t="43024" x="1758950" y="5260975"/>
          <p14:tracePt t="43036" x="1749425" y="5254625"/>
          <p14:tracePt t="43062" x="1739900" y="5248275"/>
          <p14:tracePt t="43074" x="1733550" y="5248275"/>
          <p14:tracePt t="43090" x="1733550" y="5245100"/>
          <p14:tracePt t="43118" x="1730375" y="5245100"/>
          <p14:tracePt t="43641" x="1739900" y="5245100"/>
          <p14:tracePt t="43646" x="1752600" y="5245100"/>
          <p14:tracePt t="43654" x="1778000" y="5245100"/>
          <p14:tracePt t="43671" x="1854200" y="5245100"/>
          <p14:tracePt t="43688" x="1981200" y="5245100"/>
          <p14:tracePt t="43705" x="2178050" y="5245100"/>
          <p14:tracePt t="43722" x="2371725" y="5245100"/>
          <p14:tracePt t="43737" x="2498725" y="5238750"/>
          <p14:tracePt t="43754" x="2581275" y="5235575"/>
          <p14:tracePt t="43772" x="2635250" y="5222875"/>
          <p14:tracePt t="43785" x="2638425" y="5219700"/>
          <p14:tracePt t="43806" x="2638425" y="5216525"/>
          <p14:tracePt t="43822" x="2638425" y="5213350"/>
          <p14:tracePt t="43886" x="2647950" y="5213350"/>
          <p14:tracePt t="43892" x="2651125" y="5213350"/>
          <p14:tracePt t="43901" x="2657475" y="5213350"/>
          <p14:tracePt t="43918" x="2673350" y="5213350"/>
          <p14:tracePt t="43938" x="2698750" y="5213350"/>
          <p14:tracePt t="43957" x="2740025" y="5213350"/>
          <p14:tracePt t="43970" x="2790825" y="5213350"/>
          <p14:tracePt t="43972" x="2822575" y="5213350"/>
          <p14:tracePt t="43985" x="2873375" y="5213350"/>
          <p14:tracePt t="44004" x="3006725" y="5213350"/>
          <p14:tracePt t="44023" x="3114675" y="5213350"/>
          <p14:tracePt t="44038" x="3209925" y="5213350"/>
          <p14:tracePt t="44054" x="3279775" y="5213350"/>
          <p14:tracePt t="44071" x="3343275" y="5213350"/>
          <p14:tracePt t="44084" x="3413125" y="5213350"/>
          <p14:tracePt t="44102" x="3476625" y="5210175"/>
          <p14:tracePt t="44122" x="3549650" y="5207000"/>
          <p14:tracePt t="44136" x="3571875" y="5200650"/>
          <p14:tracePt t="44152" x="3594100" y="5197475"/>
          <p14:tracePt t="44171" x="3609975" y="5194300"/>
          <p14:tracePt t="44187" x="3613150" y="5194300"/>
          <p14:tracePt t="44205" x="3616325" y="5194300"/>
          <p14:tracePt t="44221" x="3619500" y="5194300"/>
          <p14:tracePt t="44239" x="3632200" y="5191125"/>
          <p14:tracePt t="44243" x="3638550" y="5191125"/>
          <p14:tracePt t="44253" x="3651250" y="5187950"/>
          <p14:tracePt t="44271" x="3676650" y="5187950"/>
          <p14:tracePt t="44288" x="3711575" y="5187950"/>
          <p14:tracePt t="44304" x="3771900" y="5184775"/>
          <p14:tracePt t="44322" x="3829050" y="5184775"/>
          <p14:tracePt t="44337" x="3892550" y="5178425"/>
          <p14:tracePt t="44355" x="3949700" y="5178425"/>
          <p14:tracePt t="44370" x="4029075" y="5178425"/>
          <p14:tracePt t="44385" x="4098925" y="5178425"/>
          <p14:tracePt t="44401" x="4143375" y="5178425"/>
          <p14:tracePt t="44422" x="4181475" y="5178425"/>
          <p14:tracePt t="44424" x="4197350" y="5178425"/>
          <p14:tracePt t="44436" x="4216400" y="5178425"/>
          <p14:tracePt t="44454" x="4244975" y="5178425"/>
          <p14:tracePt t="44469" x="4283075" y="5184775"/>
          <p14:tracePt t="44487" x="4337050" y="5184775"/>
          <p14:tracePt t="44504" x="4406900" y="5184775"/>
          <p14:tracePt t="44522" x="4470400" y="5184775"/>
          <p14:tracePt t="44536" x="4527550" y="5184775"/>
          <p14:tracePt t="44553" x="4587875" y="5187950"/>
          <p14:tracePt t="44569" x="4651375" y="5187950"/>
          <p14:tracePt t="44584" x="4724400" y="5197475"/>
          <p14:tracePt t="44602" x="4781550" y="5203825"/>
          <p14:tracePt t="44619" x="4854575" y="5207000"/>
          <p14:tracePt t="44637" x="4924425" y="5213350"/>
          <p14:tracePt t="44638" x="4962525" y="5213350"/>
          <p14:tracePt t="44651" x="4994275" y="5213350"/>
          <p14:tracePt t="44670" x="5089525" y="5213350"/>
          <p14:tracePt t="44685" x="5121275" y="5213350"/>
          <p14:tracePt t="44686" x="5149850" y="5216525"/>
          <p14:tracePt t="44705" x="5181600" y="5216525"/>
          <p14:tracePt t="44721" x="5216525" y="5216525"/>
          <p14:tracePt t="44737" x="5235575" y="5216525"/>
          <p14:tracePt t="44751" x="5245100" y="5216525"/>
          <p14:tracePt t="44770" x="5248275" y="5219700"/>
          <p14:tracePt t="44784" x="5251450" y="5219700"/>
          <p14:tracePt t="44874" x="5254625" y="5219700"/>
          <p14:tracePt t="45697" x="5257800" y="5219700"/>
          <p14:tracePt t="45718" x="5260975" y="5219700"/>
          <p14:tracePt t="45729" x="5264150" y="5219700"/>
          <p14:tracePt t="45736" x="5267325" y="5216525"/>
          <p14:tracePt t="45754" x="5273675" y="5213350"/>
          <p14:tracePt t="45771" x="5289550" y="5207000"/>
          <p14:tracePt t="45785" x="5305425" y="5194300"/>
          <p14:tracePt t="45804" x="5324475" y="5175250"/>
          <p14:tracePt t="45819" x="5356225" y="5156200"/>
          <p14:tracePt t="45837" x="5378450" y="5111750"/>
          <p14:tracePt t="45853" x="5394325" y="5064125"/>
          <p14:tracePt t="45867" x="5410200" y="4997450"/>
          <p14:tracePt t="45886" x="5413375" y="4933950"/>
          <p14:tracePt t="45900" x="5413375" y="4873625"/>
          <p14:tracePt t="45918" x="5413375" y="4803775"/>
          <p14:tracePt t="45933" x="5394325" y="4749800"/>
          <p14:tracePt t="45954" x="5365750" y="4673600"/>
          <p14:tracePt t="45968" x="5343525" y="4622800"/>
          <p14:tracePt t="45988" x="5311775" y="4565650"/>
          <p14:tracePt t="46004" x="5286375" y="4533900"/>
          <p14:tracePt t="46020" x="5248275" y="4476750"/>
          <p14:tracePt t="46038" x="5178425" y="4394200"/>
          <p14:tracePt t="46050" x="5153025" y="4365625"/>
          <p14:tracePt t="46069" x="5105400" y="4318000"/>
          <p14:tracePt t="46070" x="5080000" y="4289425"/>
          <p14:tracePt t="46087" x="5022850" y="4229100"/>
          <p14:tracePt t="46100" x="4991100" y="4203700"/>
          <p14:tracePt t="46102" x="4968875" y="4184650"/>
          <p14:tracePt t="46120" x="4886325" y="4130675"/>
          <p14:tracePt t="46137" x="4797425" y="4073525"/>
          <p14:tracePt t="46152" x="4699000" y="4019550"/>
          <p14:tracePt t="46169" x="4613275" y="3978275"/>
          <p14:tracePt t="46189" x="4524375" y="3937000"/>
          <p14:tracePt t="46203" x="4445000" y="3911600"/>
          <p14:tracePt t="46218" x="4371975" y="3892550"/>
          <p14:tracePt t="46234" x="4279900" y="3867150"/>
          <p14:tracePt t="46254" x="4044950" y="3844925"/>
          <p14:tracePt t="46269" x="3905250" y="3844925"/>
          <p14:tracePt t="46285" x="3778250" y="3844925"/>
          <p14:tracePt t="46302" x="3683000" y="3844925"/>
          <p14:tracePt t="46317" x="3613150" y="3844925"/>
          <p14:tracePt t="46337" x="3460750" y="3854450"/>
          <p14:tracePt t="46352" x="3359150" y="3867150"/>
          <p14:tracePt t="46367" x="3244850" y="3883025"/>
          <p14:tracePt t="46383" x="3143250" y="3886200"/>
          <p14:tracePt t="46400" x="3041650" y="3886200"/>
          <p14:tracePt t="46418" x="2933700" y="3886200"/>
          <p14:tracePt t="46438" x="2768600" y="3892550"/>
          <p14:tracePt t="46454" x="2644775" y="3892550"/>
          <p14:tracePt t="46467" x="2546350" y="3892550"/>
          <p14:tracePt t="46486" x="2343150" y="3892550"/>
          <p14:tracePt t="46502" x="2228850" y="3898900"/>
          <p14:tracePt t="46518" x="2159000" y="3908425"/>
          <p14:tracePt t="46535" x="2117725" y="3914775"/>
          <p14:tracePt t="46551" x="2095500" y="3927475"/>
          <p14:tracePt t="46567" x="2085975" y="3933825"/>
          <p14:tracePt t="46587" x="2076450" y="3940175"/>
          <p14:tracePt t="46603" x="2076450" y="3943350"/>
          <p14:tracePt t="46604" x="2073275" y="3943350"/>
          <p14:tracePt t="46656" x="2070100" y="3933825"/>
          <p14:tracePt t="46660" x="2070100" y="3917950"/>
          <p14:tracePt t="46668" x="2070100" y="3905250"/>
          <p14:tracePt t="46687" x="2070100" y="3876675"/>
          <p14:tracePt t="46703" x="2070100" y="3835400"/>
          <p14:tracePt t="46719" x="2089150" y="3790950"/>
          <p14:tracePt t="46735" x="2114550" y="3752850"/>
          <p14:tracePt t="46751" x="2155825" y="3702050"/>
          <p14:tracePt t="46768" x="2206625" y="3657600"/>
          <p14:tracePt t="46785" x="2270125" y="3625850"/>
          <p14:tracePt t="46802" x="2355850" y="3590925"/>
          <p14:tracePt t="46804" x="2466975" y="3562350"/>
          <p14:tracePt t="46821" x="2622550" y="3533775"/>
          <p14:tracePt t="46834" x="2705100" y="3530600"/>
          <p14:tracePt t="46850" x="2854325" y="3517900"/>
          <p14:tracePt t="46870" x="3098800" y="3505200"/>
          <p14:tracePt t="46883" x="3197225" y="3498850"/>
          <p14:tracePt t="46903" x="3295650" y="3498850"/>
          <p14:tracePt t="46916" x="3371850" y="3498850"/>
          <p14:tracePt t="46933" x="3457575" y="3511550"/>
          <p14:tracePt t="46950" x="3524250" y="3530600"/>
          <p14:tracePt t="46966" x="3594100" y="3559175"/>
          <p14:tracePt t="46986" x="3686175" y="3594100"/>
          <p14:tracePt t="47001" x="3797300" y="3638550"/>
          <p14:tracePt t="47019" x="3965575" y="3695700"/>
          <p14:tracePt t="47034" x="4044950" y="3721100"/>
          <p14:tracePt t="47052" x="4092575" y="3736975"/>
          <p14:tracePt t="47069" x="4114800" y="3746500"/>
          <p14:tracePt t="47088" x="4124325" y="3756025"/>
          <p14:tracePt t="47090" x="4127500" y="3756025"/>
          <p14:tracePt t="47100" x="4130675" y="3759200"/>
          <p14:tracePt t="47117" x="4137025" y="3765550"/>
          <p14:tracePt t="47135" x="4140200" y="3771900"/>
          <p14:tracePt t="47152" x="4143375" y="3775075"/>
          <p14:tracePt t="47154" x="4143375" y="3778250"/>
          <p14:tracePt t="47166" x="4146550" y="3781425"/>
          <p14:tracePt t="47183" x="4152900" y="3784600"/>
          <p14:tracePt t="47199" x="4156075" y="3787775"/>
          <p14:tracePt t="47216" x="4162425" y="3797300"/>
          <p14:tracePt t="47235" x="4171950" y="3803650"/>
          <p14:tracePt t="47253" x="4184650" y="3813175"/>
          <p14:tracePt t="47268" x="4197350" y="3819525"/>
          <p14:tracePt t="47285" x="4210050" y="3822700"/>
          <p14:tracePt t="47403" x="4216400" y="3822700"/>
          <p14:tracePt t="47416" x="4219575" y="3822700"/>
          <p14:tracePt t="47426" x="4222750" y="3822700"/>
          <p14:tracePt t="47432" x="4229100" y="3822700"/>
          <p14:tracePt t="47453" x="4232275" y="3819525"/>
          <p14:tracePt t="47466" x="4238625" y="3813175"/>
          <p14:tracePt t="47486" x="4244975" y="3806825"/>
          <p14:tracePt t="47502" x="4257675" y="3800475"/>
          <p14:tracePt t="47521" x="4321175" y="3781425"/>
          <p14:tracePt t="47533" x="4359275" y="3771900"/>
          <p14:tracePt t="47534" x="4394200" y="3765550"/>
          <p14:tracePt t="47551" x="4483100" y="3749675"/>
          <p14:tracePt t="47570" x="4587875" y="3730625"/>
          <p14:tracePt t="47585" x="4689475" y="3714750"/>
          <p14:tracePt t="47602" x="4797425" y="3705225"/>
          <p14:tracePt t="47617" x="4918075" y="3698875"/>
          <p14:tracePt t="47633" x="5038725" y="3698875"/>
          <p14:tracePt t="47649" x="5140325" y="3698875"/>
          <p14:tracePt t="47665" x="5222875" y="3702050"/>
          <p14:tracePt t="47683" x="5295900" y="3711575"/>
          <p14:tracePt t="47703" x="5340350" y="3724275"/>
          <p14:tracePt t="47716" x="5346700" y="3724275"/>
          <p14:tracePt t="47735" x="5362575" y="3730625"/>
          <p14:tracePt t="47753" x="5375275" y="3736975"/>
          <p14:tracePt t="47769" x="5381625" y="3740150"/>
          <p14:tracePt t="47787" x="5400675" y="3743325"/>
          <p14:tracePt t="47801" x="5416550" y="3746500"/>
          <p14:tracePt t="47816" x="5432425" y="3749675"/>
          <p14:tracePt t="47836" x="5448300" y="3749675"/>
          <p14:tracePt t="47848" x="5464175" y="3749675"/>
          <p14:tracePt t="47866" x="5476875" y="3749675"/>
          <p14:tracePt t="47882" x="5499100" y="3749675"/>
          <p14:tracePt t="47900" x="5518150" y="3749675"/>
          <p14:tracePt t="47902" x="5524500" y="3749675"/>
          <p14:tracePt t="47915" x="5530850" y="3749675"/>
          <p14:tracePt t="47935" x="5549900" y="3749675"/>
          <p14:tracePt t="47949" x="5556250" y="3749675"/>
          <p14:tracePt t="47964" x="5559425" y="3749675"/>
          <p14:tracePt t="47985" x="5572125" y="3749675"/>
          <p14:tracePt t="48002" x="5578475" y="3749675"/>
          <p14:tracePt t="48021" x="5597525" y="3746500"/>
          <p14:tracePt t="48035" x="5610225" y="3746500"/>
          <p14:tracePt t="48049" x="5645150" y="3743325"/>
          <p14:tracePt t="48069" x="5699125" y="3730625"/>
          <p14:tracePt t="48083" x="5727700" y="3717925"/>
          <p14:tracePt t="48098" x="5784850" y="3695700"/>
          <p14:tracePt t="48116" x="5880100" y="3660775"/>
          <p14:tracePt t="48134" x="5959475" y="3635375"/>
          <p14:tracePt t="48148" x="6003925" y="3625850"/>
          <p14:tracePt t="48169" x="6165850" y="3594100"/>
          <p14:tracePt t="48183" x="6267450" y="3584575"/>
          <p14:tracePt t="48201" x="6343650" y="3578225"/>
          <p14:tracePt t="48219" x="6403975" y="3578225"/>
          <p14:tracePt t="48220" x="6423025" y="3575050"/>
          <p14:tracePt t="48232" x="6442075" y="3575050"/>
          <p14:tracePt t="48251" x="6470650" y="3575050"/>
          <p14:tracePt t="48254" x="6477000" y="3575050"/>
          <p14:tracePt t="48266" x="6492875" y="3575050"/>
          <p14:tracePt t="48282" x="6515100" y="3575050"/>
          <p14:tracePt t="48300" x="6534150" y="3575050"/>
          <p14:tracePt t="48316" x="6537325" y="3575050"/>
          <p14:tracePt t="48335" x="6540500" y="3575050"/>
          <p14:tracePt t="48371" x="6543675" y="3571875"/>
          <p14:tracePt t="48392" x="6546850" y="3568700"/>
          <p14:tracePt t="48396" x="6550025" y="3568700"/>
          <p14:tracePt t="48402" x="6550025" y="3562350"/>
          <p14:tracePt t="48418" x="6553200" y="3559175"/>
          <p14:tracePt t="48434" x="6556375" y="3552825"/>
          <p14:tracePt t="48448" x="6556375" y="3549650"/>
          <p14:tracePt t="48465" x="6559550" y="3549650"/>
          <p14:tracePt t="48485" x="6559550" y="3546475"/>
          <p14:tracePt t="48506" x="6562725" y="3546475"/>
          <p14:tracePt t="48551" x="6565900" y="3543300"/>
          <p14:tracePt t="48568" x="6569075" y="3540125"/>
          <p14:tracePt t="48587" x="6572250" y="3536950"/>
          <p14:tracePt t="48603" x="6575425" y="3536950"/>
          <p14:tracePt t="48620" x="6578600" y="3533775"/>
          <p14:tracePt t="48637" x="6581775" y="3533775"/>
          <p14:tracePt t="48667" x="6588125" y="3527425"/>
          <p14:tracePt t="48682" x="6591300" y="3527425"/>
          <p14:tracePt t="48690" x="6594475" y="3527425"/>
          <p14:tracePt t="48698" x="6597650" y="3527425"/>
          <p14:tracePt t="48718" x="6600825" y="3524250"/>
          <p14:tracePt t="48734" x="6610350" y="3521075"/>
          <p14:tracePt t="48750" x="6613525" y="3517900"/>
          <p14:tracePt t="48766" x="6623050" y="3517900"/>
          <p14:tracePt t="48784" x="6629400" y="3514725"/>
          <p14:tracePt t="49082" x="6629400" y="3527425"/>
          <p14:tracePt t="49100" x="6629400" y="3533775"/>
          <p14:tracePt t="49118" x="6629400" y="3536950"/>
          <p14:tracePt t="49123" x="6629400" y="3540125"/>
          <p14:tracePt t="49142" x="6629400" y="3543300"/>
          <p14:tracePt t="50222" x="6626225" y="3543300"/>
          <p14:tracePt t="50242" x="6626225" y="3540125"/>
          <p14:tracePt t="50257" x="6623050" y="3540125"/>
          <p14:tracePt t="50261" x="6619875" y="3540125"/>
          <p14:tracePt t="50298" x="6619875" y="3536950"/>
          <p14:tracePt t="50350" x="6619875" y="3533775"/>
          <p14:tracePt t="50413" x="6616700" y="3533775"/>
          <p14:tracePt t="50620" x="6613525" y="3530600"/>
          <p14:tracePt t="50699" x="6610350" y="3530600"/>
          <p14:tracePt t="50759" x="6607175" y="3527425"/>
          <p14:tracePt t="50816" x="6604000" y="3524250"/>
          <p14:tracePt t="50869" x="6600825" y="3521075"/>
          <p14:tracePt t="50978" x="6600825" y="3517900"/>
          <p14:tracePt t="51016" x="6597650" y="3517900"/>
          <p14:tracePt t="90278" x="6524625" y="3517900"/>
          <p14:tracePt t="90284" x="6505575" y="3514725"/>
          <p14:tracePt t="90299" x="6477000" y="3514725"/>
          <p14:tracePt t="90300" x="6445250" y="3514725"/>
          <p14:tracePt t="90310" x="6400800" y="3514725"/>
          <p14:tracePt t="90316" x="6362700" y="3514725"/>
          <p14:tracePt t="90334" x="6254750" y="3508375"/>
          <p14:tracePt t="90349" x="6149975" y="3508375"/>
          <p14:tracePt t="90365" x="6029325" y="3508375"/>
          <p14:tracePt t="90383" x="5908675" y="3508375"/>
          <p14:tracePt t="90400" x="5788025" y="3508375"/>
          <p14:tracePt t="90414" x="5670550" y="3508375"/>
          <p14:tracePt t="90434" x="5454650" y="3511550"/>
          <p14:tracePt t="90448" x="5362575" y="3511550"/>
          <p14:tracePt t="90449" x="5270500" y="3511550"/>
          <p14:tracePt t="90465" x="5140325" y="3511550"/>
          <p14:tracePt t="90466" x="5035550" y="3511550"/>
          <p14:tracePt t="90483" x="4800600" y="3508375"/>
          <p14:tracePt t="90497" x="4708525" y="3508375"/>
          <p14:tracePt t="90498" x="4540250" y="3508375"/>
          <p14:tracePt t="90515" x="4279900" y="3508375"/>
          <p14:tracePt t="90531" x="3994150" y="3508375"/>
          <p14:tracePt t="90550" x="3632200" y="3508375"/>
          <p14:tracePt t="90565" x="3324225" y="3508375"/>
          <p14:tracePt t="90584" x="2949575" y="3508375"/>
          <p14:tracePt t="90600" x="2638425" y="3508375"/>
          <p14:tracePt t="90614" x="2314575" y="3508375"/>
          <p14:tracePt t="90633" x="1939925" y="3508375"/>
          <p14:tracePt t="90635" x="1771650" y="3508375"/>
          <p14:tracePt t="90650" x="1454150" y="3482975"/>
          <p14:tracePt t="90666" x="1120775" y="3460750"/>
          <p14:tracePt t="90683" x="898525" y="3425825"/>
          <p14:tracePt t="90698" x="708025" y="3378200"/>
          <p14:tracePt t="90715" x="596900" y="3343275"/>
          <p14:tracePt t="90734" x="533400" y="3302000"/>
          <p14:tracePt t="90749" x="485775" y="3260725"/>
          <p14:tracePt t="90766" x="463550" y="3213100"/>
          <p14:tracePt t="90786" x="463550" y="3159125"/>
          <p14:tracePt t="90800" x="466725" y="3127375"/>
          <p14:tracePt t="90814" x="473075" y="3060700"/>
          <p14:tracePt t="90835" x="488950" y="2955925"/>
          <p14:tracePt t="90850" x="488950" y="2886075"/>
          <p14:tracePt t="90867" x="488950" y="2803525"/>
          <p14:tracePt t="90882" x="488950" y="2708275"/>
          <p14:tracePt t="90899" x="482600" y="2625725"/>
          <p14:tracePt t="90914" x="460375" y="2520950"/>
          <p14:tracePt t="90931" x="419100" y="2416175"/>
          <p14:tracePt t="90947" x="358775" y="2327275"/>
          <p14:tracePt t="90964" x="222250" y="2241550"/>
          <p14:tracePt t="91066" x="10982325" y="6584950"/>
          <p14:tracePt t="91081" x="10217150" y="6688138"/>
          <p14:tracePt t="91099" x="9842500" y="6738938"/>
          <p14:tracePt t="91117" x="9450388" y="6756400"/>
          <p14:tracePt t="91133" x="9144000" y="6756400"/>
          <p14:tracePt t="91149" x="8905875" y="6756400"/>
          <p14:tracePt t="91163" x="8718550" y="6721475"/>
          <p14:tracePt t="91180" x="8207375" y="6602413"/>
          <p14:tracePt t="91196" x="7867650" y="6465888"/>
          <p14:tracePt t="91213" x="7526338" y="6245225"/>
          <p14:tracePt t="91231" x="7253288" y="6007100"/>
          <p14:tracePt t="91233" x="7151688" y="5854700"/>
          <p14:tracePt t="91250" x="7050088" y="5632450"/>
          <p14:tracePt t="91264" x="6981825" y="5241925"/>
          <p14:tracePt t="91282" x="6981825" y="4832350"/>
          <p14:tracePt t="91298" x="6981825" y="4287838"/>
          <p14:tracePt t="91314" x="7015163" y="3709988"/>
          <p14:tracePt t="91331" x="7100888" y="2824163"/>
          <p14:tracePt t="91347" x="7134225" y="2246313"/>
          <p14:tracePt t="91367" x="7185025" y="1582738"/>
          <p14:tracePt t="91368" x="7185025" y="1208088"/>
          <p14:tracePt t="91380" x="7185025" y="901700"/>
          <p14:tracePt t="91397" x="7185025" y="187325"/>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Title 1"/>
          <p:cNvSpPr txBox="1">
            <a:spLocks noGrp="1"/>
          </p:cNvSpPr>
          <p:nvPr>
            <p:ph type="title"/>
          </p:nvPr>
        </p:nvSpPr>
        <p:spPr>
          <a:xfrm>
            <a:off x="838200" y="365125"/>
            <a:ext cx="10515600" cy="1325563"/>
          </a:xfrm>
          <a:prstGeom prst="rect">
            <a:avLst/>
          </a:prstGeom>
        </p:spPr>
        <p:txBody>
          <a:bodyPr/>
          <a:lstStyle/>
          <a:p>
            <a:r>
              <a:t>Results and Future work</a:t>
            </a:r>
          </a:p>
        </p:txBody>
      </p:sp>
      <p:sp>
        <p:nvSpPr>
          <p:cNvPr id="183" name="Content Placeholder 2"/>
          <p:cNvSpPr txBox="1">
            <a:spLocks noGrp="1"/>
          </p:cNvSpPr>
          <p:nvPr>
            <p:ph type="body" sz="half" idx="1"/>
          </p:nvPr>
        </p:nvSpPr>
        <p:spPr>
          <a:xfrm>
            <a:off x="838199" y="1825624"/>
            <a:ext cx="5978238" cy="3928631"/>
          </a:xfrm>
          <a:prstGeom prst="rect">
            <a:avLst/>
          </a:prstGeom>
        </p:spPr>
        <p:txBody>
          <a:bodyPr/>
          <a:lstStyle/>
          <a:p>
            <a:pPr>
              <a:lnSpc>
                <a:spcPct val="81000"/>
              </a:lnSpc>
              <a:defRPr sz="2400"/>
            </a:pPr>
            <a:r>
              <a:rPr dirty="0"/>
              <a:t>Same amount of coverage was achieved in 38% fewer simulations.</a:t>
            </a:r>
            <a:endParaRPr sz="2500" dirty="0"/>
          </a:p>
          <a:p>
            <a:pPr>
              <a:lnSpc>
                <a:spcPct val="81000"/>
              </a:lnSpc>
              <a:defRPr sz="2400"/>
            </a:pPr>
            <a:r>
              <a:rPr dirty="0"/>
              <a:t>Higher coverage of ~2% was reached with same number of 1000 simulations.</a:t>
            </a:r>
            <a:endParaRPr sz="2500" dirty="0"/>
          </a:p>
          <a:p>
            <a:pPr>
              <a:lnSpc>
                <a:spcPct val="81000"/>
              </a:lnSpc>
              <a:defRPr sz="2400"/>
            </a:pPr>
            <a:r>
              <a:rPr dirty="0"/>
              <a:t>Given the manual efforts spent, these results are very encouraging in pursuing AI/ML to improve DV.</a:t>
            </a:r>
            <a:endParaRPr sz="2500" dirty="0"/>
          </a:p>
          <a:p>
            <a:pPr>
              <a:lnSpc>
                <a:spcPct val="81000"/>
              </a:lnSpc>
              <a:defRPr sz="2400"/>
            </a:pPr>
            <a:r>
              <a:rPr dirty="0"/>
              <a:t>More experiments are being run by adjusting reward metrics, using different combinations of ‘r’ and ‘s’, and by using more advanced RL algorithms.</a:t>
            </a:r>
          </a:p>
        </p:txBody>
      </p:sp>
      <p:pic>
        <p:nvPicPr>
          <p:cNvPr id="184" name="Picture 4" descr="Picture 4"/>
          <p:cNvPicPr>
            <a:picLocks noChangeAspect="1"/>
          </p:cNvPicPr>
          <p:nvPr/>
        </p:nvPicPr>
        <p:blipFill>
          <a:blip r:embed="rId5"/>
          <a:stretch>
            <a:fillRect/>
          </a:stretch>
        </p:blipFill>
        <p:spPr>
          <a:xfrm>
            <a:off x="6906638" y="1900236"/>
            <a:ext cx="5285362" cy="3057526"/>
          </a:xfrm>
          <a:prstGeom prst="rect">
            <a:avLst/>
          </a:prstGeom>
          <a:ln w="12700">
            <a:miter lim="400000"/>
          </a:ln>
        </p:spPr>
      </p:pic>
      <p:pic>
        <p:nvPicPr>
          <p:cNvPr id="6" name="Audio 5">
            <a:hlinkClick r:id="" action="ppaction://media"/>
            <a:extLst>
              <a:ext uri="{FF2B5EF4-FFF2-40B4-BE49-F238E27FC236}">
                <a16:creationId xmlns:a16="http://schemas.microsoft.com/office/drawing/2014/main" id="{E497EBBE-D770-ECCB-B55F-7FA4695287F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cSld>
  <p:clrMapOvr>
    <a:masterClrMapping/>
  </p:clrMapOvr>
  <p:transition spd="med" advTm="1223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949" x="2857500" y="1638300"/>
          <p14:tracePt t="1952" x="2854325" y="1638300"/>
          <p14:tracePt t="1960" x="2851150" y="1638300"/>
          <p14:tracePt t="1998" x="2844800" y="1638300"/>
          <p14:tracePt t="1999" x="2841625" y="1638300"/>
          <p14:tracePt t="2007" x="2835275" y="1638300"/>
          <p14:tracePt t="2028" x="2828925" y="1638300"/>
          <p14:tracePt t="2044" x="2822575" y="1638300"/>
          <p14:tracePt t="2060" x="2813050" y="1638300"/>
          <p14:tracePt t="2076" x="2800350" y="1638300"/>
          <p14:tracePt t="2091" x="2794000" y="1638300"/>
          <p14:tracePt t="2108" x="2781300" y="1638300"/>
          <p14:tracePt t="2127" x="2768600" y="1638300"/>
          <p14:tracePt t="2140" x="2762250" y="1638300"/>
          <p14:tracePt t="2156" x="2752725" y="1638300"/>
          <p14:tracePt t="2173" x="2736850" y="1638300"/>
          <p14:tracePt t="2193" x="2717800" y="1638300"/>
          <p14:tracePt t="2206" x="2711450" y="1638300"/>
          <p14:tracePt t="2227" x="2676525" y="1638300"/>
          <p14:tracePt t="2244" x="2647950" y="1638300"/>
          <p14:tracePt t="2258" x="2600325" y="1638300"/>
          <p14:tracePt t="2275" x="2546350" y="1638300"/>
          <p14:tracePt t="2277" x="2514600" y="1638300"/>
          <p14:tracePt t="2290" x="2495550" y="1638300"/>
          <p14:tracePt t="2312" x="2428875" y="1635125"/>
          <p14:tracePt t="2322" x="2403475" y="1635125"/>
          <p14:tracePt t="2342" x="2349500" y="1625600"/>
          <p14:tracePt t="2359" x="2314575" y="1625600"/>
          <p14:tracePt t="2373" x="2282825" y="1622425"/>
          <p14:tracePt t="2390" x="2228850" y="1612900"/>
          <p14:tracePt t="2409" x="2174875" y="1612900"/>
          <p14:tracePt t="2423" x="2117725" y="1609725"/>
          <p14:tracePt t="2443" x="2047875" y="1609725"/>
          <p14:tracePt t="2458" x="1984375" y="1609725"/>
          <p14:tracePt t="2474" x="1917700" y="1609725"/>
          <p14:tracePt t="2493" x="1828800" y="1609725"/>
          <p14:tracePt t="2508" x="1809750" y="1609725"/>
          <p14:tracePt t="2527" x="1774825" y="1609725"/>
          <p14:tracePt t="2545" x="1758950" y="1603375"/>
          <p14:tracePt t="2549" x="1755775" y="1600200"/>
          <p14:tracePt t="2557" x="1749425" y="1597025"/>
          <p14:tracePt t="2575" x="1743075" y="1590675"/>
          <p14:tracePt t="2594" x="1743075" y="1587500"/>
          <p14:tracePt t="2609" x="1743075" y="1584325"/>
          <p14:tracePt t="2643" x="1743075" y="1581150"/>
          <p14:tracePt t="2657" x="1746250" y="1577975"/>
          <p14:tracePt t="2663" x="1755775" y="1574800"/>
          <p14:tracePt t="2672" x="1771650" y="1571625"/>
          <p14:tracePt t="2691" x="1797050" y="1568450"/>
          <p14:tracePt t="2711" x="1844675" y="1562100"/>
          <p14:tracePt t="2724" x="1908175" y="1562100"/>
          <p14:tracePt t="2743" x="1997075" y="1562100"/>
          <p14:tracePt t="2758" x="2098675" y="1562100"/>
          <p14:tracePt t="2775" x="2193925" y="1562100"/>
          <p14:tracePt t="2790" x="2295525" y="1562100"/>
          <p14:tracePt t="2809" x="2378075" y="1562100"/>
          <p14:tracePt t="2828" x="2466975" y="1552575"/>
          <p14:tracePt t="2842" x="2470150" y="1552575"/>
          <p14:tracePt t="2843" x="2473325" y="1549400"/>
          <p14:tracePt t="2857" x="2476500" y="1549400"/>
          <p14:tracePt t="2876" x="2479675" y="1549400"/>
          <p14:tracePt t="4488" x="2479675" y="1546225"/>
          <p14:tracePt t="4564" x="2479675" y="1543050"/>
          <p14:tracePt t="4691" x="2479675" y="1539875"/>
          <p14:tracePt t="5219" x="2482850" y="1536700"/>
          <p14:tracePt t="5232" x="2489200" y="1533525"/>
          <p14:tracePt t="5246" x="2495550" y="1530350"/>
          <p14:tracePt t="5263" x="2505075" y="1530350"/>
          <p14:tracePt t="5272" x="2508250" y="1527175"/>
          <p14:tracePt t="5287" x="2520950" y="1524000"/>
          <p14:tracePt t="5304" x="2533650" y="1520825"/>
          <p14:tracePt t="5323" x="2549525" y="1520825"/>
          <p14:tracePt t="5343" x="2568575" y="1517650"/>
          <p14:tracePt t="5353" x="2578100" y="1517650"/>
          <p14:tracePt t="5370" x="2597150" y="1514475"/>
          <p14:tracePt t="5390" x="2628900" y="1508125"/>
          <p14:tracePt t="5408" x="2651125" y="1504950"/>
          <p14:tracePt t="5424" x="2667000" y="1501775"/>
          <p14:tracePt t="5442" x="2689225" y="1495425"/>
          <p14:tracePt t="5453" x="2705100" y="1492250"/>
          <p14:tracePt t="5476" x="2714625" y="1489075"/>
          <p14:tracePt t="5477" x="2720975" y="1485900"/>
          <p14:tracePt t="5486" x="2727325" y="1485900"/>
          <p14:tracePt t="5511" x="2736850" y="1482725"/>
          <p14:tracePt t="5521" x="2740025" y="1479550"/>
          <p14:tracePt t="5522" x="2743200" y="1479550"/>
          <p14:tracePt t="5541" x="2749550" y="1476375"/>
          <p14:tracePt t="5556" x="2752725" y="1473200"/>
          <p14:tracePt t="5572" x="2759075" y="1470025"/>
          <p14:tracePt t="5587" x="2768600" y="1470025"/>
          <p14:tracePt t="5604" x="2771775" y="1470025"/>
          <p14:tracePt t="5623" x="2778125" y="1466850"/>
          <p14:tracePt t="5638" x="2787650" y="1463675"/>
          <p14:tracePt t="5658" x="2790825" y="1463675"/>
          <p14:tracePt t="5673" x="2794000" y="1460500"/>
          <p14:tracePt t="5692" x="2797175" y="1460500"/>
          <p14:tracePt t="5710" x="2800350" y="1457325"/>
          <p14:tracePt t="5726" x="2803525" y="1454150"/>
          <p14:tracePt t="5739" x="2806700" y="1454150"/>
          <p14:tracePt t="5758" x="2809875" y="1454150"/>
          <p14:tracePt t="5772" x="2832100" y="1447800"/>
          <p14:tracePt t="5787" x="2857500" y="1441450"/>
          <p14:tracePt t="5806" x="2882900" y="1435100"/>
          <p14:tracePt t="5825" x="2943225" y="1416050"/>
          <p14:tracePt t="5837" x="2971800" y="1412875"/>
          <p14:tracePt t="5858" x="3044825" y="1393825"/>
          <p14:tracePt t="5871" x="3073400" y="1387475"/>
          <p14:tracePt t="5873" x="3092450" y="1381125"/>
          <p14:tracePt t="5891" x="3130550" y="1368425"/>
          <p14:tracePt t="5906" x="3178175" y="1362075"/>
          <p14:tracePt t="5922" x="3225800" y="1349375"/>
          <p14:tracePt t="5938" x="3254375" y="1339850"/>
          <p14:tracePt t="5954" x="3286125" y="1333500"/>
          <p14:tracePt t="5975" x="3314700" y="1327150"/>
          <p14:tracePt t="5990" x="3343275" y="1320800"/>
          <p14:tracePt t="6006" x="3375025" y="1314450"/>
          <p14:tracePt t="6021" x="3406775" y="1311275"/>
          <p14:tracePt t="6055" x="3511550" y="1311275"/>
          <p14:tracePt t="6065" x="3536950" y="1311275"/>
          <p14:tracePt t="6072" x="3556000" y="1311275"/>
          <p14:tracePt t="6090" x="3603625" y="1311275"/>
          <p14:tracePt t="6107" x="3635375" y="1311275"/>
          <p14:tracePt t="6123" x="3683000" y="1311275"/>
          <p14:tracePt t="6139" x="3746500" y="1311275"/>
          <p14:tracePt t="6155" x="3810000" y="1311275"/>
          <p14:tracePt t="6172" x="3940175" y="1311275"/>
          <p14:tracePt t="6187" x="4089400" y="1311275"/>
          <p14:tracePt t="6206" x="4311650" y="1311275"/>
          <p14:tracePt t="6223" x="4610100" y="1314450"/>
          <p14:tracePt t="6244" x="5038725" y="1314450"/>
          <p14:tracePt t="6258" x="5222875" y="1314450"/>
          <p14:tracePt t="6275" x="5378450" y="1308100"/>
          <p14:tracePt t="6291" x="5499100" y="1295400"/>
          <p14:tracePt t="6307" x="5591175" y="1292225"/>
          <p14:tracePt t="6322" x="5711825" y="1285875"/>
          <p14:tracePt t="6338" x="5876925" y="1285875"/>
          <p14:tracePt t="6355" x="6026150" y="1301750"/>
          <p14:tracePt t="6371" x="6197600" y="1323975"/>
          <p14:tracePt t="6372" x="6267450" y="1330325"/>
          <p14:tracePt t="6386" x="6330950" y="1339850"/>
          <p14:tracePt t="6403" x="6438900" y="1346200"/>
          <p14:tracePt t="6420" x="6527800" y="1352550"/>
          <p14:tracePt t="6437" x="6591300" y="1352550"/>
          <p14:tracePt t="6453" x="6626225" y="1352550"/>
          <p14:tracePt t="6470" x="6638925" y="1352550"/>
          <p14:tracePt t="6486" x="6657975" y="1352550"/>
          <p14:tracePt t="6503" x="6667500" y="1352550"/>
          <p14:tracePt t="6521" x="6677025" y="1352550"/>
          <p14:tracePt t="6536" x="6680200" y="1352550"/>
          <p14:tracePt t="6553" x="6683375" y="1352550"/>
          <p14:tracePt t="6570" x="6686550" y="1352550"/>
          <p14:tracePt t="7338" x="6683375" y="1352550"/>
          <p14:tracePt t="7344" x="6677025" y="1358900"/>
          <p14:tracePt t="7353" x="6673850" y="1358900"/>
          <p14:tracePt t="7371" x="6661150" y="1362075"/>
          <p14:tracePt t="7389" x="6648450" y="1368425"/>
          <p14:tracePt t="7404" x="6632575" y="1377950"/>
          <p14:tracePt t="7407" x="6616700" y="1381125"/>
          <p14:tracePt t="7420" x="6607175" y="1384300"/>
          <p14:tracePt t="7423" x="6597650" y="1387475"/>
          <p14:tracePt t="7437" x="6588125" y="1387475"/>
          <p14:tracePt t="7439" x="6572250" y="1387475"/>
          <p14:tracePt t="7453" x="6543675" y="1390650"/>
          <p14:tracePt t="7470" x="6518275" y="1393825"/>
          <p14:tracePt t="7487" x="6480175" y="1403350"/>
          <p14:tracePt t="7504" x="6432550" y="1412875"/>
          <p14:tracePt t="7519" x="6375400" y="1412875"/>
          <p14:tracePt t="7536" x="6308725" y="1416050"/>
          <p14:tracePt t="7554" x="6245225" y="1416050"/>
          <p14:tracePt t="7571" x="6156325" y="1422400"/>
          <p14:tracePt t="7586" x="6089650" y="1425575"/>
          <p14:tracePt t="7589" x="6057900" y="1431925"/>
          <p14:tracePt t="7604" x="6016625" y="1438275"/>
          <p14:tracePt t="7623" x="5975350" y="1441450"/>
          <p14:tracePt t="7637" x="5949950" y="1447800"/>
          <p14:tracePt t="7654" x="5940425" y="1447800"/>
          <p14:tracePt t="7670" x="5918200" y="1450975"/>
          <p14:tracePt t="7688" x="5902325" y="1450975"/>
          <p14:tracePt t="7703" x="5886450" y="1450975"/>
          <p14:tracePt t="7718" x="5873750" y="1450975"/>
          <p14:tracePt t="7738" x="5857875" y="1450975"/>
          <p14:tracePt t="7740" x="5851525" y="1450975"/>
          <p14:tracePt t="7754" x="5848350" y="1450975"/>
          <p14:tracePt t="7771" x="5845175" y="1450975"/>
          <p14:tracePt t="7785" x="5842000" y="1450975"/>
          <p14:tracePt t="7820" x="5838825" y="1450975"/>
          <p14:tracePt t="7972" x="5842000" y="1450975"/>
          <p14:tracePt t="8017" x="5845175" y="1447800"/>
          <p14:tracePt t="8057" x="5848350" y="1444625"/>
          <p14:tracePt t="8106" x="5851525" y="1441450"/>
          <p14:tracePt t="8355" x="5851525" y="1438275"/>
          <p14:tracePt t="8578" x="5854700" y="1438275"/>
          <p14:tracePt t="8609" x="5861050" y="1435100"/>
          <p14:tracePt t="8614" x="5870575" y="1435100"/>
          <p14:tracePt t="8621" x="5876925" y="1435100"/>
          <p14:tracePt t="8640" x="5899150" y="1435100"/>
          <p14:tracePt t="8652" x="5918200" y="1435100"/>
          <p14:tracePt t="8671" x="5940425" y="1438275"/>
          <p14:tracePt t="8687" x="5959475" y="1444625"/>
          <p14:tracePt t="8705" x="5984875" y="1447800"/>
          <p14:tracePt t="8707" x="5991225" y="1450975"/>
          <p14:tracePt t="8721" x="6003925" y="1454150"/>
          <p14:tracePt t="8734" x="6026150" y="1466850"/>
          <p14:tracePt t="8753" x="6057900" y="1476375"/>
          <p14:tracePt t="8755" x="6073775" y="1485900"/>
          <p14:tracePt t="8767" x="6092825" y="1492250"/>
          <p14:tracePt t="8786" x="6130925" y="1514475"/>
          <p14:tracePt t="8787" x="6146800" y="1524000"/>
          <p14:tracePt t="8803" x="6210300" y="1552575"/>
          <p14:tracePt t="8820" x="6267450" y="1590675"/>
          <p14:tracePt t="8836" x="6330950" y="1622425"/>
          <p14:tracePt t="8853" x="6410325" y="1676400"/>
          <p14:tracePt t="8870" x="6499225" y="1733550"/>
          <p14:tracePt t="8887" x="6600825" y="1800225"/>
          <p14:tracePt t="8905" x="6724650" y="1898650"/>
          <p14:tracePt t="8919" x="6772275" y="1943100"/>
          <p14:tracePt t="8922" x="6813550" y="1978025"/>
          <p14:tracePt t="8937" x="6899275" y="2057400"/>
          <p14:tracePt t="8952" x="6927850" y="2085975"/>
          <p14:tracePt t="8967" x="7019925" y="2181225"/>
          <p14:tracePt t="8984" x="7108825" y="2273300"/>
          <p14:tracePt t="9002" x="7245350" y="2406650"/>
          <p14:tracePt t="9023" x="7353300" y="2505075"/>
          <p14:tracePt t="9025" x="7407275" y="2555875"/>
          <p14:tracePt t="9035" x="7458075" y="2603500"/>
          <p14:tracePt t="9052" x="7527925" y="2682875"/>
          <p14:tracePt t="9070" x="7594600" y="2759075"/>
          <p14:tracePt t="9087" x="7645400" y="2822575"/>
          <p14:tracePt t="9091" x="7664450" y="2851150"/>
          <p14:tracePt t="9105" x="7683500" y="2873375"/>
          <p14:tracePt t="9108" x="7702550" y="2914650"/>
          <p14:tracePt t="9118" x="7727950" y="2943225"/>
          <p14:tracePt t="9140" x="7797800" y="3048000"/>
          <p14:tracePt t="9156" x="7842250" y="3111500"/>
          <p14:tracePt t="9169" x="7886700" y="3194050"/>
          <p14:tracePt t="9185" x="7918450" y="3292475"/>
          <p14:tracePt t="9204" x="7937500" y="3384550"/>
          <p14:tracePt t="9217" x="7959725" y="3473450"/>
          <p14:tracePt t="9236" x="7972425" y="3578225"/>
          <p14:tracePt t="9251" x="7988300" y="3679825"/>
          <p14:tracePt t="9267" x="7997825" y="3762375"/>
          <p14:tracePt t="9287" x="8020050" y="3898900"/>
          <p14:tracePt t="9301" x="8023225" y="3943350"/>
          <p14:tracePt t="9322" x="8045450" y="4073525"/>
          <p14:tracePt t="9337" x="8058150" y="4165600"/>
          <p14:tracePt t="9355" x="8064500" y="4270375"/>
          <p14:tracePt t="9370" x="8074025" y="4368800"/>
          <p14:tracePt t="9385" x="8074025" y="4470400"/>
          <p14:tracePt t="9401" x="8074025" y="4572000"/>
          <p14:tracePt t="9421" x="8074025" y="4657725"/>
          <p14:tracePt t="9436" x="8074025" y="4743450"/>
          <p14:tracePt t="9437" x="8074025" y="4781550"/>
          <p14:tracePt t="9450" x="8074025" y="4806950"/>
          <p14:tracePt t="9467" x="8074025" y="4838700"/>
          <p14:tracePt t="9486" x="8086725" y="4883150"/>
          <p14:tracePt t="9501" x="8086725" y="4902200"/>
          <p14:tracePt t="9517" x="8086725" y="4918075"/>
          <p14:tracePt t="9533" x="8086725" y="4924425"/>
          <p14:tracePt t="9555" x="8086725" y="4937125"/>
          <p14:tracePt t="9557" x="8086725" y="4943475"/>
          <p14:tracePt t="9568" x="8086725" y="4949825"/>
          <p14:tracePt t="9584" x="8086725" y="4959350"/>
          <p14:tracePt t="9600" x="8086725" y="4975225"/>
          <p14:tracePt t="9619" x="8086725" y="4987925"/>
          <p14:tracePt t="9637" x="8086725" y="5003800"/>
          <p14:tracePt t="9653" x="8086725" y="5006975"/>
          <p14:tracePt t="9751" x="8083550" y="5006975"/>
          <p14:tracePt t="9757" x="8080375" y="4994275"/>
          <p14:tracePt t="9766" x="8074025" y="4984750"/>
          <p14:tracePt t="9783" x="8067675" y="4965700"/>
          <p14:tracePt t="9804" x="8054975" y="4933950"/>
          <p14:tracePt t="9817" x="8051800" y="4918075"/>
          <p14:tracePt t="9834" x="8045450" y="4892675"/>
          <p14:tracePt t="9835" x="8042275" y="4886325"/>
          <p14:tracePt t="9851" x="8042275" y="4873625"/>
          <p14:tracePt t="9852" x="8039100" y="4864100"/>
          <p14:tracePt t="9870" x="8026400" y="4832350"/>
          <p14:tracePt t="9883" x="8020050" y="4803775"/>
          <p14:tracePt t="9901" x="8007350" y="4778375"/>
          <p14:tracePt t="9918" x="7994650" y="4740275"/>
          <p14:tracePt t="9934" x="7985125" y="4714875"/>
          <p14:tracePt t="9949" x="7978775" y="4689475"/>
          <p14:tracePt t="9967" x="7972425" y="4667250"/>
          <p14:tracePt t="9970" x="7966075" y="4654550"/>
          <p14:tracePt t="9983" x="7962900" y="4641850"/>
          <p14:tracePt t="10003" x="7956550" y="4610100"/>
          <p14:tracePt t="10019" x="7950200" y="4581525"/>
          <p14:tracePt t="10036" x="7947025" y="4556125"/>
          <p14:tracePt t="10053" x="7943850" y="4530725"/>
          <p14:tracePt t="10069" x="7937500" y="4495800"/>
          <p14:tracePt t="10085" x="7931150" y="4460875"/>
          <p14:tracePt t="10104" x="7927975" y="4425950"/>
          <p14:tracePt t="10116" x="7921625" y="4378325"/>
          <p14:tracePt t="10132" x="7921625" y="4340225"/>
          <p14:tracePt t="10150" x="7921625" y="4302125"/>
          <p14:tracePt t="10168" x="7921625" y="4260850"/>
          <p14:tracePt t="10170" x="7921625" y="4241800"/>
          <p14:tracePt t="10183" x="7921625" y="4229100"/>
          <p14:tracePt t="10201" x="7921625" y="4184650"/>
          <p14:tracePt t="10220" x="7921625" y="4156075"/>
          <p14:tracePt t="10236" x="7921625" y="4130675"/>
          <p14:tracePt t="10255" x="7927975" y="4095750"/>
          <p14:tracePt t="10266" x="7927975" y="4086225"/>
          <p14:tracePt t="10288" x="7931150" y="4041775"/>
          <p14:tracePt t="10301" x="7934325" y="4032250"/>
          <p14:tracePt t="10303" x="7934325" y="4022725"/>
          <p14:tracePt t="10318" x="7937500" y="4006850"/>
          <p14:tracePt t="10334" x="7943850" y="3978275"/>
          <p14:tracePt t="10355" x="7950200" y="3946525"/>
          <p14:tracePt t="10369" x="7956550" y="3921125"/>
          <p14:tracePt t="10387" x="7962900" y="3902075"/>
          <p14:tracePt t="10403" x="7966075" y="3879850"/>
          <p14:tracePt t="10417" x="7969250" y="3854450"/>
          <p14:tracePt t="10434" x="7975600" y="3835400"/>
          <p14:tracePt t="10452" x="7978775" y="3819525"/>
          <p14:tracePt t="10468" x="7981950" y="3800475"/>
          <p14:tracePt t="10469" x="7981950" y="3794125"/>
          <p14:tracePt t="10484" x="7981950" y="3784600"/>
          <p14:tracePt t="10501" x="7988300" y="3768725"/>
          <p14:tracePt t="10521" x="7991475" y="3752850"/>
          <p14:tracePt t="10533" x="7994650" y="3733800"/>
          <p14:tracePt t="10555" x="7997825" y="3717925"/>
          <p14:tracePt t="10568" x="8004175" y="3705225"/>
          <p14:tracePt t="10585" x="8007350" y="3683000"/>
          <p14:tracePt t="10600" x="8007350" y="3673475"/>
          <p14:tracePt t="10617" x="8013700" y="3657600"/>
          <p14:tracePt t="10635" x="8013700" y="3641725"/>
          <p14:tracePt t="10650" x="8013700" y="3635375"/>
          <p14:tracePt t="10670" x="8016875" y="3609975"/>
          <p14:tracePt t="10686" x="8020050" y="3597275"/>
          <p14:tracePt t="10704" x="8020050" y="3590925"/>
          <p14:tracePt t="10721" x="8020050" y="3581400"/>
          <p14:tracePt t="10733" x="8020050" y="3568700"/>
          <p14:tracePt t="10749" x="8020050" y="3565525"/>
          <p14:tracePt t="10773" x="8020050" y="3556000"/>
          <p14:tracePt t="10782" x="8020050" y="3552825"/>
          <p14:tracePt t="10822" x="8020050" y="3549650"/>
          <p14:tracePt t="10911" x="8020050" y="3546475"/>
          <p14:tracePt t="10915" x="8016875" y="3546475"/>
          <p14:tracePt t="10942" x="8007350" y="3536950"/>
          <p14:tracePt t="10949" x="8007350" y="3533775"/>
          <p14:tracePt t="10968" x="8004175" y="3527425"/>
          <p14:tracePt t="10986" x="7997825" y="3521075"/>
          <p14:tracePt t="11000" x="7991475" y="3511550"/>
          <p14:tracePt t="11017" x="7988300" y="3502025"/>
          <p14:tracePt t="11032" x="7985125" y="3495675"/>
          <p14:tracePt t="11054" x="7985125" y="3486150"/>
          <p14:tracePt t="11070" x="7978775" y="3476625"/>
          <p14:tracePt t="11084" x="7978775" y="3467100"/>
          <p14:tracePt t="11100" x="7978775" y="3460750"/>
          <p14:tracePt t="11118" x="7978775" y="3454400"/>
          <p14:tracePt t="11134" x="7978775" y="3441700"/>
          <p14:tracePt t="11149" x="7978775" y="3429000"/>
          <p14:tracePt t="11166" x="7978775" y="3413125"/>
          <p14:tracePt t="11189" x="7978775" y="3390900"/>
          <p14:tracePt t="11203" x="7978775" y="3371850"/>
          <p14:tracePt t="11216" x="7978775" y="3355975"/>
          <p14:tracePt t="11232" x="7988300" y="3327400"/>
          <p14:tracePt t="11233" x="7997825" y="3314700"/>
          <p14:tracePt t="11250" x="8010525" y="3289300"/>
          <p14:tracePt t="11271" x="8026400" y="3267075"/>
          <p14:tracePt t="11282" x="8054975" y="3228975"/>
          <p14:tracePt t="11303" x="8089900" y="3197225"/>
          <p14:tracePt t="11315" x="8128000" y="3165475"/>
          <p14:tracePt t="11335" x="8210550" y="3108325"/>
          <p14:tracePt t="11356" x="8267700" y="3070225"/>
          <p14:tracePt t="11372" x="8305800" y="3044825"/>
          <p14:tracePt t="11393" x="8372475" y="3003550"/>
          <p14:tracePt t="11401" x="8394700" y="2990850"/>
          <p14:tracePt t="11421" x="8432800" y="2968625"/>
          <p14:tracePt t="11433" x="8477250" y="2946400"/>
          <p14:tracePt t="11456" x="8553450" y="2905125"/>
          <p14:tracePt t="11466" x="8575675" y="2892425"/>
          <p14:tracePt t="11481" x="8620125" y="2870200"/>
          <p14:tracePt t="11504" x="8686800" y="2841625"/>
          <p14:tracePt t="11516" x="8709025" y="2825750"/>
          <p14:tracePt t="11532" x="8737600" y="2816225"/>
          <p14:tracePt t="11557" x="8791575" y="2794000"/>
          <p14:tracePt t="11576" x="8842375" y="2774950"/>
          <p14:tracePt t="11584" x="8861425" y="2771775"/>
          <p14:tracePt t="11599" x="8912225" y="2752725"/>
          <p14:tracePt t="11618" x="8978900" y="2740025"/>
          <p14:tracePt t="11633" x="9036050" y="2730500"/>
          <p14:tracePt t="11652" x="9109075" y="2714625"/>
          <p14:tracePt t="11668" x="9188450" y="2705100"/>
          <p14:tracePt t="11671" x="9226550" y="2701925"/>
          <p14:tracePt t="11686" x="9258300" y="2695575"/>
          <p14:tracePt t="11691" x="9305925" y="2686050"/>
          <p14:tracePt t="11703" x="9401175" y="2682875"/>
          <p14:tracePt t="11718" x="9496425" y="2670175"/>
          <p14:tracePt t="11733" x="9585325" y="2667000"/>
          <p14:tracePt t="11749" x="9680575" y="2660650"/>
          <p14:tracePt t="11767" x="9775825" y="2660650"/>
          <p14:tracePt t="11784" x="9858375" y="2660650"/>
          <p14:tracePt t="11791" x="9909175" y="2660650"/>
          <p14:tracePt t="11801" x="9953625" y="2660650"/>
          <p14:tracePt t="11817" x="10048875" y="2657475"/>
          <p14:tracePt t="11834" x="10128250" y="2651125"/>
          <p14:tracePt t="11853" x="10248900" y="2647950"/>
          <p14:tracePt t="11868" x="10325100" y="2647950"/>
          <p14:tracePt t="11882" x="10363200" y="2647950"/>
          <p14:tracePt t="11883" x="10407650" y="2647950"/>
          <p14:tracePt t="11898" x="10439400" y="2647950"/>
          <p14:tracePt t="11900" x="10477500" y="2647950"/>
          <p14:tracePt t="11916" x="10572750" y="2641600"/>
          <p14:tracePt t="11932" x="10668000" y="2641600"/>
          <p14:tracePt t="11949" x="10747375" y="2632075"/>
          <p14:tracePt t="11966" x="10823575" y="2625725"/>
          <p14:tracePt t="11984" x="10883900" y="2616200"/>
          <p14:tracePt t="11999" x="10934700" y="2613025"/>
          <p14:tracePt t="12014" x="11004550" y="2613025"/>
          <p14:tracePt t="12039" x="11141075" y="2609850"/>
          <p14:tracePt t="12049" x="11179175" y="2609850"/>
          <p14:tracePt t="12051" x="11223625" y="2609850"/>
          <p14:tracePt t="12071" x="11312525" y="2603500"/>
          <p14:tracePt t="12082" x="11388725" y="2600325"/>
          <p14:tracePt t="12102" x="11455400" y="2590800"/>
          <p14:tracePt t="12116" x="11518900" y="2584450"/>
          <p14:tracePt t="12139" x="11604625" y="2565400"/>
          <p14:tracePt t="12149" x="11626850" y="2562225"/>
          <p14:tracePt t="12168" x="11674475" y="2559050"/>
          <p14:tracePt t="12169" x="11699875" y="2552700"/>
          <p14:tracePt t="12181" x="11718925" y="2552700"/>
          <p14:tracePt t="12200" x="11766550" y="2549525"/>
          <p14:tracePt t="12215" x="11801475" y="2540000"/>
          <p14:tracePt t="12233" x="11849100" y="2533650"/>
          <p14:tracePt t="12250" x="11874500" y="2527300"/>
          <p14:tracePt t="12270" x="11899900" y="2527300"/>
          <p14:tracePt t="12281" x="11915775" y="2520950"/>
          <p14:tracePt t="12304" x="11938000" y="2514600"/>
          <p14:tracePt t="12316" x="11950700" y="2511425"/>
          <p14:tracePt t="12333" x="11963400" y="2501900"/>
          <p14:tracePt t="12353" x="11972925" y="2495550"/>
          <p14:tracePt t="12365" x="11979275" y="2492375"/>
          <p14:tracePt t="12387" x="11991975" y="2482850"/>
          <p14:tracePt t="12403" x="11998325" y="2476500"/>
          <p14:tracePt t="12416" x="12004675" y="2470150"/>
          <p14:tracePt t="12434" x="12011025" y="2466975"/>
          <p14:tracePt t="12450" x="12014200" y="2460625"/>
          <p14:tracePt t="12465" x="12020550" y="2454275"/>
          <p14:tracePt t="12483" x="12020550" y="2451100"/>
          <p14:tracePt t="12500" x="12023725" y="2447925"/>
          <p14:tracePt t="12519" x="12023725" y="2441575"/>
          <p14:tracePt t="12536" x="12023725" y="2438400"/>
          <p14:tracePt t="12554" x="12023725" y="2435225"/>
          <p14:tracePt t="12583" x="12023725" y="2432050"/>
          <p14:tracePt t="12589" x="12020550" y="2432050"/>
          <p14:tracePt t="12607" x="12001500" y="2428875"/>
          <p14:tracePt t="12616" x="11998325" y="2428875"/>
          <p14:tracePt t="12633" x="11985625" y="2428875"/>
          <p14:tracePt t="12650" x="11969750" y="2428875"/>
          <p14:tracePt t="12667" x="11950700" y="2428875"/>
          <p14:tracePt t="12683" x="11934825" y="2428875"/>
          <p14:tracePt t="12697" x="11915775" y="2428875"/>
          <p14:tracePt t="12721" x="11877675" y="2422525"/>
          <p14:tracePt t="12732" x="11861800" y="2422525"/>
          <p14:tracePt t="12750" x="11823700" y="2422525"/>
          <p14:tracePt t="12768" x="11811000" y="2422525"/>
          <p14:tracePt t="12782" x="11801475" y="2422525"/>
          <p14:tracePt t="12810" x="11798300" y="2422525"/>
          <p14:tracePt t="12888" x="11795125" y="2422525"/>
          <p14:tracePt t="12903" x="11791950" y="2422525"/>
          <p14:tracePt t="12908" x="11788775" y="2422525"/>
          <p14:tracePt t="12923" x="11785600" y="2422525"/>
          <p14:tracePt t="12933" x="11782425" y="2422525"/>
          <p14:tracePt t="12954" x="11776075" y="2422525"/>
          <p14:tracePt t="12964" x="11769725" y="2422525"/>
          <p14:tracePt t="12983" x="11757025" y="2422525"/>
          <p14:tracePt t="12999" x="11744325" y="2422525"/>
          <p14:tracePt t="13015" x="11706225" y="2422525"/>
          <p14:tracePt t="13032" x="11684000" y="2422525"/>
          <p14:tracePt t="13047" x="11658600" y="2422525"/>
          <p14:tracePt t="13064" x="11630025" y="2422525"/>
          <p14:tracePt t="13081" x="11601450" y="2422525"/>
          <p14:tracePt t="13083" x="11585575" y="2422525"/>
          <p14:tracePt t="13097" x="11572875" y="2419350"/>
          <p14:tracePt t="13114" x="11537950" y="2419350"/>
          <p14:tracePt t="13134" x="11496675" y="2419350"/>
          <p14:tracePt t="13152" x="11471275" y="2419350"/>
          <p14:tracePt t="13155" x="11458575" y="2419350"/>
          <p14:tracePt t="13165" x="11442700" y="2419350"/>
          <p14:tracePt t="13181" x="11417300" y="2419350"/>
          <p14:tracePt t="13200" x="11385550" y="2419350"/>
          <p14:tracePt t="13201" x="11366500" y="2419350"/>
          <p14:tracePt t="13213" x="11350625" y="2419350"/>
          <p14:tracePt t="13230" x="11315700" y="2416175"/>
          <p14:tracePt t="13248" x="11271250" y="2416175"/>
          <p14:tracePt t="13249" x="11252200" y="2416175"/>
          <p14:tracePt t="13263" x="11233150" y="2416175"/>
          <p14:tracePt t="13265" x="11214100" y="2416175"/>
          <p14:tracePt t="13282" x="11188700" y="2416175"/>
          <p14:tracePt t="13297" x="11160125" y="2416175"/>
          <p14:tracePt t="13317" x="11122025" y="2416175"/>
          <p14:tracePt t="13330" x="11074400" y="2416175"/>
          <p14:tracePt t="13351" x="11017250" y="2416175"/>
          <p14:tracePt t="13354" x="10979150" y="2416175"/>
          <p14:tracePt t="13366" x="10947400" y="2416175"/>
          <p14:tracePt t="13382" x="10864850" y="2416175"/>
          <p14:tracePt t="13397" x="10763250" y="2416175"/>
          <p14:tracePt t="13415" x="10661650" y="2416175"/>
          <p14:tracePt t="13417" x="10610850" y="2422525"/>
          <p14:tracePt t="13432" x="10521950" y="2422525"/>
          <p14:tracePt t="13451" x="10439400" y="2422525"/>
          <p14:tracePt t="13467" x="10363200" y="2422525"/>
          <p14:tracePt t="13480" x="10299700" y="2422525"/>
          <p14:tracePt t="13501" x="10220325" y="2432050"/>
          <p14:tracePt t="13503" x="10175875" y="2438400"/>
          <p14:tracePt t="13515" x="10137775" y="2441575"/>
          <p14:tracePt t="13532" x="10064750" y="2451100"/>
          <p14:tracePt t="13547" x="9982200" y="2460625"/>
          <p14:tracePt t="13564" x="9902825" y="2470150"/>
          <p14:tracePt t="13582" x="9813925" y="2482850"/>
          <p14:tracePt t="13600" x="9690100" y="2501900"/>
          <p14:tracePt t="13616" x="9534525" y="2511425"/>
          <p14:tracePt t="13632" x="9432925" y="2527300"/>
          <p14:tracePt t="13647" x="9324975" y="2543175"/>
          <p14:tracePt t="13668" x="9220200" y="2552700"/>
          <p14:tracePt t="13680" x="9131300" y="2565400"/>
          <p14:tracePt t="13703" x="9013825" y="2578100"/>
          <p14:tracePt t="13715" x="8975725" y="2587625"/>
          <p14:tracePt t="13716" x="8943975" y="2587625"/>
          <p14:tracePt t="13731" x="8902700" y="2597150"/>
          <p14:tracePt t="13734" x="8877300" y="2603500"/>
          <p14:tracePt t="13750" x="8797925" y="2613025"/>
          <p14:tracePt t="13766" x="8715375" y="2632075"/>
          <p14:tracePt t="13784" x="8648700" y="2651125"/>
          <p14:tracePt t="13799" x="8585200" y="2670175"/>
          <p14:tracePt t="13816" x="8537575" y="2682875"/>
          <p14:tracePt t="13830" x="8496300" y="2705100"/>
          <p14:tracePt t="13847" x="8445500" y="2727325"/>
          <p14:tracePt t="13866" x="8401050" y="2746375"/>
          <p14:tracePt t="13882" x="8347075" y="2768600"/>
          <p14:tracePt t="13898" x="8296275" y="2800350"/>
          <p14:tracePt t="13914" x="8245475" y="2835275"/>
          <p14:tracePt t="13932" x="8188325" y="2873375"/>
          <p14:tracePt t="13933" x="8162925" y="2895600"/>
          <p14:tracePt t="13948" x="8124825" y="2927350"/>
          <p14:tracePt t="13967" x="8083550" y="2971800"/>
          <p14:tracePt t="13982" x="8039100" y="3025775"/>
          <p14:tracePt t="13998" x="8007350" y="3076575"/>
          <p14:tracePt t="14016" x="7975600" y="3133725"/>
          <p14:tracePt t="14032" x="7953375" y="3181350"/>
          <p14:tracePt t="14047" x="7934325" y="3225800"/>
          <p14:tracePt t="14063" x="7918450" y="3273425"/>
          <p14:tracePt t="14079" x="7905750" y="3321050"/>
          <p14:tracePt t="14096" x="7896225" y="3375025"/>
          <p14:tracePt t="14118" x="7877175" y="3451225"/>
          <p14:tracePt t="14133" x="7867650" y="3511550"/>
          <p14:tracePt t="14148" x="7854950" y="3571875"/>
          <p14:tracePt t="14168" x="7835900" y="3625850"/>
          <p14:tracePt t="14181" x="7823200" y="3698875"/>
          <p14:tracePt t="14198" x="7813675" y="3756025"/>
          <p14:tracePt t="14216" x="7804150" y="3810000"/>
          <p14:tracePt t="14217" x="7794625" y="3844925"/>
          <p14:tracePt t="14231" x="7791450" y="3870325"/>
          <p14:tracePt t="14247" x="7775575" y="3924300"/>
          <p14:tracePt t="14263" x="7762875" y="3978275"/>
          <p14:tracePt t="14284" x="7740650" y="4067175"/>
          <p14:tracePt t="14299" x="7721600" y="4133850"/>
          <p14:tracePt t="14314" x="7705725" y="4181475"/>
          <p14:tracePt t="14330" x="7689850" y="4235450"/>
          <p14:tracePt t="14346" x="7683500" y="4283075"/>
          <p14:tracePt t="14365" x="7680325" y="4318000"/>
          <p14:tracePt t="14382" x="7677150" y="4343400"/>
          <p14:tracePt t="14398" x="7673975" y="4365625"/>
          <p14:tracePt t="14415" x="7670800" y="4384675"/>
          <p14:tracePt t="14431" x="7670800" y="4413250"/>
          <p14:tracePt t="14433" x="7670800" y="4422775"/>
          <p14:tracePt t="14446" x="7661275" y="4438650"/>
          <p14:tracePt t="14463" x="7654925" y="4467225"/>
          <p14:tracePt t="14483" x="7639050" y="4508500"/>
          <p14:tracePt t="14497" x="7629525" y="4537075"/>
          <p14:tracePt t="14514" x="7623175" y="4556125"/>
          <p14:tracePt t="14530" x="7620000" y="4572000"/>
          <p14:tracePt t="14546" x="7620000" y="4584700"/>
          <p14:tracePt t="14562" x="7616825" y="4600575"/>
          <p14:tracePt t="14579" x="7613650" y="4606925"/>
          <p14:tracePt t="14597" x="7610475" y="4613275"/>
          <p14:tracePt t="14626" x="7610475" y="4616450"/>
          <p14:tracePt t="14739" x="7610475" y="4610100"/>
          <p14:tracePt t="14747" x="7610475" y="4603750"/>
          <p14:tracePt t="14764" x="7610475" y="4591050"/>
          <p14:tracePt t="14782" x="7613650" y="4565650"/>
          <p14:tracePt t="14798" x="7620000" y="4543425"/>
          <p14:tracePt t="14814" x="7623175" y="4518025"/>
          <p14:tracePt t="14834" x="7629525" y="4489450"/>
          <p14:tracePt t="14848" x="7639050" y="4448175"/>
          <p14:tracePt t="14863" x="7642225" y="4406900"/>
          <p14:tracePt t="14881" x="7654925" y="4352925"/>
          <p14:tracePt t="14898" x="7664450" y="4305300"/>
          <p14:tracePt t="14914" x="7667625" y="4254500"/>
          <p14:tracePt t="14931" x="7677150" y="4181475"/>
          <p14:tracePt t="14933" x="7677150" y="4149725"/>
          <p14:tracePt t="14947" x="7683500" y="4117975"/>
          <p14:tracePt t="14964" x="7686675" y="4054475"/>
          <p14:tracePt t="14965" x="7693025" y="4032250"/>
          <p14:tracePt t="14979" x="7693025" y="4006850"/>
          <p14:tracePt t="14996" x="7699375" y="3933825"/>
          <p14:tracePt t="15015" x="7705725" y="3892550"/>
          <p14:tracePt t="15033" x="7712075" y="3844925"/>
          <p14:tracePt t="15048" x="7721600" y="3797300"/>
          <p14:tracePt t="15064" x="7731125" y="3765550"/>
          <p14:tracePt t="15080" x="7740650" y="3727450"/>
          <p14:tracePt t="15095" x="7750175" y="3689350"/>
          <p14:tracePt t="15112" x="7762875" y="3641725"/>
          <p14:tracePt t="15131" x="7778750" y="3578225"/>
          <p14:tracePt t="15147" x="7791450" y="3530600"/>
          <p14:tracePt t="15163" x="7810500" y="3489325"/>
          <p14:tracePt t="15181" x="7829550" y="3438525"/>
          <p14:tracePt t="15196" x="7851775" y="3390900"/>
          <p14:tracePt t="15214" x="7874000" y="3340100"/>
          <p14:tracePt t="15229" x="7889875" y="3302000"/>
          <p14:tracePt t="15248" x="7912100" y="3260725"/>
          <p14:tracePt t="15266" x="7927975" y="3222625"/>
          <p14:tracePt t="15267" x="7940675" y="3206750"/>
          <p14:tracePt t="15280" x="7947025" y="3194050"/>
          <p14:tracePt t="15281" x="7953375" y="3184525"/>
          <p14:tracePt t="15295" x="7962900" y="3168650"/>
          <p14:tracePt t="15297" x="7972425" y="3159125"/>
          <p14:tracePt t="15316" x="7985125" y="3140075"/>
          <p14:tracePt t="15330" x="8004175" y="3117850"/>
          <p14:tracePt t="15345" x="8016875" y="3095625"/>
          <p14:tracePt t="15365" x="8035925" y="3079750"/>
          <p14:tracePt t="15380" x="8042275" y="3070225"/>
          <p14:tracePt t="15397" x="8054975" y="3057525"/>
          <p14:tracePt t="15412" x="8067675" y="3038475"/>
          <p14:tracePt t="15430" x="8080375" y="3025775"/>
          <p14:tracePt t="15448" x="8093075" y="3016250"/>
          <p14:tracePt t="15449" x="8096250" y="3013075"/>
          <p14:tracePt t="15466" x="8105775" y="3000375"/>
          <p14:tracePt t="15480" x="8112125" y="2997200"/>
          <p14:tracePt t="15482" x="8115300" y="2994025"/>
          <p14:tracePt t="15497" x="8121650" y="2987675"/>
          <p14:tracePt t="15513" x="8131175" y="2981325"/>
          <p14:tracePt t="15531" x="8140700" y="2974975"/>
          <p14:tracePt t="15547" x="8150225" y="2965450"/>
          <p14:tracePt t="15567" x="8156575" y="2959100"/>
          <p14:tracePt t="15579" x="8166100" y="2949575"/>
          <p14:tracePt t="15597" x="8178800" y="2946400"/>
          <p14:tracePt t="15599" x="8181975" y="2943225"/>
          <p14:tracePt t="15612" x="8188325" y="2940050"/>
          <p14:tracePt t="15633" x="8204200" y="2927350"/>
          <p14:tracePt t="15648" x="8210550" y="2921000"/>
          <p14:tracePt t="15664" x="8220075" y="2914650"/>
          <p14:tracePt t="15682" x="8229600" y="2905125"/>
          <p14:tracePt t="15697" x="8242300" y="2895600"/>
          <p14:tracePt t="15715" x="8251825" y="2892425"/>
          <p14:tracePt t="15730" x="8261350" y="2882900"/>
          <p14:tracePt t="15751" x="8270875" y="2876550"/>
          <p14:tracePt t="15768" x="8274050" y="2870200"/>
          <p14:tracePt t="15787" x="8280400" y="2867025"/>
          <p14:tracePt t="15808" x="8283575" y="2863850"/>
          <p14:tracePt t="15832" x="8283575" y="2860675"/>
          <p14:tracePt t="15840" x="8286750" y="2860675"/>
          <p14:tracePt t="15984" x="8289925" y="2860675"/>
          <p14:tracePt t="15994" x="8289925" y="2857500"/>
          <p14:tracePt t="16009" x="8293100" y="2857500"/>
          <p14:tracePt t="16013" x="8296275" y="2857500"/>
          <p14:tracePt t="16028" x="8299450" y="2854325"/>
          <p14:tracePt t="16048" x="8312150" y="2847975"/>
          <p14:tracePt t="16062" x="8318500" y="2847975"/>
          <p14:tracePt t="16078" x="8324850" y="2844800"/>
          <p14:tracePt t="16098" x="8340725" y="2844800"/>
          <p14:tracePt t="16101" x="8359775" y="2844800"/>
          <p14:tracePt t="16111" x="8372475" y="2847975"/>
          <p14:tracePt t="16133" x="8420100" y="2847975"/>
          <p14:tracePt t="16149" x="8442325" y="2847975"/>
          <p14:tracePt t="16163" x="8464550" y="2832100"/>
          <p14:tracePt t="16181" x="8483600" y="2825750"/>
          <p14:tracePt t="16197" x="8505825" y="2816225"/>
          <p14:tracePt t="16215" x="8531225" y="2803525"/>
          <p14:tracePt t="16230" x="8556625" y="2797175"/>
          <p14:tracePt t="16245" x="8582025" y="2784475"/>
          <p14:tracePt t="16261" x="8607425" y="2778125"/>
          <p14:tracePt t="16277" x="8623300" y="2771775"/>
          <p14:tracePt t="16297" x="8636000" y="2768600"/>
          <p14:tracePt t="16300" x="8642350" y="2765425"/>
          <p14:tracePt t="16311" x="8645525" y="2765425"/>
          <p14:tracePt t="16328" x="8658225" y="2755900"/>
          <p14:tracePt t="16347" x="8670925" y="2752725"/>
          <p14:tracePt t="16364" x="8689975" y="2746375"/>
          <p14:tracePt t="16378" x="8705850" y="2743200"/>
          <p14:tracePt t="16396" x="8728075" y="2736850"/>
          <p14:tracePt t="16413" x="8747125" y="2733675"/>
          <p14:tracePt t="16431" x="8763000" y="2727325"/>
          <p14:tracePt t="16446" x="8788400" y="2720975"/>
          <p14:tracePt t="16461" x="8810625" y="2711450"/>
          <p14:tracePt t="16478" x="8829675" y="2708275"/>
          <p14:tracePt t="16498" x="8864600" y="2701925"/>
          <p14:tracePt t="16511" x="8877300" y="2695575"/>
          <p14:tracePt t="16530" x="8905875" y="2689225"/>
          <p14:tracePt t="16545" x="8924925" y="2682875"/>
          <p14:tracePt t="16564" x="8943975" y="2679700"/>
          <p14:tracePt t="16580" x="8956675" y="2673350"/>
          <p14:tracePt t="16594" x="8969375" y="2670175"/>
          <p14:tracePt t="16612" x="8978900" y="2663825"/>
          <p14:tracePt t="16631" x="8997950" y="2657475"/>
          <p14:tracePt t="16648" x="9007475" y="2651125"/>
          <p14:tracePt t="16664" x="9020175" y="2644775"/>
          <p14:tracePt t="16679" x="9032875" y="2635250"/>
          <p14:tracePt t="16695" x="9051925" y="2628900"/>
          <p14:tracePt t="16713" x="9070975" y="2622550"/>
          <p14:tracePt t="16731" x="9093200" y="2609850"/>
          <p14:tracePt t="16747" x="9112250" y="2603500"/>
          <p14:tracePt t="16765" x="9131300" y="2597150"/>
          <p14:tracePt t="16781" x="9156700" y="2581275"/>
          <p14:tracePt t="16797" x="9182100" y="2574925"/>
          <p14:tracePt t="16814" x="9232900" y="2559050"/>
          <p14:tracePt t="16833" x="9296400" y="2543175"/>
          <p14:tracePt t="16847" x="9315450" y="2543175"/>
          <p14:tracePt t="16867" x="9363075" y="2536825"/>
          <p14:tracePt t="16869" x="9382125" y="2536825"/>
          <p14:tracePt t="16880" x="9398000" y="2536825"/>
          <p14:tracePt t="16901" x="9474200" y="2559050"/>
          <p14:tracePt t="16911" x="9496425" y="2574925"/>
          <p14:tracePt t="16930" x="9525000" y="2603500"/>
          <p14:tracePt t="16951" x="9525000" y="2632075"/>
          <p14:tracePt t="17555" x="9531350" y="2632075"/>
          <p14:tracePt t="17561" x="9534525" y="2632075"/>
          <p14:tracePt t="17573" x="9537700" y="2632075"/>
          <p14:tracePt t="17577" x="9550400" y="2632075"/>
          <p14:tracePt t="17596" x="9569450" y="2632075"/>
          <p14:tracePt t="17611" x="9585325" y="2632075"/>
          <p14:tracePt t="17628" x="9598025" y="2632075"/>
          <p14:tracePt t="17645" x="9613900" y="2632075"/>
          <p14:tracePt t="17663" x="9629775" y="2632075"/>
          <p14:tracePt t="17680" x="9639300" y="2632075"/>
          <p14:tracePt t="17695" x="9642475" y="2632075"/>
          <p14:tracePt t="17714" x="9652000" y="2632075"/>
          <p14:tracePt t="17729" x="9664700" y="2628900"/>
          <p14:tracePt t="17746" x="9690100" y="2628900"/>
          <p14:tracePt t="17763" x="9712325" y="2625725"/>
          <p14:tracePt t="17776" x="9734550" y="2625725"/>
          <p14:tracePt t="17795" x="9763125" y="2625725"/>
          <p14:tracePt t="17811" x="9794875" y="2625725"/>
          <p14:tracePt t="17827" x="9836150" y="2625725"/>
          <p14:tracePt t="17851" x="9906000" y="2625725"/>
          <p14:tracePt t="17861" x="9921875" y="2625725"/>
          <p14:tracePt t="17877" x="9972675" y="2622550"/>
          <p14:tracePt t="17895" x="10052050" y="2613025"/>
          <p14:tracePt t="17912" x="10096500" y="2609850"/>
          <p14:tracePt t="17930" x="10144125" y="2603500"/>
          <p14:tracePt t="17947" x="10179050" y="2600325"/>
          <p14:tracePt t="17962" x="10213975" y="2597150"/>
          <p14:tracePt t="17978" x="10264775" y="2590800"/>
          <p14:tracePt t="17997" x="10325100" y="2587625"/>
          <p14:tracePt t="18010" x="10344150" y="2584450"/>
          <p14:tracePt t="18026" x="10385425" y="2581275"/>
          <p14:tracePt t="18045" x="10436225" y="2574925"/>
          <p14:tracePt t="18061" x="10467975" y="2574925"/>
          <p14:tracePt t="18077" x="10502900" y="2571750"/>
          <p14:tracePt t="18093" x="10531475" y="2568575"/>
          <p14:tracePt t="18113" x="10550525" y="2565400"/>
          <p14:tracePt t="18128" x="10569575" y="2562225"/>
          <p14:tracePt t="18146" x="10582275" y="2559050"/>
          <p14:tracePt t="18162" x="10591800" y="2555875"/>
          <p14:tracePt t="18179" x="10601325" y="2552700"/>
          <p14:tracePt t="18194" x="10607675" y="2552700"/>
          <p14:tracePt t="18211" x="10620375" y="2549525"/>
          <p14:tracePt t="18228" x="10626725" y="2546350"/>
          <p14:tracePt t="18246" x="10639425" y="2546350"/>
          <p14:tracePt t="18261" x="10652125" y="2543175"/>
          <p14:tracePt t="18278" x="10664825" y="2543175"/>
          <p14:tracePt t="18295" x="10680700" y="2540000"/>
          <p14:tracePt t="18311" x="10690225" y="2536825"/>
          <p14:tracePt t="18328" x="10702925" y="2533650"/>
          <p14:tracePt t="18346" x="10715625" y="2530475"/>
          <p14:tracePt t="18347" x="10721975" y="2527300"/>
          <p14:tracePt t="18360" x="10728325" y="2527300"/>
          <p14:tracePt t="18378" x="10763250" y="2524125"/>
          <p14:tracePt t="18397" x="10785475" y="2517775"/>
          <p14:tracePt t="18412" x="10804525" y="2514600"/>
          <p14:tracePt t="18430" x="10817225" y="2508250"/>
          <p14:tracePt t="18446" x="10829925" y="2508250"/>
          <p14:tracePt t="18462" x="10845800" y="2501900"/>
          <p14:tracePt t="18479" x="10868025" y="2501900"/>
          <p14:tracePt t="18497" x="10887075" y="2495550"/>
          <p14:tracePt t="18510" x="10893425" y="2495550"/>
          <p14:tracePt t="18529" x="10915650" y="2492375"/>
          <p14:tracePt t="18542" x="10922000" y="2489200"/>
          <p14:tracePt t="18580" x="10944225" y="2486025"/>
          <p14:tracePt t="18602" x="10963275" y="2482850"/>
          <p14:tracePt t="18609" x="10966450" y="2482850"/>
          <p14:tracePt t="18627" x="10969625" y="2479675"/>
          <p14:tracePt t="18646" x="10982325" y="2479675"/>
          <p14:tracePt t="18663" x="10991850" y="2479675"/>
          <p14:tracePt t="18677" x="11001375" y="2476500"/>
          <p14:tracePt t="18696" x="11007725" y="2476500"/>
          <p14:tracePt t="18710" x="11020425" y="2476500"/>
          <p14:tracePt t="18726" x="11033125" y="2476500"/>
          <p14:tracePt t="18747" x="11052175" y="2473325"/>
          <p14:tracePt t="18761" x="11064875" y="2473325"/>
          <p14:tracePt t="18778" x="11068050" y="2470150"/>
          <p14:tracePt t="18793" x="11080750" y="2470150"/>
          <p14:tracePt t="18812" x="11087100" y="2466975"/>
          <p14:tracePt t="18829" x="11099800" y="2463800"/>
          <p14:tracePt t="18845" x="11112500" y="2463800"/>
          <p14:tracePt t="18847" x="11118850" y="2460625"/>
          <p14:tracePt t="18861" x="11122025" y="2460625"/>
          <p14:tracePt t="18876" x="11134725" y="2460625"/>
          <p14:tracePt t="18892" x="11147425" y="2457450"/>
          <p14:tracePt t="18913" x="11169650" y="2454275"/>
          <p14:tracePt t="18932" x="11179175" y="2451100"/>
          <p14:tracePt t="18944" x="11191875" y="2447925"/>
          <p14:tracePt t="18961" x="11204575" y="2444750"/>
          <p14:tracePt t="18979" x="11217275" y="2444750"/>
          <p14:tracePt t="18995" x="11239500" y="2441575"/>
          <p14:tracePt t="19010" x="11252200" y="2438400"/>
          <p14:tracePt t="19030" x="11274425" y="2435225"/>
          <p14:tracePt t="19048" x="11290300" y="2432050"/>
          <p14:tracePt t="19064" x="11306175" y="2428875"/>
          <p14:tracePt t="19080" x="11322050" y="2428875"/>
          <p14:tracePt t="19093" x="11337925" y="2425700"/>
          <p14:tracePt t="19109" x="11363325" y="2419350"/>
          <p14:tracePt t="19131" x="11379200" y="2419350"/>
          <p14:tracePt t="19142" x="11401425" y="2416175"/>
          <p14:tracePt t="19162" x="11426825" y="2413000"/>
          <p14:tracePt t="19182" x="11461750" y="2409825"/>
          <p14:tracePt t="19193" x="11471275" y="2409825"/>
          <p14:tracePt t="19213" x="11509375" y="2409825"/>
          <p14:tracePt t="19229" x="11534775" y="2409825"/>
          <p14:tracePt t="19248" x="11553825" y="2409825"/>
          <p14:tracePt t="19261" x="11585575" y="2409825"/>
          <p14:tracePt t="19281" x="11607800" y="2409825"/>
          <p14:tracePt t="19293" x="11633200" y="2409825"/>
          <p14:tracePt t="19312" x="11658600" y="2409825"/>
          <p14:tracePt t="19326" x="11680825" y="2409825"/>
          <p14:tracePt t="19342" x="11703050" y="2409825"/>
          <p14:tracePt t="19359" x="11715750" y="2409825"/>
          <p14:tracePt t="19376" x="11734800" y="2409825"/>
          <p14:tracePt t="19394" x="11747500" y="2409825"/>
          <p14:tracePt t="19418" x="11760200" y="2406650"/>
          <p14:tracePt t="19428" x="11769725" y="2403475"/>
          <p14:tracePt t="19446" x="11779250" y="2403475"/>
          <p14:tracePt t="19461" x="11785600" y="2403475"/>
          <p14:tracePt t="19479" x="11795125" y="2400300"/>
          <p14:tracePt t="19493" x="11801475" y="2400300"/>
          <p14:tracePt t="19510" x="11807825" y="2400300"/>
          <p14:tracePt t="19528" x="11817350" y="2400300"/>
          <p14:tracePt t="19546" x="11823700" y="2400300"/>
          <p14:tracePt t="19559" x="11826875" y="2400300"/>
          <p14:tracePt t="19579" x="11836400" y="2400300"/>
          <p14:tracePt t="19595" x="11839575" y="2400300"/>
          <p14:tracePt t="19610" x="11842750" y="2400300"/>
          <p14:tracePt t="19637" x="11845925" y="2400300"/>
          <p14:tracePt t="19650" x="11849100" y="2400300"/>
          <p14:tracePt t="19666" x="11852275" y="2400300"/>
          <p14:tracePt t="19684" x="11855450" y="2400300"/>
          <p14:tracePt t="19695" x="11855450" y="2397125"/>
          <p14:tracePt t="19727" x="11858625" y="2397125"/>
          <p14:tracePt t="19758" x="11861800" y="2397125"/>
          <p14:tracePt t="20174" x="11858625" y="2397125"/>
          <p14:tracePt t="20181" x="11855450" y="2397125"/>
          <p14:tracePt t="20197" x="11852275" y="2397125"/>
          <p14:tracePt t="20211" x="11845925" y="2397125"/>
          <p14:tracePt t="20226" x="11839575" y="2397125"/>
          <p14:tracePt t="20245" x="11836400" y="2397125"/>
          <p14:tracePt t="20295" x="11833225" y="2397125"/>
          <p14:tracePt t="20311" x="11830050" y="2397125"/>
          <p14:tracePt t="20330" x="11826875" y="2397125"/>
          <p14:tracePt t="20339" x="11823700" y="2397125"/>
          <p14:tracePt t="20350" x="11817350" y="2397125"/>
          <p14:tracePt t="20366" x="11814175" y="2397125"/>
          <p14:tracePt t="20391" x="11811000" y="2397125"/>
          <p14:tracePt t="20396" x="11807825" y="2397125"/>
          <p14:tracePt t="20410" x="11801475" y="2397125"/>
          <p14:tracePt t="20428" x="11785600" y="2397125"/>
          <p14:tracePt t="20444" x="11769725" y="2397125"/>
          <p14:tracePt t="20460" x="11747500" y="2397125"/>
          <p14:tracePt t="20478" x="11722100" y="2397125"/>
          <p14:tracePt t="20494" x="11699875" y="2397125"/>
          <p14:tracePt t="20512" x="11677650" y="2397125"/>
          <p14:tracePt t="20527" x="11655425" y="2390775"/>
          <p14:tracePt t="20543" x="11636375" y="2390775"/>
          <p14:tracePt t="20561" x="11626850" y="2387600"/>
          <p14:tracePt t="20563" x="11623675" y="2387600"/>
          <p14:tracePt t="20575" x="11620500" y="2387600"/>
          <p14:tracePt t="20591" x="11617325" y="2381250"/>
          <p14:tracePt t="20610" x="11607800" y="2371725"/>
          <p14:tracePt t="20626" x="11601450" y="2368550"/>
          <p14:tracePt t="20642" x="11595100" y="2368550"/>
          <p14:tracePt t="20657" x="11588750" y="2368550"/>
          <p14:tracePt t="20674" x="11582400" y="2368550"/>
          <p14:tracePt t="20704" x="11557000" y="2371725"/>
          <p14:tracePt t="20706" x="11544300" y="2381250"/>
          <p14:tracePt t="20713" x="11531600" y="2384425"/>
          <p14:tracePt t="20727" x="11525250" y="2387600"/>
          <p14:tracePt t="20744" x="11509375" y="2397125"/>
          <p14:tracePt t="20759" x="11499850" y="2403475"/>
          <p14:tracePt t="20778" x="11496675" y="2406650"/>
          <p14:tracePt t="20779" x="11493500" y="2406650"/>
          <p14:tracePt t="20791" x="11490325" y="2406650"/>
          <p14:tracePt t="20808" x="11487150" y="2409825"/>
          <p14:tracePt t="20825" x="11483975" y="2409825"/>
          <p14:tracePt t="20841" x="11483975" y="2413000"/>
          <p14:tracePt t="21283" x="11483975" y="2409825"/>
          <p14:tracePt t="21312" x="11483975" y="2406650"/>
          <p14:tracePt t="21748" x="11468100" y="2406650"/>
          <p14:tracePt t="21758" x="11433175" y="2406650"/>
          <p14:tracePt t="21763" x="11401425" y="2406650"/>
          <p14:tracePt t="21773" x="11356975" y="2406650"/>
          <p14:tracePt t="21792" x="11268075" y="2406650"/>
          <p14:tracePt t="21812" x="11118850" y="2406650"/>
          <p14:tracePt t="21824" x="11055350" y="2409825"/>
          <p14:tracePt t="21840" x="10928350" y="2413000"/>
          <p14:tracePt t="21857" x="10801350" y="2413000"/>
          <p14:tracePt t="21876" x="10617200" y="2419350"/>
          <p14:tracePt t="21892" x="10518775" y="2419350"/>
          <p14:tracePt t="21910" x="10436225" y="2419350"/>
          <p14:tracePt t="21925" x="10347325" y="2419350"/>
          <p14:tracePt t="21946" x="10264775" y="2419350"/>
          <p14:tracePt t="21948" x="10220325" y="2419350"/>
          <p14:tracePt t="21957" x="10182225" y="2419350"/>
          <p14:tracePt t="21973" x="10102850" y="2419350"/>
          <p14:tracePt t="21994" x="10026650" y="2419350"/>
          <p14:tracePt t="22010" x="9931400" y="2425700"/>
          <p14:tracePt t="22012" x="9899650" y="2425700"/>
          <p14:tracePt t="22025" x="9798050" y="2428875"/>
          <p14:tracePt t="22042" x="9683750" y="2435225"/>
          <p14:tracePt t="22058" x="9569450" y="2444750"/>
          <p14:tracePt t="22076" x="9432925" y="2457450"/>
          <p14:tracePt t="22093" x="9312275" y="2466975"/>
          <p14:tracePt t="22111" x="9191625" y="2476500"/>
          <p14:tracePt t="22131" x="9026525" y="2492375"/>
          <p14:tracePt t="22139" x="8975725" y="2492375"/>
          <p14:tracePt t="22160" x="8886825" y="2498725"/>
          <p14:tracePt t="22176" x="8797925" y="2501900"/>
          <p14:tracePt t="22180" x="8769350" y="2508250"/>
          <p14:tracePt t="22196" x="8712200" y="2508250"/>
          <p14:tracePt t="22211" x="8661400" y="2511425"/>
          <p14:tracePt t="22228" x="8613775" y="2517775"/>
          <p14:tracePt t="22246" x="8585200" y="2517775"/>
          <p14:tracePt t="22262" x="8543925" y="2517775"/>
          <p14:tracePt t="22278" x="8505825" y="2517775"/>
          <p14:tracePt t="22295" x="8474075" y="2517775"/>
          <p14:tracePt t="22298" x="8458200" y="2517775"/>
          <p14:tracePt t="22310" x="8445500" y="2517775"/>
          <p14:tracePt t="22329" x="8404225" y="2517775"/>
          <p14:tracePt t="22341" x="8394700" y="2517775"/>
          <p14:tracePt t="22360" x="8362950" y="2517775"/>
          <p14:tracePt t="22376" x="8328025" y="2517775"/>
          <p14:tracePt t="22379" x="8308975" y="2517775"/>
          <p14:tracePt t="22393" x="8274050" y="2514600"/>
          <p14:tracePt t="22410" x="8251825" y="2514600"/>
          <p14:tracePt t="22425" x="8226425" y="2511425"/>
          <p14:tracePt t="22442" x="8207375" y="2511425"/>
          <p14:tracePt t="22461" x="8185150" y="2508250"/>
          <p14:tracePt t="22477" x="8169275" y="2508250"/>
          <p14:tracePt t="22495" x="8153400" y="2505075"/>
          <p14:tracePt t="22509" x="8131175" y="2505075"/>
          <p14:tracePt t="22527" x="8128000" y="2501900"/>
          <p14:tracePt t="22548" x="8112125" y="2501900"/>
          <p14:tracePt t="22564" x="8105775" y="2498725"/>
          <p14:tracePt t="22569" x="8102600" y="2498725"/>
          <p14:tracePt t="22613" x="8099425" y="2498725"/>
          <p14:tracePt t="22684" x="8105775" y="2489200"/>
          <p14:tracePt t="22688" x="8112125" y="2486025"/>
          <p14:tracePt t="22695" x="8124825" y="2482850"/>
          <p14:tracePt t="22707" x="8131175" y="2479675"/>
          <p14:tracePt t="22725" x="8169275" y="2473325"/>
          <p14:tracePt t="22742" x="8216900" y="2463800"/>
          <p14:tracePt t="22759" x="8283575" y="2441575"/>
          <p14:tracePt t="22773" x="8305800" y="2432050"/>
          <p14:tracePt t="22775" x="8321675" y="2428875"/>
          <p14:tracePt t="22792" x="8372475" y="2406650"/>
          <p14:tracePt t="22809" x="8420100" y="2390775"/>
          <p14:tracePt t="22825" x="8455025" y="2378075"/>
          <p14:tracePt t="22845" x="8486775" y="2371725"/>
          <p14:tracePt t="22861" x="8528050" y="2362200"/>
          <p14:tracePt t="22874" x="8562975" y="2355850"/>
          <p14:tracePt t="22889" x="8610600" y="2339975"/>
          <p14:tracePt t="22906" x="8664575" y="2327275"/>
          <p14:tracePt t="22926" x="8724900" y="2308225"/>
          <p14:tracePt t="22940" x="8772525" y="2298700"/>
          <p14:tracePt t="22958" x="8839200" y="2286000"/>
          <p14:tracePt t="22960" x="8870950" y="2286000"/>
          <p14:tracePt t="22973" x="8902700" y="2279650"/>
          <p14:tracePt t="22993" x="8982075" y="2276475"/>
          <p14:tracePt t="23009" x="9045575" y="2273300"/>
          <p14:tracePt t="23024" x="9112250" y="2266950"/>
          <p14:tracePt t="23043" x="9156700" y="2263775"/>
          <p14:tracePt t="23058" x="9194800" y="2254250"/>
          <p14:tracePt t="23082" x="9229725" y="2247900"/>
          <p14:tracePt t="23089" x="9236075" y="2247900"/>
          <p14:tracePt t="23105" x="9239250" y="2244725"/>
          <p14:tracePt t="23265" x="9236075" y="2247900"/>
          <p14:tracePt t="23278" x="9236075" y="2251075"/>
          <p14:tracePt t="23287" x="9229725" y="2257425"/>
          <p14:tracePt t="23311" x="9188450" y="2286000"/>
          <p14:tracePt t="23326" x="9159875" y="2314575"/>
          <p14:tracePt t="23339" x="9140825" y="2333625"/>
          <p14:tracePt t="23359" x="9102725" y="2362200"/>
          <p14:tracePt t="23374" x="9070975" y="2381250"/>
          <p14:tracePt t="23391" x="9048750" y="2393950"/>
          <p14:tracePt t="23410" x="9039225" y="2397125"/>
          <p14:tracePt t="23496" x="9042400" y="2397125"/>
          <p14:tracePt t="23508" x="9048750" y="2393950"/>
          <p14:tracePt t="23514" x="9061450" y="2387600"/>
          <p14:tracePt t="23527" x="9083675" y="2381250"/>
          <p14:tracePt t="23542" x="9105900" y="2368550"/>
          <p14:tracePt t="23558" x="9121775" y="2362200"/>
          <p14:tracePt t="23574" x="9137650" y="2355850"/>
          <p14:tracePt t="23591" x="9156700" y="2352675"/>
          <p14:tracePt t="23606" x="9159875" y="2349500"/>
          <p14:tracePt t="23626" x="9163050" y="2349500"/>
          <p14:tracePt t="24073" x="9153525" y="2349500"/>
          <p14:tracePt t="24076" x="9150350" y="2349500"/>
          <p14:tracePt t="24090" x="9137650" y="2349500"/>
          <p14:tracePt t="24091" x="9128125" y="2349500"/>
          <p14:tracePt t="24107" x="9099550" y="2352675"/>
          <p14:tracePt t="24124" x="9064625" y="2355850"/>
          <p14:tracePt t="24142" x="9023350" y="2362200"/>
          <p14:tracePt t="24158" x="8982075" y="2381250"/>
          <p14:tracePt t="24173" x="8912225" y="2419350"/>
          <p14:tracePt t="24189" x="8823325" y="2482850"/>
          <p14:tracePt t="24207" x="8712200" y="2571750"/>
          <p14:tracePt t="24222" x="8639175" y="2638425"/>
          <p14:tracePt t="24241" x="8369300" y="2892425"/>
          <p14:tracePt t="24258" x="8264525" y="3009900"/>
          <p14:tracePt t="24272" x="8185150" y="3105150"/>
          <p14:tracePt t="24292" x="8096250" y="3235325"/>
          <p14:tracePt t="24307" x="8058150" y="3308350"/>
          <p14:tracePt t="24325" x="8023225" y="3384550"/>
          <p14:tracePt t="24339" x="7988300" y="3463925"/>
          <p14:tracePt t="24360" x="7950200" y="3543300"/>
          <p14:tracePt t="24374" x="7921625" y="3619500"/>
          <p14:tracePt t="24396" x="7883525" y="3721100"/>
          <p14:tracePt t="24404" x="7874000" y="3746500"/>
          <p14:tracePt t="24423" x="7854950" y="3797300"/>
          <p14:tracePt t="24444" x="7826375" y="3876675"/>
          <p14:tracePt t="24454" x="7823200" y="3892550"/>
          <p14:tracePt t="24475" x="7797800" y="3962400"/>
          <p14:tracePt t="24490" x="7785100" y="4006850"/>
          <p14:tracePt t="24506" x="7766050" y="4060825"/>
          <p14:tracePt t="24526" x="7743825" y="4127500"/>
          <p14:tracePt t="24542" x="7715250" y="4184650"/>
          <p14:tracePt t="24556" x="7689850" y="4244975"/>
          <p14:tracePt t="24575" x="7667625" y="4302125"/>
          <p14:tracePt t="24591" x="7648575" y="4343400"/>
          <p14:tracePt t="24609" x="7620000" y="4416425"/>
          <p14:tracePt t="24624" x="7610475" y="4435475"/>
          <p14:tracePt t="24642" x="7591425" y="4489450"/>
          <p14:tracePt t="24657" x="7585075" y="4514850"/>
          <p14:tracePt t="24672" x="7578725" y="4540250"/>
          <p14:tracePt t="24692" x="7575550" y="4556125"/>
          <p14:tracePt t="24705" x="7572375" y="4568825"/>
          <p14:tracePt t="24725" x="7572375" y="4572000"/>
          <p14:tracePt t="24740" x="7572375" y="4578350"/>
          <p14:tracePt t="24759" x="7572375" y="4581525"/>
          <p14:tracePt t="24772" x="7572375" y="4584700"/>
          <p14:tracePt t="24793" x="7572375" y="4591050"/>
          <p14:tracePt t="24943" x="7575550" y="4591050"/>
          <p14:tracePt t="24978" x="7578725" y="4591050"/>
          <p14:tracePt t="25015" x="7581900" y="4591050"/>
          <p14:tracePt t="25050" x="7585075" y="4591050"/>
          <p14:tracePt t="25079" x="7585075" y="4587875"/>
          <p14:tracePt t="25107" x="7588250" y="4584700"/>
          <p14:tracePt t="25125" x="7588250" y="4581525"/>
          <p14:tracePt t="25161" x="7588250" y="4578350"/>
          <p14:tracePt t="25194" x="7591425" y="4575175"/>
          <p14:tracePt t="25305" x="7591425" y="4572000"/>
          <p14:tracePt t="25328" x="7591425" y="4568825"/>
          <p14:tracePt t="25501" x="7591425" y="4565650"/>
          <p14:tracePt t="25583" x="7591425" y="4562475"/>
          <p14:tracePt t="25758" x="7591425" y="4559300"/>
          <p14:tracePt t="25874" x="7591425" y="4540250"/>
          <p14:tracePt t="25881" x="7591425" y="4537075"/>
          <p14:tracePt t="25886" x="7591425" y="4521200"/>
          <p14:tracePt t="25906" x="7591425" y="4495800"/>
          <p14:tracePt t="25927" x="7591425" y="4451350"/>
          <p14:tracePt t="25928" x="7591425" y="4425950"/>
          <p14:tracePt t="25936" x="7591425" y="4394200"/>
          <p14:tracePt t="25953" x="7594600" y="4324350"/>
          <p14:tracePt t="25973" x="7600950" y="4235450"/>
          <p14:tracePt t="25990" x="7610475" y="4073525"/>
          <p14:tracePt t="26009" x="7626350" y="3965575"/>
          <p14:tracePt t="26021" x="7642225" y="3838575"/>
          <p14:tracePt t="26041" x="7664450" y="3702050"/>
          <p14:tracePt t="26054" x="7689850" y="3575050"/>
          <p14:tracePt t="26073" x="7724775" y="3435350"/>
          <p14:tracePt t="26086" x="7762875" y="3305175"/>
          <p14:tracePt t="26104" x="7810500" y="3162300"/>
          <p14:tracePt t="26123" x="7839075" y="3057525"/>
          <p14:tracePt t="26137" x="7870825" y="2959100"/>
          <p14:tracePt t="26158" x="7915275" y="2857500"/>
          <p14:tracePt t="26171" x="7927975" y="2835275"/>
          <p14:tracePt t="26193" x="7966075" y="2784475"/>
          <p14:tracePt t="26203" x="7969250" y="2781300"/>
          <p14:tracePt t="26205" x="7978775" y="2768600"/>
          <p14:tracePt t="26223" x="7997825" y="2746375"/>
          <p14:tracePt t="26237" x="8013700" y="2730500"/>
          <p14:tracePt t="26259" x="8070850" y="2682875"/>
          <p14:tracePt t="26270" x="8086725" y="2670175"/>
          <p14:tracePt t="26286" x="8124825" y="2638425"/>
          <p14:tracePt t="26306" x="8153400" y="2619375"/>
          <p14:tracePt t="26321" x="8175625" y="2597150"/>
          <p14:tracePt t="26339" x="8204200" y="2571750"/>
          <p14:tracePt t="26354" x="8210550" y="2565400"/>
          <p14:tracePt t="26355" x="8220075" y="2555875"/>
          <p14:tracePt t="26372" x="8235950" y="2546350"/>
          <p14:tracePt t="26391" x="8245475" y="2536825"/>
          <p14:tracePt t="26407" x="8251825" y="2533650"/>
          <p14:tracePt t="26423" x="8255000" y="2530475"/>
          <p14:tracePt t="26438" x="8264525" y="2527300"/>
          <p14:tracePt t="26455" x="8267700" y="2524125"/>
          <p14:tracePt t="26471" x="8267700" y="2520950"/>
          <p14:tracePt t="26473" x="8270875" y="2520950"/>
          <p14:tracePt t="26486" x="8274050" y="2520950"/>
          <p14:tracePt t="26511" x="8274050" y="2517775"/>
          <p14:tracePt t="26522" x="8280400" y="2514600"/>
          <p14:tracePt t="26537" x="8283575" y="2511425"/>
          <p14:tracePt t="26556" x="8286750" y="2508250"/>
          <p14:tracePt t="26575" x="8289925" y="2505075"/>
          <p14:tracePt t="26577" x="8293100" y="2501900"/>
          <p14:tracePt t="26594" x="8296275" y="2501900"/>
          <p14:tracePt t="26612" x="8299450" y="2501900"/>
          <p14:tracePt t="26624" x="8302625" y="2501900"/>
          <p14:tracePt t="26638" x="8305800" y="2498725"/>
          <p14:tracePt t="26670" x="8308975" y="2495550"/>
          <p14:tracePt t="26709" x="8312150" y="2492375"/>
          <p14:tracePt t="26734" x="8315325" y="2489200"/>
          <p14:tracePt t="26744" x="8318500" y="2489200"/>
          <p14:tracePt t="26759" x="8321675" y="2486025"/>
          <p14:tracePt t="26792" x="8324850" y="2482850"/>
          <p14:tracePt t="27568" x="8328025" y="2482850"/>
          <p14:tracePt t="27698" x="8328025" y="2479675"/>
          <p14:tracePt t="27751" x="8328025" y="2476500"/>
          <p14:tracePt t="27908" x="8328025" y="2473325"/>
          <p14:tracePt t="27920" x="8328025" y="2470150"/>
          <p14:tracePt t="27937" x="8328025" y="2466975"/>
          <p14:tracePt t="27945" x="8328025" y="2463800"/>
          <p14:tracePt t="27971" x="8328025" y="2460625"/>
          <p14:tracePt t="27976" x="8328025" y="2457450"/>
          <p14:tracePt t="27991" x="8328025" y="2454275"/>
          <p14:tracePt t="28013" x="8328025" y="2451100"/>
          <p14:tracePt t="28018" x="8328025" y="2447925"/>
          <p14:tracePt t="28589" x="8328025" y="2444750"/>
          <p14:tracePt t="28735" x="8328025" y="2441575"/>
          <p14:tracePt t="28745" x="8331200" y="2438400"/>
          <p14:tracePt t="28772" x="8334375" y="2435225"/>
          <p14:tracePt t="28808" x="8334375" y="2432050"/>
          <p14:tracePt t="28859" x="8337550" y="2428875"/>
          <p14:tracePt t="28927" x="8340725" y="2428875"/>
          <p14:tracePt t="28983" x="8343900" y="2425700"/>
          <p14:tracePt t="29037" x="8343900" y="2422525"/>
          <p14:tracePt t="29040" x="8347075" y="2422525"/>
          <p14:tracePt t="29073" x="8350250" y="2422525"/>
          <p14:tracePt t="29080" x="8350250" y="2419350"/>
          <p14:tracePt t="29160" x="8353425" y="2419350"/>
          <p14:tracePt t="29455" x="8356600" y="2419350"/>
          <p14:tracePt t="29522" x="8359775" y="2419350"/>
          <p14:tracePt t="29533" x="8359775" y="2422525"/>
          <p14:tracePt t="29539" x="8362950" y="2422525"/>
          <p14:tracePt t="29566" x="8362950" y="2425700"/>
          <p14:tracePt t="29571" x="8366125" y="2425700"/>
          <p14:tracePt t="29587" x="8372475" y="2425700"/>
          <p14:tracePt t="29600" x="8375650" y="2425700"/>
          <p14:tracePt t="29620" x="8385175" y="2425700"/>
          <p14:tracePt t="29655" x="8388350" y="2428875"/>
          <p14:tracePt t="29662" x="8391525" y="2428875"/>
          <p14:tracePt t="29666" x="8394700" y="2428875"/>
          <p14:tracePt t="29683" x="8397875" y="2432050"/>
          <p14:tracePt t="29701" x="8401050" y="2432050"/>
          <p14:tracePt t="29874" x="8404225" y="2432050"/>
          <p14:tracePt t="29933" x="8407400" y="2432050"/>
          <p14:tracePt t="29962" x="8410575" y="2432050"/>
          <p14:tracePt t="29968" x="8413750" y="2432050"/>
          <p14:tracePt t="29985" x="8416925" y="2432050"/>
          <p14:tracePt t="30023" x="8420100" y="2432050"/>
          <p14:tracePt t="30045" x="8423275" y="2432050"/>
          <p14:tracePt t="30076" x="8426450" y="2435225"/>
          <p14:tracePt t="30085" x="8429625" y="2435225"/>
          <p14:tracePt t="30094" x="8432800" y="2435225"/>
          <p14:tracePt t="30128" x="8435975" y="2435225"/>
          <p14:tracePt t="30142" x="8439150" y="2435225"/>
          <p14:tracePt t="30223" x="8445500" y="2435225"/>
          <p14:tracePt t="30240" x="8448675" y="2435225"/>
          <p14:tracePt t="30274" x="8455025" y="2435225"/>
          <p14:tracePt t="30277" x="8458200" y="2435225"/>
          <p14:tracePt t="30283" x="8461375" y="2435225"/>
          <p14:tracePt t="30320" x="8464550" y="2432050"/>
          <p14:tracePt t="30324" x="8467725" y="2432050"/>
          <p14:tracePt t="30342" x="8470900" y="2432050"/>
          <p14:tracePt t="30350" x="8474075" y="2428875"/>
          <p14:tracePt t="30371" x="8477250" y="2428875"/>
          <p14:tracePt t="30385" x="8480425" y="2428875"/>
          <p14:tracePt t="30403" x="8483600" y="2428875"/>
          <p14:tracePt t="30421" x="8486775" y="2428875"/>
          <p14:tracePt t="30437" x="8493125" y="2428875"/>
          <p14:tracePt t="30452" x="8499475" y="2428875"/>
          <p14:tracePt t="30470" x="8505825" y="2428875"/>
          <p14:tracePt t="30487" x="8512175" y="2428875"/>
          <p14:tracePt t="30503" x="8518525" y="2428875"/>
          <p14:tracePt t="30556" x="8521700" y="2428875"/>
          <p14:tracePt t="31536" x="8531225" y="2428875"/>
          <p14:tracePt t="31539" x="8540750" y="2428875"/>
          <p14:tracePt t="31548" x="8547100" y="2428875"/>
          <p14:tracePt t="31565" x="8562975" y="2428875"/>
          <p14:tracePt t="31589" x="8572500" y="2428875"/>
          <p14:tracePt t="31600" x="8575675" y="2428875"/>
          <p14:tracePt t="31620" x="8578850" y="2428875"/>
          <p14:tracePt t="31635" x="8582025" y="2428875"/>
          <p14:tracePt t="31826" x="8588375" y="2428875"/>
          <p14:tracePt t="31833" x="8594725" y="2425700"/>
          <p14:tracePt t="31843" x="8601075" y="2425700"/>
          <p14:tracePt t="31849" x="8607425" y="2422525"/>
          <p14:tracePt t="31869" x="8629650" y="2413000"/>
          <p14:tracePt t="31884" x="8709025" y="2400300"/>
          <p14:tracePt t="31902" x="8759825" y="2390775"/>
          <p14:tracePt t="31915" x="8826500" y="2381250"/>
          <p14:tracePt t="31936" x="8886825" y="2378075"/>
          <p14:tracePt t="31950" x="8896350" y="2378075"/>
          <p14:tracePt t="31967" x="8899525" y="2374900"/>
          <p14:tracePt t="32073" x="8902700" y="2374900"/>
          <p14:tracePt t="32079" x="8912225" y="2374900"/>
          <p14:tracePt t="32088" x="8921750" y="2374900"/>
          <p14:tracePt t="32102" x="8956675" y="2374900"/>
          <p14:tracePt t="32117" x="9010650" y="2371725"/>
          <p14:tracePt t="32135" x="9074150" y="2371725"/>
          <p14:tracePt t="32150" x="9121775" y="2362200"/>
          <p14:tracePt t="32168" x="9178925" y="2355850"/>
          <p14:tracePt t="32185" x="9229725" y="2355850"/>
          <p14:tracePt t="32201" x="9271000" y="2355850"/>
          <p14:tracePt t="32217" x="9299575" y="2352675"/>
          <p14:tracePt t="32234" x="9324975" y="2352675"/>
          <p14:tracePt t="32250" x="9344025" y="2352675"/>
          <p14:tracePt t="32268" x="9363075" y="2352675"/>
          <p14:tracePt t="32269" x="9366250" y="2352675"/>
          <p14:tracePt t="32281" x="9369425" y="2352675"/>
          <p14:tracePt t="32299" x="9375775" y="2349500"/>
          <p14:tracePt t="32318" x="9378950" y="2349500"/>
          <p14:tracePt t="32423" x="9382125" y="2349500"/>
          <p14:tracePt t="32429" x="9385300" y="2349500"/>
          <p14:tracePt t="32436" x="9388475" y="2349500"/>
          <p14:tracePt t="32453" x="9391650" y="2349500"/>
          <p14:tracePt t="32475" x="9404350" y="2349500"/>
          <p14:tracePt t="32483" x="9407525" y="2349500"/>
          <p14:tracePt t="32501" x="9417050" y="2349500"/>
          <p14:tracePt t="32515" x="9423400" y="2349500"/>
          <p14:tracePt t="32532" x="9436100" y="2346325"/>
          <p14:tracePt t="32552" x="9448800" y="2343150"/>
          <p14:tracePt t="32568" x="9455150" y="2343150"/>
          <p14:tracePt t="32581" x="9464675" y="2339975"/>
          <p14:tracePt t="32603" x="9471025" y="2339975"/>
          <p14:tracePt t="32617" x="9474200" y="2336800"/>
          <p14:tracePt t="32642" x="9477375" y="2336800"/>
          <p14:tracePt t="32675" x="9480550" y="2333625"/>
          <p14:tracePt t="32684" x="9483725" y="2333625"/>
          <p14:tracePt t="32702" x="9486900" y="2333625"/>
          <p14:tracePt t="32791" x="9490075" y="2333625"/>
          <p14:tracePt t="32811" x="9493250" y="2333625"/>
          <p14:tracePt t="32825" x="9496425" y="2333625"/>
          <p14:tracePt t="32845" x="9502775" y="2330450"/>
          <p14:tracePt t="32851" x="9509125" y="2330450"/>
          <p14:tracePt t="32874" x="9521825" y="2330450"/>
          <p14:tracePt t="32882" x="9525000" y="2330450"/>
          <p14:tracePt t="32900" x="9531350" y="2327275"/>
          <p14:tracePt t="32917" x="9537700" y="2327275"/>
          <p14:tracePt t="32933" x="9540875" y="2324100"/>
          <p14:tracePt t="32950" x="9544050" y="2324100"/>
          <p14:tracePt t="33046" x="9547225" y="2324100"/>
          <p14:tracePt t="33055" x="9547225" y="2320925"/>
          <p14:tracePt t="33233" x="9563100" y="2324100"/>
          <p14:tracePt t="33239" x="9582150" y="2324100"/>
          <p14:tracePt t="33247" x="9613900" y="2324100"/>
          <p14:tracePt t="33266" x="9674225" y="2324100"/>
          <p14:tracePt t="33282" x="9737725" y="2324100"/>
          <p14:tracePt t="33300" x="9807575" y="2324100"/>
          <p14:tracePt t="33301" x="9839325" y="2324100"/>
          <p14:tracePt t="33315" x="9864725" y="2324100"/>
          <p14:tracePt t="33331" x="9918700" y="2324100"/>
          <p14:tracePt t="33337" x="9937750" y="2324100"/>
          <p14:tracePt t="33349" x="9975850" y="2324100"/>
          <p14:tracePt t="33368" x="10004425" y="2324100"/>
          <p14:tracePt t="33383" x="10039350" y="2324100"/>
          <p14:tracePt t="33400" x="10083800" y="2324100"/>
          <p14:tracePt t="33415" x="10140950" y="2324100"/>
          <p14:tracePt t="33433" x="10194925" y="2324100"/>
          <p14:tracePt t="33448" x="10245725" y="2324100"/>
          <p14:tracePt t="33466" x="10296525" y="2324100"/>
          <p14:tracePt t="33467" x="10315575" y="2324100"/>
          <p14:tracePt t="33481" x="10337800" y="2324100"/>
          <p14:tracePt t="33500" x="10372725" y="2324100"/>
          <p14:tracePt t="33519" x="10388600" y="2324100"/>
          <p14:tracePt t="33533" x="10394950" y="2320925"/>
          <p14:tracePt t="33549" x="10401300" y="2320925"/>
          <p14:tracePt t="33567" x="10407650" y="2320925"/>
          <p14:tracePt t="33580" x="10414000" y="2320925"/>
          <p14:tracePt t="33601" x="10417175" y="2317750"/>
          <p14:tracePt t="33619" x="10426700" y="2314575"/>
          <p14:tracePt t="33636" x="10429875" y="2314575"/>
          <p14:tracePt t="33651" x="10436225" y="2311400"/>
          <p14:tracePt t="33666" x="10439400" y="2311400"/>
          <p14:tracePt t="33684" x="10442575" y="2308225"/>
          <p14:tracePt t="33702" x="10448925" y="2305050"/>
          <p14:tracePt t="33719" x="10452100" y="2305050"/>
          <p14:tracePt t="33890" x="10445750" y="2305050"/>
          <p14:tracePt t="33899" x="10436225" y="2314575"/>
          <p14:tracePt t="33905" x="10414000" y="2317750"/>
          <p14:tracePt t="33915" x="10404475" y="2320925"/>
          <p14:tracePt t="33931" x="10369550" y="2333625"/>
          <p14:tracePt t="33949" x="10325100" y="2355850"/>
          <p14:tracePt t="33967" x="10258425" y="2400300"/>
          <p14:tracePt t="33981" x="10229850" y="2422525"/>
          <p14:tracePt t="34000" x="10071100" y="2549525"/>
          <p14:tracePt t="34018" x="9921875" y="2673350"/>
          <p14:tracePt t="34031" x="9801225" y="2765425"/>
          <p14:tracePt t="34050" x="9683750" y="2847975"/>
          <p14:tracePt t="34066" x="9588500" y="2911475"/>
          <p14:tracePt t="34081" x="9531350" y="2965450"/>
          <p14:tracePt t="34097" x="9490075" y="3006725"/>
          <p14:tracePt t="34115" x="9461500" y="3035300"/>
          <p14:tracePt t="34132" x="9442450" y="3057525"/>
          <p14:tracePt t="34146" x="9404350" y="3105150"/>
          <p14:tracePt t="34166" x="9359900" y="3168650"/>
          <p14:tracePt t="34180" x="9318625" y="3225800"/>
          <p14:tracePt t="34199" x="9229725" y="3355975"/>
          <p14:tracePt t="34215" x="9172575" y="3438525"/>
          <p14:tracePt t="34235" x="9131300" y="3495675"/>
          <p14:tracePt t="34248" x="9086850" y="3559175"/>
          <p14:tracePt t="34266" x="9055100" y="3603625"/>
          <p14:tracePt t="34281" x="9029700" y="3641725"/>
          <p14:tracePt t="34297" x="9001125" y="3683000"/>
          <p14:tracePt t="34314" x="8975725" y="3721100"/>
          <p14:tracePt t="34330" x="8963025" y="3746500"/>
          <p14:tracePt t="34346" x="8943975" y="3771900"/>
          <p14:tracePt t="34365" x="8921750" y="3813175"/>
          <p14:tracePt t="34382" x="8915400" y="3829050"/>
          <p14:tracePt t="34398" x="8902700" y="3844925"/>
          <p14:tracePt t="34417" x="8899525" y="3860800"/>
          <p14:tracePt t="34432" x="8896350" y="3873500"/>
          <p14:tracePt t="34450" x="8893175" y="3889375"/>
          <p14:tracePt t="34451" x="8893175" y="3895725"/>
          <p14:tracePt t="34466" x="8890000" y="3902075"/>
          <p14:tracePt t="34467" x="8886825" y="3905250"/>
          <p14:tracePt t="34482" x="8886825" y="3911600"/>
          <p14:tracePt t="34483" x="8883650" y="3917950"/>
          <p14:tracePt t="34498" x="8883650" y="3921125"/>
          <p14:tracePt t="34499" x="8883650" y="3924300"/>
          <p14:tracePt t="34515" x="8883650" y="3933825"/>
          <p14:tracePt t="34544" x="8883650" y="3937000"/>
          <p14:tracePt t="34577" x="8883650" y="3940175"/>
          <p14:tracePt t="34581" x="8883650" y="3943350"/>
          <p14:tracePt t="34599" x="8883650" y="3946525"/>
          <p14:tracePt t="34613" x="8883650" y="3949700"/>
          <p14:tracePt t="34635" x="8886825" y="3956050"/>
          <p14:tracePt t="34651" x="8890000" y="3959225"/>
          <p14:tracePt t="34664" x="8890000" y="3962400"/>
          <p14:tracePt t="34680" x="8896350" y="3968750"/>
          <p14:tracePt t="34701" x="8905875" y="3978275"/>
          <p14:tracePt t="34716" x="8943975" y="4013200"/>
          <p14:tracePt t="34732" x="8994775" y="4051300"/>
          <p14:tracePt t="34750" x="9058275" y="4089400"/>
          <p14:tracePt t="34766" x="9169400" y="4149725"/>
          <p14:tracePt t="34780" x="9267825" y="4197350"/>
          <p14:tracePt t="34799" x="9385300" y="4238625"/>
          <p14:tracePt t="34802" x="9451975" y="4260850"/>
          <p14:tracePt t="34814" x="9502775" y="4283075"/>
          <p14:tracePt t="34829" x="9613900" y="4324350"/>
          <p14:tracePt t="34847" x="9725025" y="4371975"/>
          <p14:tracePt t="34866" x="9883775" y="4435475"/>
          <p14:tracePt t="34883" x="9950450" y="4454525"/>
          <p14:tracePt t="34898" x="9991725" y="4467225"/>
          <p14:tracePt t="34915" x="10013950" y="4479925"/>
          <p14:tracePt t="34935" x="10026650" y="4492625"/>
          <p14:tracePt t="34938" x="10029825" y="4498975"/>
          <p14:tracePt t="34950" x="10042525" y="4505325"/>
          <p14:tracePt t="34966" x="10055225" y="4518025"/>
          <p14:tracePt t="34982" x="10074275" y="4540250"/>
          <p14:tracePt t="34984" x="10083800" y="4546600"/>
          <p14:tracePt t="34997" x="10096500" y="4559300"/>
          <p14:tracePt t="35013" x="10118725" y="4581525"/>
          <p14:tracePt t="35029" x="10144125" y="4600575"/>
          <p14:tracePt t="35046" x="10166350" y="4619625"/>
          <p14:tracePt t="35047" x="10175875" y="4625975"/>
          <p14:tracePt t="35063" x="10204450" y="4648200"/>
          <p14:tracePt t="35079" x="10226675" y="4670425"/>
          <p14:tracePt t="35101" x="10248900" y="4689475"/>
          <p14:tracePt t="35116" x="10267950" y="4695825"/>
          <p14:tracePt t="35131" x="10271125" y="4702175"/>
          <p14:tracePt t="35196" x="10271125" y="4689475"/>
          <p14:tracePt t="35199" x="10274300" y="4676775"/>
          <p14:tracePt t="35212" x="10274300" y="4667250"/>
          <p14:tracePt t="35230" x="10280650" y="4606925"/>
          <p14:tracePt t="35246" x="10287000" y="4565650"/>
          <p14:tracePt t="35263" x="10290175" y="4502150"/>
          <p14:tracePt t="35279" x="10296525" y="4413250"/>
          <p14:tracePt t="35295" x="10306050" y="4318000"/>
          <p14:tracePt t="35313" x="10325100" y="4225925"/>
          <p14:tracePt t="35330" x="10340975" y="4124325"/>
          <p14:tracePt t="35346" x="10356850" y="4013200"/>
          <p14:tracePt t="35362" x="10372725" y="3924300"/>
          <p14:tracePt t="35380" x="10382250" y="3816350"/>
          <p14:tracePt t="35397" x="10394950" y="3600450"/>
          <p14:tracePt t="35413" x="10394950" y="3492500"/>
          <p14:tracePt t="35430" x="10394950" y="3390900"/>
          <p14:tracePt t="35447" x="10401300" y="3302000"/>
          <p14:tracePt t="35462" x="10401300" y="3232150"/>
          <p14:tracePt t="35479" x="10404475" y="3165475"/>
          <p14:tracePt t="35495" x="10404475" y="3114675"/>
          <p14:tracePt t="35512" x="10404475" y="3070225"/>
          <p14:tracePt t="35529" x="10404475" y="3035300"/>
          <p14:tracePt t="35531" x="10404475" y="3013075"/>
          <p14:tracePt t="35546" x="10404475" y="2994025"/>
          <p14:tracePt t="35561" x="10401300" y="2959100"/>
          <p14:tracePt t="35580" x="10401300" y="2917825"/>
          <p14:tracePt t="35595" x="10401300" y="2905125"/>
          <p14:tracePt t="35612" x="10394950" y="2886075"/>
          <p14:tracePt t="35634" x="10388600" y="2857500"/>
          <p14:tracePt t="35648" x="10385425" y="2841625"/>
          <p14:tracePt t="35663" x="10382250" y="2825750"/>
          <p14:tracePt t="35680" x="10382250" y="2816225"/>
          <p14:tracePt t="35695" x="10379075" y="2803525"/>
          <p14:tracePt t="35714" x="10369550" y="2781300"/>
          <p14:tracePt t="35732" x="10366375" y="2765425"/>
          <p14:tracePt t="35733" x="10363200" y="2755900"/>
          <p14:tracePt t="35745" x="10360025" y="2746375"/>
          <p14:tracePt t="35762" x="10347325" y="2724150"/>
          <p14:tracePt t="35765" x="10344150" y="2711450"/>
          <p14:tracePt t="35781" x="10340975" y="2695575"/>
          <p14:tracePt t="35799" x="10337800" y="2682875"/>
          <p14:tracePt t="35814" x="10334625" y="2667000"/>
          <p14:tracePt t="35833" x="10331450" y="2654300"/>
          <p14:tracePt t="35846" x="10331450" y="2638425"/>
          <p14:tracePt t="35864" x="10325100" y="2619375"/>
          <p14:tracePt t="35889" x="10318750" y="2578100"/>
          <p14:tracePt t="35894" x="10312400" y="2568575"/>
          <p14:tracePt t="35903" x="10309225" y="2559050"/>
          <p14:tracePt t="35914" x="10306050" y="2543175"/>
          <p14:tracePt t="35915" x="10302875" y="2533650"/>
          <p14:tracePt t="35931" x="10299700" y="2514600"/>
          <p14:tracePt t="35950" x="10296525" y="2501900"/>
          <p14:tracePt t="35964" x="10293350" y="2486025"/>
          <p14:tracePt t="35979" x="10293350" y="2470150"/>
          <p14:tracePt t="35999" x="10290175" y="2454275"/>
          <p14:tracePt t="36013" x="10287000" y="2432050"/>
          <p14:tracePt t="36030" x="10287000" y="2413000"/>
          <p14:tracePt t="36047" x="10283825" y="2390775"/>
          <p14:tracePt t="36064" x="10283825" y="2374900"/>
          <p14:tracePt t="36085" x="10283825" y="2362200"/>
          <p14:tracePt t="36095" x="10283825" y="2359025"/>
          <p14:tracePt t="36121" x="10283825" y="2346325"/>
          <p14:tracePt t="36131" x="10283825" y="2339975"/>
          <p14:tracePt t="36146" x="10283825" y="2336800"/>
          <p14:tracePt t="36165" x="10283825" y="2333625"/>
          <p14:tracePt t="36485" x="10283825" y="2336800"/>
          <p14:tracePt t="36502" x="10283825" y="2339975"/>
          <p14:tracePt t="36527" x="10283825" y="2343150"/>
          <p14:tracePt t="36539" x="10283825" y="2346325"/>
          <p14:tracePt t="36568" x="10283825" y="2349500"/>
          <p14:tracePt t="36571" x="10283825" y="2352675"/>
          <p14:tracePt t="36598" x="10283825" y="2355850"/>
          <p14:tracePt t="36631" x="10287000" y="2365375"/>
          <p14:tracePt t="36647" x="10287000" y="2368550"/>
          <p14:tracePt t="36666" x="10287000" y="2371725"/>
          <p14:tracePt t="36671" x="10287000" y="2374900"/>
          <p14:tracePt t="36680" x="10287000" y="2378075"/>
          <p14:tracePt t="36697" x="10290175" y="2393950"/>
          <p14:tracePt t="36713" x="10293350" y="2409825"/>
          <p14:tracePt t="36729" x="10296525" y="2428875"/>
          <p14:tracePt t="36745" x="10302875" y="2444750"/>
          <p14:tracePt t="36764" x="10309225" y="2466975"/>
          <p14:tracePt t="36765" x="10309225" y="2473325"/>
          <p14:tracePt t="36779" x="10312400" y="2479675"/>
          <p14:tracePt t="36781" x="10312400" y="2486025"/>
          <p14:tracePt t="36795" x="10315575" y="2495550"/>
          <p14:tracePt t="36812" x="10318750" y="2508250"/>
          <p14:tracePt t="36829" x="10321925" y="2527300"/>
          <p14:tracePt t="36847" x="10325100" y="2533650"/>
          <p14:tracePt t="36862" x="10325100" y="2540000"/>
          <p14:tracePt t="36891" x="10325100" y="2543175"/>
          <p14:tracePt t="36897" x="10325100" y="2546350"/>
          <p14:tracePt t="36915" x="10325100" y="2549525"/>
          <p14:tracePt t="36928" x="10328275" y="2559050"/>
          <p14:tracePt t="36949" x="10331450" y="2565400"/>
          <p14:tracePt t="36962" x="10331450" y="2568575"/>
          <p14:tracePt t="36979" x="10334625" y="2581275"/>
          <p14:tracePt t="36982" x="10334625" y="2584450"/>
          <p14:tracePt t="36994" x="10334625" y="2587625"/>
          <p14:tracePt t="37014" x="10337800" y="2597150"/>
          <p14:tracePt t="37031" x="10337800" y="2600325"/>
          <p14:tracePt t="37045" x="10340975" y="2600325"/>
          <p14:tracePt t="37063" x="10340975" y="2603500"/>
          <p14:tracePt t="37138" x="10340975" y="2600325"/>
          <p14:tracePt t="37146" x="10340975" y="2593975"/>
          <p14:tracePt t="37148" x="10340975" y="2587625"/>
          <p14:tracePt t="37162" x="10340975" y="2581275"/>
          <p14:tracePt t="37182" x="10340975" y="2571750"/>
          <p14:tracePt t="37196" x="10340975" y="2565400"/>
          <p14:tracePt t="37214" x="10340975" y="2555875"/>
          <p14:tracePt t="37231" x="10340975" y="2549525"/>
          <p14:tracePt t="37247" x="10340975" y="2543175"/>
          <p14:tracePt t="37262" x="10340975" y="2536825"/>
          <p14:tracePt t="37279" x="10340975" y="2533650"/>
          <p14:tracePt t="37295" x="10340975" y="2530475"/>
          <p14:tracePt t="37311" x="10340975" y="2527300"/>
          <p14:tracePt t="37328" x="10340975" y="2520950"/>
          <p14:tracePt t="37346" x="10340975" y="2517775"/>
          <p14:tracePt t="37363" x="10340975" y="2511425"/>
          <p14:tracePt t="37380" x="10340975" y="2505075"/>
          <p14:tracePt t="37395" x="10340975" y="2495550"/>
          <p14:tracePt t="37412" x="10337800" y="2492375"/>
          <p14:tracePt t="37432" x="10337800" y="2482850"/>
          <p14:tracePt t="37447" x="10337800" y="2473325"/>
          <p14:tracePt t="37461" x="10337800" y="2466975"/>
          <p14:tracePt t="37480" x="10334625" y="2460625"/>
          <p14:tracePt t="37494" x="10334625" y="2454275"/>
          <p14:tracePt t="37511" x="10331450" y="2444750"/>
          <p14:tracePt t="37549" x="10331450" y="2441575"/>
          <p14:tracePt t="37557" x="10331450" y="2438400"/>
          <p14:tracePt t="37563" x="10328275" y="2435225"/>
          <p14:tracePt t="37580" x="10328275" y="2432050"/>
          <p14:tracePt t="37597" x="10328275" y="2425700"/>
          <p14:tracePt t="37633" x="10325100" y="2422525"/>
          <p14:tracePt t="37637" x="10325100" y="2419350"/>
          <p14:tracePt t="37644" x="10325100" y="2416175"/>
          <p14:tracePt t="37664" x="10325100" y="2413000"/>
          <p14:tracePt t="37679" x="10325100" y="2409825"/>
          <p14:tracePt t="37697" x="10325100" y="2403475"/>
          <p14:tracePt t="37712" x="10321925" y="2400300"/>
          <p14:tracePt t="37731" x="10321925" y="2393950"/>
          <p14:tracePt t="37748" x="10321925" y="2387600"/>
          <p14:tracePt t="37763" x="10321925" y="2381250"/>
          <p14:tracePt t="37779" x="10321925" y="2378075"/>
          <p14:tracePt t="37795" x="10321925" y="2374900"/>
          <p14:tracePt t="37813" x="10321925" y="2368550"/>
          <p14:tracePt t="37833" x="10321925" y="2365375"/>
          <p14:tracePt t="37855" x="10321925" y="2362200"/>
          <p14:tracePt t="37868" x="10321925" y="2359025"/>
          <p14:tracePt t="37907" x="10321925" y="2355850"/>
          <p14:tracePt t="38616" x="10321925" y="2359025"/>
          <p14:tracePt t="38781" x="10321925" y="2362200"/>
          <p14:tracePt t="38794" x="10321925" y="2365375"/>
          <p14:tracePt t="38826" x="10325100" y="2365375"/>
          <p14:tracePt t="38831" x="10331450" y="2365375"/>
          <p14:tracePt t="38843" x="10334625" y="2365375"/>
          <p14:tracePt t="38859" x="10340975" y="2371725"/>
          <p14:tracePt t="38876" x="10350500" y="2374900"/>
          <p14:tracePt t="38895" x="10360025" y="2378075"/>
          <p14:tracePt t="38915" x="10369550" y="2378075"/>
          <p14:tracePt t="38928" x="10372725" y="2378075"/>
          <p14:tracePt t="38944" x="10382250" y="2378075"/>
          <p14:tracePt t="38963" x="10388600" y="2378075"/>
          <p14:tracePt t="38978" x="10404475" y="2378075"/>
          <p14:tracePt t="38993" x="10417175" y="2378075"/>
          <p14:tracePt t="39010" x="10423525" y="2381250"/>
          <p14:tracePt t="39025" x="10439400" y="2381250"/>
          <p14:tracePt t="39044" x="10458450" y="2381250"/>
          <p14:tracePt t="39059" x="10474325" y="2381250"/>
          <p14:tracePt t="39061" x="10483850" y="2381250"/>
          <p14:tracePt t="39077" x="10509250" y="2381250"/>
          <p14:tracePt t="39094" x="10528300" y="2381250"/>
          <p14:tracePt t="39115" x="10553700" y="2381250"/>
          <p14:tracePt t="39125" x="10560050" y="2381250"/>
          <p14:tracePt t="39143" x="10604500" y="2381250"/>
          <p14:tracePt t="39166" x="10633075" y="2381250"/>
          <p14:tracePt t="39178" x="10639425" y="2381250"/>
          <p14:tracePt t="39195" x="10655300" y="2381250"/>
          <p14:tracePt t="39214" x="10671175" y="2381250"/>
          <p14:tracePt t="39226" x="10677525" y="2381250"/>
          <p14:tracePt t="39243" x="10709275" y="2381250"/>
          <p14:tracePt t="39262" x="10728325" y="2384425"/>
          <p14:tracePt t="39278" x="10756900" y="2384425"/>
          <p14:tracePt t="39294" x="10785475" y="2387600"/>
          <p14:tracePt t="39310" x="10820400" y="2387600"/>
          <p14:tracePt t="39326" x="10858500" y="2387600"/>
          <p14:tracePt t="39344" x="10899775" y="2390775"/>
          <p14:tracePt t="39361" x="10941050" y="2397125"/>
          <p14:tracePt t="39376" x="10979150" y="2397125"/>
          <p14:tracePt t="39397" x="11023600" y="2400300"/>
          <p14:tracePt t="39411" x="11052175" y="2403475"/>
          <p14:tracePt t="39428" x="11090275" y="2406650"/>
          <p14:tracePt t="39449" x="11134725" y="2406650"/>
          <p14:tracePt t="39460" x="11153775" y="2406650"/>
          <p14:tracePt t="39477" x="11191875" y="2406650"/>
          <p14:tracePt t="39492" x="11229975" y="2406650"/>
          <p14:tracePt t="39510" x="11271250" y="2406650"/>
          <p14:tracePt t="39526" x="11322050" y="2406650"/>
          <p14:tracePt t="39545" x="11379200" y="2413000"/>
          <p14:tracePt t="39547" x="11401425" y="2413000"/>
          <p14:tracePt t="39560" x="11426825" y="2413000"/>
          <p14:tracePt t="39561" x="11458575" y="2413000"/>
          <p14:tracePt t="39577" x="11483975" y="2413000"/>
          <p14:tracePt t="39596" x="11541125" y="2413000"/>
          <p14:tracePt t="39602" x="11563350" y="2413000"/>
          <p14:tracePt t="39609" x="11576050" y="2413000"/>
          <p14:tracePt t="39630" x="11604625" y="2413000"/>
          <p14:tracePt t="39646" x="11633200" y="2413000"/>
          <p14:tracePt t="39658" x="11658600" y="2413000"/>
          <p14:tracePt t="39680" x="11693525" y="2413000"/>
          <p14:tracePt t="39692" x="11703050" y="2413000"/>
          <p14:tracePt t="39712" x="11728450" y="2413000"/>
          <p14:tracePt t="39728" x="11734800" y="2413000"/>
          <p14:tracePt t="39744" x="11744325" y="2413000"/>
          <p14:tracePt t="39760" x="11744325" y="2409825"/>
          <p14:tracePt t="39779" x="11750675" y="2409825"/>
          <p14:tracePt t="39793" x="11757025" y="2406650"/>
          <p14:tracePt t="39810" x="11763375" y="2406650"/>
          <p14:tracePt t="39826" x="11766550" y="2403475"/>
          <p14:tracePt t="39844" x="11776075" y="2400300"/>
          <p14:tracePt t="39860" x="11788775" y="2400300"/>
          <p14:tracePt t="39879" x="11795125" y="2400300"/>
          <p14:tracePt t="39894" x="11807825" y="2387600"/>
          <p14:tracePt t="39910" x="11814175" y="2387600"/>
          <p14:tracePt t="39930" x="11826875" y="2381250"/>
          <p14:tracePt t="39944" x="11839575" y="2371725"/>
          <p14:tracePt t="39963" x="11845925" y="2368550"/>
          <p14:tracePt t="39976" x="11858625" y="2365375"/>
          <p14:tracePt t="39994" x="11864975" y="2362200"/>
          <p14:tracePt t="40008" x="11877675" y="2359025"/>
          <p14:tracePt t="40025" x="11884025" y="2352675"/>
          <p14:tracePt t="40046" x="11896725" y="2343150"/>
          <p14:tracePt t="40060" x="11896725" y="2339975"/>
          <p14:tracePt t="40079" x="11906250" y="2336800"/>
          <p14:tracePt t="40097" x="11909425" y="2330450"/>
          <p14:tracePt t="40110" x="11918950" y="2324100"/>
          <p14:tracePt t="40125" x="11918950" y="2317750"/>
          <p14:tracePt t="40149" x="11925300" y="2317750"/>
          <p14:tracePt t="40167" x="11925300" y="2314575"/>
          <p14:tracePt t="40251" x="11918950" y="2314575"/>
          <p14:tracePt t="40259" x="11915775" y="2314575"/>
          <p14:tracePt t="40268" x="11912600" y="2314575"/>
          <p14:tracePt t="40285" x="11909425" y="2314575"/>
          <p14:tracePt t="40292" x="11906250" y="2314575"/>
          <p14:tracePt t="40311" x="11899900" y="2314575"/>
          <p14:tracePt t="40329" x="11890375" y="2317750"/>
          <p14:tracePt t="40345" x="11884025" y="2317750"/>
          <p14:tracePt t="40346" x="11880850" y="2320925"/>
          <p14:tracePt t="40359" x="11877675" y="2324100"/>
          <p14:tracePt t="40387" x="11874500" y="2324100"/>
          <p14:tracePt t="40453" x="11877675" y="2324100"/>
          <p14:tracePt t="40460" x="11884025" y="2327275"/>
          <p14:tracePt t="40465" x="11893550" y="2327275"/>
          <p14:tracePt t="40476" x="11896725" y="2330450"/>
          <p14:tracePt t="40581" x="11890375" y="2333625"/>
          <p14:tracePt t="40585" x="11887200" y="2333625"/>
          <p14:tracePt t="40593" x="11884025" y="2333625"/>
          <p14:tracePt t="40623" x="11884025" y="2336800"/>
          <p14:tracePt t="40766" x="11880850" y="2336800"/>
          <p14:tracePt t="40768" x="11877675" y="2336800"/>
          <p14:tracePt t="40776" x="11874500" y="2336800"/>
          <p14:tracePt t="40795" x="11871325" y="2336800"/>
          <p14:tracePt t="40822" x="11868150" y="2336800"/>
          <p14:tracePt t="41946" x="11868150" y="2333625"/>
          <p14:tracePt t="41953" x="11868150" y="2330450"/>
          <p14:tracePt t="41972" x="11868150" y="2327275"/>
          <p14:tracePt t="42358" x="11855450" y="2327275"/>
          <p14:tracePt t="42362" x="11842750" y="2327275"/>
          <p14:tracePt t="42379" x="11807825" y="2327275"/>
          <p14:tracePt t="42381" x="11779250" y="2327275"/>
          <p14:tracePt t="42391" x="11753850" y="2327275"/>
          <p14:tracePt t="42409" x="11690350" y="2327275"/>
          <p14:tracePt t="42425" x="11614150" y="2327275"/>
          <p14:tracePt t="42440" x="11537950" y="2327275"/>
          <p14:tracePt t="42457" x="11442700" y="2333625"/>
          <p14:tracePt t="42475" x="11363325" y="2336800"/>
          <p14:tracePt t="42491" x="11299825" y="2343150"/>
          <p14:tracePt t="42509" x="11226800" y="2359025"/>
          <p14:tracePt t="42524" x="11150600" y="2368550"/>
          <p14:tracePt t="42542" x="11071225" y="2378075"/>
          <p14:tracePt t="42544" x="11042650" y="2387600"/>
          <p14:tracePt t="42558" x="11017250" y="2393950"/>
          <p14:tracePt t="42576" x="10960100" y="2406650"/>
          <p14:tracePt t="42597" x="10947400" y="2409825"/>
          <p14:tracePt t="42607" x="10944225" y="2409825"/>
          <p14:tracePt t="42738" x="10950575" y="2409825"/>
          <p14:tracePt t="42743" x="10979150" y="2403475"/>
          <p14:tracePt t="42759" x="11033125" y="2387600"/>
          <p14:tracePt t="42775" x="11093450" y="2374900"/>
          <p14:tracePt t="42791" x="11191875" y="2359025"/>
          <p14:tracePt t="42811" x="11287125" y="2355850"/>
          <p14:tracePt t="42825" x="11382375" y="2355850"/>
          <p14:tracePt t="42842" x="11483975" y="2355850"/>
          <p14:tracePt t="42858" x="11560175" y="2355850"/>
          <p14:tracePt t="42875" x="11623675" y="2355850"/>
          <p14:tracePt t="42880" x="11642725" y="2355850"/>
          <p14:tracePt t="42894" x="11677650" y="2359025"/>
          <p14:tracePt t="42906" x="11684000" y="2359025"/>
          <p14:tracePt t="42923" x="11699875" y="2359025"/>
          <p14:tracePt t="42941" x="11706225" y="2359025"/>
          <p14:tracePt t="42960" x="11712575" y="2359025"/>
          <p14:tracePt t="42978" x="11715750" y="2359025"/>
          <p14:tracePt t="42991" x="11718925" y="2359025"/>
          <p14:tracePt t="43027" x="11722100" y="2362200"/>
          <p14:tracePt t="43030" x="11725275" y="2362200"/>
          <p14:tracePt t="43042" x="11728450" y="2362200"/>
          <p14:tracePt t="43062" x="11734800" y="2362200"/>
          <p14:tracePt t="43075" x="11737975" y="2362200"/>
          <p14:tracePt t="43090" x="11741150" y="2362200"/>
          <p14:tracePt t="43108" x="11753850" y="2365375"/>
          <p14:tracePt t="43123" x="11757025" y="2365375"/>
          <p14:tracePt t="43142" x="11766550" y="2365375"/>
          <p14:tracePt t="43156" x="11769725" y="2365375"/>
          <p14:tracePt t="43174" x="11776075" y="2365375"/>
          <p14:tracePt t="43193" x="11779250" y="2365375"/>
          <p14:tracePt t="43206" x="11782425" y="2365375"/>
          <p14:tracePt t="43701" x="11779250" y="2365375"/>
          <p14:tracePt t="43709" x="11776075" y="2365375"/>
          <p14:tracePt t="43716" x="11772900" y="2365375"/>
          <p14:tracePt t="43724" x="11766550" y="2365375"/>
          <p14:tracePt t="43740" x="11750675" y="2365375"/>
          <p14:tracePt t="43760" x="11728450" y="2368550"/>
          <p14:tracePt t="43774" x="11709400" y="2371725"/>
          <p14:tracePt t="43793" x="11674475" y="2381250"/>
          <p14:tracePt t="43794" x="11652250" y="2387600"/>
          <p14:tracePt t="43807" x="11630025" y="2393950"/>
          <p14:tracePt t="43824" x="11557000" y="2413000"/>
          <p14:tracePt t="43843" x="11398250" y="2447925"/>
          <p14:tracePt t="43855" x="11331575" y="2470150"/>
          <p14:tracePt t="43857" x="11271250" y="2492375"/>
          <p14:tracePt t="43876" x="11131550" y="2530475"/>
          <p14:tracePt t="43893" x="10982325" y="2578100"/>
          <p14:tracePt t="43905" x="10848975" y="2622550"/>
          <p14:tracePt t="43924" x="10737850" y="2667000"/>
          <p14:tracePt t="43945" x="10614025" y="2708275"/>
          <p14:tracePt t="43957" x="10499725" y="2774950"/>
          <p14:tracePt t="43974" x="10366375" y="2841625"/>
          <p14:tracePt t="43992" x="10204450" y="2933700"/>
          <p14:tracePt t="43993" x="10112375" y="2997200"/>
          <p14:tracePt t="44007" x="10036175" y="3051175"/>
          <p14:tracePt t="44009" x="9988550" y="3086100"/>
          <p14:tracePt t="44022" x="9934575" y="3117850"/>
          <p14:tracePt t="44041" x="9779000" y="3235325"/>
          <p14:tracePt t="44058" x="9690100" y="3305175"/>
          <p14:tracePt t="44075" x="9629775" y="3368675"/>
          <p14:tracePt t="44097" x="9575800" y="3425825"/>
          <p14:tracePt t="44105" x="9566275" y="3438525"/>
          <p14:tracePt t="44126" x="9550400" y="3457575"/>
          <p14:tracePt t="44143" x="9540875" y="3467100"/>
          <p14:tracePt t="44157" x="9531350" y="3476625"/>
          <p14:tracePt t="44173" x="9528175" y="3482975"/>
          <p14:tracePt t="44189" x="9518650" y="3492500"/>
          <p14:tracePt t="44205" x="9515475" y="3492500"/>
          <p14:tracePt t="44227" x="9512300" y="3495675"/>
          <p14:tracePt t="44242" x="9509125" y="3495675"/>
          <p14:tracePt t="44327" x="9499600" y="3486150"/>
          <p14:tracePt t="44335" x="9499600" y="3482975"/>
          <p14:tracePt t="44344" x="9496425" y="3479800"/>
          <p14:tracePt t="44356" x="9493250" y="3479800"/>
          <p14:tracePt t="44376" x="9486900" y="3476625"/>
          <p14:tracePt t="44390" x="9480550" y="3476625"/>
          <p14:tracePt t="44409" x="9477375" y="3476625"/>
          <p14:tracePt t="44424" x="9467850" y="3476625"/>
          <p14:tracePt t="44438" x="9464675" y="3476625"/>
          <p14:tracePt t="44457" x="9451975" y="3486150"/>
          <p14:tracePt t="44474" x="9445625" y="3492500"/>
          <p14:tracePt t="44489" x="9442450" y="3498850"/>
          <p14:tracePt t="44507" x="9432925" y="3508375"/>
          <p14:tracePt t="44522" x="9429750" y="3514725"/>
          <p14:tracePt t="44543" x="9423400" y="3517900"/>
          <p14:tracePt t="44557" x="9420225" y="3521075"/>
          <p14:tracePt t="44574" x="9420225" y="3524250"/>
          <p14:tracePt t="44591" x="9417050" y="3524250"/>
          <p14:tracePt t="44610" x="9413875" y="3527425"/>
          <p14:tracePt t="44623" x="9410700" y="3527425"/>
          <p14:tracePt t="44641" x="9410700" y="3530600"/>
          <p14:tracePt t="44657" x="9407525" y="3533775"/>
          <p14:tracePt t="44672" x="9401175" y="3536950"/>
          <p14:tracePt t="44689" x="9398000" y="3536950"/>
          <p14:tracePt t="44721" x="9394825" y="3540125"/>
          <p14:tracePt t="44782" x="9391650" y="3540125"/>
          <p14:tracePt t="44877" x="9407525" y="3533775"/>
          <p14:tracePt t="44883" x="9417050" y="3533775"/>
          <p14:tracePt t="44891" x="9426575" y="3530600"/>
          <p14:tracePt t="44905" x="9436100" y="3530600"/>
          <p14:tracePt t="44921" x="9458325" y="3524250"/>
          <p14:tracePt t="44941" x="9496425" y="3517900"/>
          <p14:tracePt t="44956" x="9521825" y="3514725"/>
          <p14:tracePt t="44973" x="9550400" y="3511550"/>
          <p14:tracePt t="44989" x="9585325" y="3505200"/>
          <p14:tracePt t="45005" x="9620250" y="3502025"/>
          <p14:tracePt t="45022" x="9652000" y="3498850"/>
          <p14:tracePt t="45041" x="9715500" y="3495675"/>
          <p14:tracePt t="45055" x="9779000" y="3489325"/>
          <p14:tracePt t="45074" x="9817100" y="3486150"/>
          <p14:tracePt t="45075" x="9842500" y="3486150"/>
          <p14:tracePt t="45088" x="9864725" y="3482975"/>
          <p14:tracePt t="45109" x="9909175" y="3473450"/>
          <p14:tracePt t="45122" x="9912350" y="3473450"/>
          <p14:tracePt t="45123" x="9921875" y="3473450"/>
          <p14:tracePt t="45137" x="9925050" y="3473450"/>
          <p14:tracePt t="45185" x="9928225" y="3473450"/>
          <p14:tracePt t="45205" x="9931400" y="3473450"/>
          <p14:tracePt t="45210" x="9934575" y="3473450"/>
          <p14:tracePt t="45222" x="9940925" y="3473450"/>
          <p14:tracePt t="45243" x="9947275" y="3473450"/>
          <p14:tracePt t="45257" x="9956800" y="3473450"/>
          <p14:tracePt t="45275" x="9969500" y="3473450"/>
          <p14:tracePt t="45291" x="9982200" y="3467100"/>
          <p14:tracePt t="45308" x="9998075" y="3467100"/>
          <p14:tracePt t="45327" x="10004425" y="3463925"/>
          <p14:tracePt t="45338" x="10029825" y="3463925"/>
          <p14:tracePt t="45356" x="10036175" y="3463925"/>
          <p14:tracePt t="45372" x="10039350" y="3463925"/>
          <p14:tracePt t="45391" x="10042525" y="3463925"/>
          <p14:tracePt t="45406" x="10045700" y="3463925"/>
          <p14:tracePt t="45783" x="10042525" y="3463925"/>
          <p14:tracePt t="45789" x="10039350" y="3463925"/>
          <p14:tracePt t="45805" x="10036175" y="3463925"/>
          <p14:tracePt t="45822" x="10029825" y="3467100"/>
          <p14:tracePt t="45838" x="10026650" y="3467100"/>
          <p14:tracePt t="45858" x="10023475" y="3470275"/>
          <p14:tracePt t="45967" x="10020300" y="3470275"/>
          <p14:tracePt t="46130" x="10017125" y="3473450"/>
          <p14:tracePt t="46162" x="10017125" y="3476625"/>
          <p14:tracePt t="46165" x="10013950" y="3476625"/>
          <p14:tracePt t="46188" x="10010775" y="3479800"/>
          <p14:tracePt t="46198" x="10010775" y="3482975"/>
          <p14:tracePt t="46215" x="10007600" y="3482975"/>
          <p14:tracePt t="46221" x="10004425" y="3482975"/>
          <p14:tracePt t="46240" x="10001250" y="3486150"/>
          <p14:tracePt t="46274" x="9991725" y="3492500"/>
          <p14:tracePt t="46277" x="9985375" y="3495675"/>
          <p14:tracePt t="46289" x="9982200" y="3498850"/>
          <p14:tracePt t="46304" x="9972675" y="3505200"/>
          <p14:tracePt t="46321" x="9953625" y="3514725"/>
          <p14:tracePt t="46338" x="9934575" y="3524250"/>
          <p14:tracePt t="46354" x="9909175" y="3530600"/>
          <p14:tracePt t="46373" x="9874250" y="3533775"/>
          <p14:tracePt t="46387" x="9867900" y="3536950"/>
          <p14:tracePt t="46404" x="9855200" y="3540125"/>
          <p14:tracePt t="46422" x="9842500" y="3546475"/>
          <p14:tracePt t="46439" x="9832975" y="3546475"/>
          <p14:tracePt t="46455" x="9829800" y="3549650"/>
          <p14:tracePt t="46471" x="9810750" y="3556000"/>
          <p14:tracePt t="46490" x="9794875" y="3559175"/>
          <p14:tracePt t="46491" x="9785350" y="3562350"/>
          <p14:tracePt t="46505" x="9779000" y="3562350"/>
          <p14:tracePt t="46521" x="9766300" y="3568700"/>
          <p14:tracePt t="46537" x="9753600" y="3575050"/>
          <p14:tracePt t="46556" x="9737725" y="3578225"/>
          <p14:tracePt t="46574" x="9731375" y="3584575"/>
          <p14:tracePt t="46590" x="9731375" y="3587750"/>
          <p14:tracePt t="46606" x="9725025" y="3590925"/>
          <p14:tracePt t="46620" x="9721850" y="3590925"/>
          <p14:tracePt t="46637" x="9718675" y="3590925"/>
          <p14:tracePt t="46657" x="9715500" y="3590925"/>
          <p14:tracePt t="46672" x="9712325" y="3594100"/>
          <p14:tracePt t="46695" x="9712325" y="3597275"/>
          <p14:tracePt t="46728" x="9709150" y="3597275"/>
          <p14:tracePt t="46766" x="9709150" y="3600450"/>
          <p14:tracePt t="46779" x="9709150" y="3603625"/>
          <p14:tracePt t="46809" x="9705975" y="3603625"/>
          <p14:tracePt t="46821" x="9702800" y="3606800"/>
          <p14:tracePt t="46845" x="9699625" y="3609975"/>
          <p14:tracePt t="46861" x="9696450" y="3613150"/>
          <p14:tracePt t="46876" x="9693275" y="3616325"/>
          <p14:tracePt t="46893" x="9693275" y="3619500"/>
          <p14:tracePt t="46900" x="9693275" y="3622675"/>
          <p14:tracePt t="46914" x="9690100" y="3622675"/>
          <p14:tracePt t="46932" x="9686925" y="3625850"/>
          <p14:tracePt t="46945" x="9680575" y="3629025"/>
          <p14:tracePt t="46953" x="9677400" y="3629025"/>
          <p14:tracePt t="46975" x="9671050" y="3635375"/>
          <p14:tracePt t="46989" x="9664700" y="3638550"/>
          <p14:tracePt t="47006" x="9655175" y="3641725"/>
          <p14:tracePt t="47024" x="9652000" y="3644900"/>
          <p14:tracePt t="47037" x="9645650" y="3648075"/>
          <p14:tracePt t="47056" x="9642475" y="3651250"/>
          <p14:tracePt t="47072" x="9639300" y="3651250"/>
          <p14:tracePt t="47100" x="9636125" y="3651250"/>
          <p14:tracePt t="47118" x="9632950" y="3651250"/>
          <p14:tracePt t="47121" x="9629775" y="3654425"/>
          <p14:tracePt t="47141" x="9620250" y="3660775"/>
          <p14:tracePt t="47153" x="9617075" y="3660775"/>
          <p14:tracePt t="47170" x="9613900" y="3660775"/>
          <p14:tracePt t="47301" x="9613900" y="3670300"/>
          <p14:tracePt t="47305" x="9613900" y="3676650"/>
          <p14:tracePt t="47322" x="9623425" y="3689350"/>
          <p14:tracePt t="47337" x="9636125" y="3702050"/>
          <p14:tracePt t="47352" x="9652000" y="3717925"/>
          <p14:tracePt t="47372" x="9661525" y="3730625"/>
          <p14:tracePt t="47390" x="9671050" y="3736975"/>
          <p14:tracePt t="47391" x="9671050" y="3740150"/>
          <p14:tracePt t="47403" x="9674225" y="3743325"/>
          <p14:tracePt t="47422" x="9686925" y="3752850"/>
          <p14:tracePt t="47441" x="9699625" y="3752850"/>
          <p14:tracePt t="47454" x="9712325" y="3756025"/>
          <p14:tracePt t="47473" x="9728200" y="3756025"/>
          <p14:tracePt t="47488" x="9734550" y="3756025"/>
          <p14:tracePt t="47502" x="9753600" y="3756025"/>
          <p14:tracePt t="47521" x="9769475" y="3756025"/>
          <p14:tracePt t="47538" x="9775825" y="3756025"/>
          <p14:tracePt t="47552" x="9785350" y="3756025"/>
          <p14:tracePt t="47573" x="9791700" y="3756025"/>
          <p14:tracePt t="47590" x="9794875" y="3756025"/>
          <p14:tracePt t="47603" x="9798050" y="3756025"/>
          <p14:tracePt t="47636" x="9801225" y="3756025"/>
          <p14:tracePt t="47648" x="9801225" y="3759200"/>
          <p14:tracePt t="47675" x="9804400" y="3759200"/>
          <p14:tracePt t="47684" x="9807575" y="3762375"/>
          <p14:tracePt t="47709" x="9820275" y="3765550"/>
          <p14:tracePt t="47719" x="9829800" y="3765550"/>
          <p14:tracePt t="47737" x="9855200" y="3765550"/>
          <p14:tracePt t="47755" x="9896475" y="3765550"/>
          <p14:tracePt t="47770" x="9928225" y="3765550"/>
          <p14:tracePt t="47787" x="9975850" y="3765550"/>
          <p14:tracePt t="47803" x="9991725" y="3765550"/>
          <p14:tracePt t="47823" x="10004425" y="3765550"/>
          <p14:tracePt t="48061" x="10004425" y="3768725"/>
          <p14:tracePt t="48075" x="10001250" y="3771900"/>
          <p14:tracePt t="48100" x="9998075" y="3771900"/>
          <p14:tracePt t="48133" x="9994900" y="3771900"/>
          <p14:tracePt t="48174" x="9994900" y="3775075"/>
          <p14:tracePt t="48189" x="9991725" y="3775075"/>
          <p14:tracePt t="48196" x="9988550" y="3778250"/>
          <p14:tracePt t="48210" x="9985375" y="3778250"/>
          <p14:tracePt t="48225" x="9982200" y="3778250"/>
          <p14:tracePt t="48260" x="9979025" y="3781425"/>
          <p14:tracePt t="48331" x="9994900" y="3781425"/>
          <p14:tracePt t="48335" x="10017125" y="3771900"/>
          <p14:tracePt t="48356" x="10048875" y="3746500"/>
          <p14:tracePt t="48371" x="10096500" y="3698875"/>
          <p14:tracePt t="48390" x="10131425" y="3606800"/>
          <p14:tracePt t="48402" x="10175875" y="3479800"/>
          <p14:tracePt t="48419" x="10198100" y="3375025"/>
          <p14:tracePt t="48436" x="10210800" y="3286125"/>
          <p14:tracePt t="48451" x="10217150" y="3216275"/>
          <p14:tracePt t="48469" x="10220325" y="3136900"/>
          <p14:tracePt t="48486" x="10220325" y="3117850"/>
          <p14:tracePt t="48501" x="10229850" y="3067050"/>
          <p14:tracePt t="48521" x="10233025" y="3035300"/>
          <p14:tracePt t="48536" x="10233025" y="3006725"/>
          <p14:tracePt t="48552" x="10236200" y="2987675"/>
          <p14:tracePt t="48569" x="10236200" y="2965450"/>
          <p14:tracePt t="48588" x="10236200" y="2943225"/>
          <p14:tracePt t="48605" x="10236200" y="2911475"/>
          <p14:tracePt t="48619" x="10236200" y="2901950"/>
          <p14:tracePt t="48621" x="10236200" y="2886075"/>
          <p14:tracePt t="48635" x="10236200" y="2876550"/>
          <p14:tracePt t="48637" x="10236200" y="2867025"/>
          <p14:tracePt t="48653" x="10236200" y="2832100"/>
          <p14:tracePt t="48672" x="10239375" y="2794000"/>
          <p14:tracePt t="48687" x="10248900" y="2752725"/>
          <p14:tracePt t="48705" x="10252075" y="2717800"/>
          <p14:tracePt t="48718" x="10255250" y="2676525"/>
          <p14:tracePt t="48735" x="10261600" y="2641600"/>
          <p14:tracePt t="48753" x="10264775" y="2619375"/>
          <p14:tracePt t="48768" x="10267950" y="2593975"/>
          <p14:tracePt t="48787" x="10277475" y="2562225"/>
          <p14:tracePt t="48804" x="10280650" y="2546350"/>
          <p14:tracePt t="48823" x="10287000" y="2524125"/>
          <p14:tracePt t="48836" x="10293350" y="2495550"/>
          <p14:tracePt t="48855" x="10296525" y="2470150"/>
          <p14:tracePt t="48870" x="10296525" y="2441575"/>
          <p14:tracePt t="48884" x="10296525" y="2413000"/>
          <p14:tracePt t="48902" x="10296525" y="2397125"/>
          <p14:tracePt t="48920" x="10296525" y="2378075"/>
          <p14:tracePt t="48936" x="10296525" y="2365375"/>
          <p14:tracePt t="48953" x="10296525" y="2352675"/>
          <p14:tracePt t="48969" x="10296525" y="2343150"/>
          <p14:tracePt t="48985" x="10296525" y="2333625"/>
          <p14:tracePt t="49007" x="10296525" y="2330450"/>
          <p14:tracePt t="49017" x="10296525" y="2324100"/>
          <p14:tracePt t="49055" x="10296525" y="2320925"/>
          <p14:tracePt t="49202" x="10299700" y="2320925"/>
          <p14:tracePt t="49220" x="10299700" y="2317750"/>
          <p14:tracePt t="49293" x="10299700" y="2314575"/>
          <p14:tracePt t="53241" x="10318750" y="2308225"/>
          <p14:tracePt t="53245" x="10321925" y="2305050"/>
          <p14:tracePt t="53253" x="10328275" y="2305050"/>
          <p14:tracePt t="53264" x="10334625" y="2305050"/>
          <p14:tracePt t="53280" x="10344150" y="2305050"/>
          <p14:tracePt t="53300" x="10356850" y="2305050"/>
          <p14:tracePt t="53315" x="10375900" y="2305050"/>
          <p14:tracePt t="53331" x="10391775" y="2305050"/>
          <p14:tracePt t="53352" x="10417175" y="2305050"/>
          <p14:tracePt t="53366" x="10436225" y="2305050"/>
          <p14:tracePt t="53382" x="10467975" y="2305050"/>
          <p14:tracePt t="53400" x="10490200" y="2305050"/>
          <p14:tracePt t="53415" x="10525125" y="2305050"/>
          <p14:tracePt t="53433" x="10563225" y="2305050"/>
          <p14:tracePt t="53448" x="10604500" y="2308225"/>
          <p14:tracePt t="53468" x="10648950" y="2311400"/>
          <p14:tracePt t="53482" x="10709275" y="2314575"/>
          <p14:tracePt t="53501" x="10798175" y="2324100"/>
          <p14:tracePt t="53516" x="10845800" y="2330450"/>
          <p14:tracePt t="53517" x="10883900" y="2333625"/>
          <p14:tracePt t="53531" x="10928350" y="2339975"/>
          <p14:tracePt t="53533" x="10972800" y="2339975"/>
          <p14:tracePt t="53550" x="11058525" y="2355850"/>
          <p14:tracePt t="53567" x="11160125" y="2365375"/>
          <p14:tracePt t="53580" x="11236325" y="2371725"/>
          <p14:tracePt t="53598" x="11283950" y="2374900"/>
          <p14:tracePt t="53617" x="11312525" y="2374900"/>
          <p14:tracePt t="53635" x="11347450" y="2381250"/>
          <p14:tracePt t="53647" x="11353800" y="2381250"/>
          <p14:tracePt t="53668" x="11372850" y="2381250"/>
          <p14:tracePt t="53681" x="11379200" y="2381250"/>
          <p14:tracePt t="53683" x="11382375" y="2381250"/>
          <p14:tracePt t="53700" x="11395075" y="2381250"/>
          <p14:tracePt t="53716" x="11404600" y="2381250"/>
          <p14:tracePt t="53732" x="11420475" y="2381250"/>
          <p14:tracePt t="53747" x="11458575" y="2381250"/>
          <p14:tracePt t="53765" x="11493500" y="2384425"/>
          <p14:tracePt t="53780" x="11534775" y="2384425"/>
          <p14:tracePt t="53797" x="11585575" y="2390775"/>
          <p14:tracePt t="53815" x="11645900" y="2393950"/>
          <p14:tracePt t="53830" x="11709400" y="2400300"/>
          <p14:tracePt t="53851" x="11811000" y="2403475"/>
          <p14:tracePt t="53868" x="11864975" y="2403475"/>
          <p14:tracePt t="53883" x="11909425" y="2403475"/>
          <p14:tracePt t="53901" x="11944350" y="2403475"/>
          <p14:tracePt t="53915" x="11960225" y="2400300"/>
          <p14:tracePt t="53933" x="11972925" y="2397125"/>
          <p14:tracePt t="53953" x="11985625" y="2390775"/>
          <p14:tracePt t="53964" x="11988800" y="2387600"/>
          <p14:tracePt t="53983" x="11991975" y="2387600"/>
          <p14:tracePt t="53999" x="11995150" y="2384425"/>
          <p14:tracePt t="54018" x="11998325" y="2381250"/>
          <p14:tracePt t="54040" x="12001500" y="2378075"/>
          <p14:tracePt t="54044" x="12001500" y="2374900"/>
          <p14:tracePt t="54060" x="12001500" y="2371725"/>
          <p14:tracePt t="54068" x="12001500" y="2368550"/>
          <p14:tracePt t="54100" x="12001500" y="2365375"/>
          <p14:tracePt t="54115" x="12001500" y="2362200"/>
          <p14:tracePt t="54122" x="12001500" y="2359025"/>
          <p14:tracePt t="54132" x="11998325" y="2359025"/>
          <p14:tracePt t="54151" x="11995150" y="2355850"/>
          <p14:tracePt t="54166" x="11985625" y="2352675"/>
          <p14:tracePt t="54199" x="11934825" y="2343150"/>
          <p14:tracePt t="54216" x="11912600" y="2339975"/>
          <p14:tracePt t="54230" x="11884025" y="2333625"/>
          <p14:tracePt t="54247" x="11868150" y="2330450"/>
          <p14:tracePt t="54248" x="11861800" y="2330450"/>
          <p14:tracePt t="54264" x="11855450" y="2327275"/>
          <p14:tracePt t="54281" x="11836400" y="2324100"/>
          <p14:tracePt t="54302" x="11826875" y="2320925"/>
          <p14:tracePt t="54315" x="11820525" y="2320925"/>
          <p14:tracePt t="54332" x="11817350" y="2320925"/>
          <p14:tracePt t="54361" x="11814175" y="2320925"/>
          <p14:tracePt t="54381" x="11811000" y="2320925"/>
          <p14:tracePt t="54405" x="11807825" y="2320925"/>
          <p14:tracePt t="54416" x="11804650" y="2320925"/>
          <p14:tracePt t="54425" x="11801475" y="2320925"/>
          <p14:tracePt t="54433" x="11801475" y="2317750"/>
          <p14:tracePt t="54454" x="11798300" y="2317750"/>
          <p14:tracePt t="54464" x="11795125" y="2314575"/>
          <p14:tracePt t="54482" x="11791950" y="2311400"/>
          <p14:tracePt t="54501" x="11785600" y="2308225"/>
          <p14:tracePt t="54518" x="11785600" y="2305050"/>
          <p14:tracePt t="54549" x="11782425" y="2305050"/>
          <p14:tracePt t="54871" x="11785600" y="2298700"/>
          <p14:tracePt t="54881" x="11788775" y="2295525"/>
          <p14:tracePt t="54888" x="11788775" y="2292350"/>
          <p14:tracePt t="54898" x="11788775" y="2286000"/>
          <p14:tracePt t="54915" x="11791950" y="2279650"/>
          <p14:tracePt t="54931" x="11795125" y="2273300"/>
          <p14:tracePt t="54950" x="11795125" y="2260600"/>
          <p14:tracePt t="54965" x="11795125" y="2254250"/>
          <p14:tracePt t="54983" x="11795125" y="2251075"/>
          <p14:tracePt t="55026" x="11795125" y="2247900"/>
          <p14:tracePt t="55099" x="11798300" y="2254250"/>
          <p14:tracePt t="55103" x="11798300" y="2257425"/>
          <p14:tracePt t="55115" x="11798300" y="2263775"/>
          <p14:tracePt t="55132" x="11798300" y="2273300"/>
          <p14:tracePt t="55148" x="11801475" y="2286000"/>
          <p14:tracePt t="55164" x="11801475" y="2292350"/>
          <p14:tracePt t="55181" x="11801475" y="2305050"/>
          <p14:tracePt t="55222" x="11801475" y="2301875"/>
          <p14:tracePt t="55242" x="11801475" y="2292350"/>
          <p14:tracePt t="55246" x="11804650" y="2286000"/>
          <p14:tracePt t="55264" x="11804650" y="2273300"/>
          <p14:tracePt t="55280" x="11804650" y="2263775"/>
          <p14:tracePt t="55389" x="11804650" y="2270125"/>
          <p14:tracePt t="55397" x="11804650" y="2273300"/>
          <p14:tracePt t="55406" x="11804650" y="2279650"/>
          <p14:tracePt t="55413" x="11804650" y="2286000"/>
          <p14:tracePt t="55431" x="11804650" y="2298700"/>
          <p14:tracePt t="55447" x="11804650" y="2301875"/>
          <p14:tracePt t="55465" x="11804650" y="2305050"/>
          <p14:tracePt t="55518" x="11804650" y="2301875"/>
          <p14:tracePt t="55525" x="11804650" y="2298700"/>
          <p14:tracePt t="55534" x="11804650" y="2292350"/>
          <p14:tracePt t="55546" x="11804650" y="2289175"/>
          <p14:tracePt t="55563" x="11804650" y="2286000"/>
          <p14:tracePt t="55653" x="11804650" y="2292350"/>
          <p14:tracePt t="58266" x="11804650" y="2295525"/>
          <p14:tracePt t="58290" x="11804650" y="2298700"/>
          <p14:tracePt t="58330" x="11804650" y="2301875"/>
          <p14:tracePt t="58416" x="11804650" y="2305050"/>
          <p14:tracePt t="58424" x="11804650" y="2308225"/>
          <p14:tracePt t="58429" x="11804650" y="2311400"/>
          <p14:tracePt t="58448" x="11804650" y="2327275"/>
          <p14:tracePt t="58462" x="11804650" y="2349500"/>
          <p14:tracePt t="58480" x="11804650" y="2384425"/>
          <p14:tracePt t="58497" x="11804650" y="2447925"/>
          <p14:tracePt t="58513" x="11798300" y="2511425"/>
          <p14:tracePt t="58526" x="11795125" y="2590800"/>
          <p14:tracePt t="58545" x="11795125" y="2660650"/>
          <p14:tracePt t="58547" x="11795125" y="2692400"/>
          <p14:tracePt t="58561" x="11795125" y="2717800"/>
          <p14:tracePt t="58578" x="11795125" y="2762250"/>
          <p14:tracePt t="58579" x="11795125" y="2774950"/>
          <p14:tracePt t="58594" x="11795125" y="2784475"/>
          <p14:tracePt t="58614" x="11795125" y="2800350"/>
          <p14:tracePt t="58628" x="11795125" y="2806700"/>
          <p14:tracePt t="58643" x="11795125" y="2813050"/>
          <p14:tracePt t="58665" x="11795125" y="2825750"/>
          <p14:tracePt t="58682" x="11795125" y="2841625"/>
          <p14:tracePt t="58684" x="11795125" y="2851150"/>
          <p14:tracePt t="58694" x="11795125" y="2863850"/>
          <p14:tracePt t="58709" x="11795125" y="2879725"/>
          <p14:tracePt t="58727" x="11801475" y="2905125"/>
          <p14:tracePt t="58744" x="11804650" y="2924175"/>
          <p14:tracePt t="58762" x="11807825" y="2946400"/>
          <p14:tracePt t="58776" x="11807825" y="2952750"/>
          <p14:tracePt t="58796" x="11811000" y="2962275"/>
          <p14:tracePt t="58812" x="11811000" y="2968625"/>
          <p14:tracePt t="58827" x="11814175" y="2971800"/>
          <p14:tracePt t="58846" x="11817350" y="2981325"/>
          <p14:tracePt t="58862" x="11817350" y="2987675"/>
          <p14:tracePt t="58879" x="11817350" y="2990850"/>
          <p14:tracePt t="58895" x="11817350" y="3003550"/>
          <p14:tracePt t="58914" x="11820525" y="3048000"/>
          <p14:tracePt t="58930" x="11820525" y="3079750"/>
          <p14:tracePt t="58943" x="11823700" y="3095625"/>
          <p14:tracePt t="58960" x="11823700" y="3130550"/>
          <p14:tracePt t="58977" x="11823700" y="3155950"/>
          <p14:tracePt t="58993" x="11826875" y="3184525"/>
          <p14:tracePt t="59010" x="11826875" y="3213100"/>
          <p14:tracePt t="59026" x="11826875" y="3238500"/>
          <p14:tracePt t="59045" x="11826875" y="3260725"/>
          <p14:tracePt t="59060" x="11826875" y="3273425"/>
          <p14:tracePt t="59081" x="11830050" y="3286125"/>
          <p14:tracePt t="59093" x="11830050" y="3289300"/>
          <p14:tracePt t="59162" x="11830050" y="3276600"/>
          <p14:tracePt t="59167" x="11830050" y="3241675"/>
          <p14:tracePt t="59177" x="11830050" y="3209925"/>
          <p14:tracePt t="59195" x="11830050" y="3127375"/>
          <p14:tracePt t="59211" x="11830050" y="3038475"/>
          <p14:tracePt t="59227" x="11830050" y="2962275"/>
          <p14:tracePt t="59244" x="11830050" y="2905125"/>
          <p14:tracePt t="59245" x="11830050" y="2886075"/>
          <p14:tracePt t="59260" x="11830050" y="2857500"/>
          <p14:tracePt t="59276" x="11830050" y="2813050"/>
          <p14:tracePt t="59277" x="11826875" y="2803525"/>
          <p14:tracePt t="59293" x="11820525" y="2755900"/>
          <p14:tracePt t="59313" x="11820525" y="2711450"/>
          <p14:tracePt t="59331" x="11820525" y="2682875"/>
          <p14:tracePt t="59346" x="11820525" y="2657475"/>
          <p14:tracePt t="59362" x="11820525" y="2632075"/>
          <p14:tracePt t="59379" x="11817350" y="2609850"/>
          <p14:tracePt t="59381" x="11817350" y="2597150"/>
          <p14:tracePt t="59393" x="11817350" y="2587625"/>
          <p14:tracePt t="59411" x="11814175" y="2568575"/>
          <p14:tracePt t="59428" x="11814175" y="2549525"/>
          <p14:tracePt t="59446" x="11811000" y="2530475"/>
          <p14:tracePt t="59462" x="11811000" y="2524125"/>
          <p14:tracePt t="59479" x="11811000" y="2511425"/>
          <p14:tracePt t="59495" x="11811000" y="2501900"/>
          <p14:tracePt t="59513" x="11811000" y="2495550"/>
          <p14:tracePt t="59529" x="11811000" y="2486025"/>
          <p14:tracePt t="59533" x="11811000" y="2479675"/>
          <p14:tracePt t="59546" x="11811000" y="2476500"/>
          <p14:tracePt t="59548" x="11811000" y="2473325"/>
          <p14:tracePt t="59560" x="11811000" y="2470150"/>
          <p14:tracePt t="59579" x="11811000" y="2463800"/>
          <p14:tracePt t="59594" x="11811000" y="2454275"/>
          <p14:tracePt t="59614" x="11811000" y="2444750"/>
          <p14:tracePt t="59628" x="11811000" y="2435225"/>
          <p14:tracePt t="59645" x="11811000" y="2428875"/>
          <p14:tracePt t="59673" x="11811000" y="2425700"/>
          <p14:tracePt t="59687" x="11811000" y="2422525"/>
          <p14:tracePt t="60113" x="11811000" y="2432050"/>
          <p14:tracePt t="60121" x="11811000" y="2441575"/>
          <p14:tracePt t="60127" x="11811000" y="2447925"/>
          <p14:tracePt t="60147" x="11811000" y="2466975"/>
          <p14:tracePt t="60163" x="11811000" y="2495550"/>
          <p14:tracePt t="60179" x="11814175" y="2520950"/>
          <p14:tracePt t="60194" x="11814175" y="2546350"/>
          <p14:tracePt t="60211" x="11814175" y="2574925"/>
          <p14:tracePt t="60227" x="11820525" y="2587625"/>
          <p14:tracePt t="60243" x="11820525" y="2609850"/>
          <p14:tracePt t="60261" x="11820525" y="2635250"/>
          <p14:tracePt t="60279" x="11823700" y="2660650"/>
          <p14:tracePt t="60295" x="11826875" y="2695575"/>
          <p14:tracePt t="60311" x="11826875" y="2711450"/>
          <p14:tracePt t="60326" x="11826875" y="2740025"/>
          <p14:tracePt t="60344" x="11826875" y="2762250"/>
          <p14:tracePt t="60358" x="11826875" y="2790825"/>
          <p14:tracePt t="60376" x="11826875" y="2816225"/>
          <p14:tracePt t="60393" x="11826875" y="2844800"/>
          <p14:tracePt t="60411" x="11826875" y="2886075"/>
          <p14:tracePt t="60413" x="11826875" y="2905125"/>
          <p14:tracePt t="60427" x="11826875" y="2917825"/>
          <p14:tracePt t="60447" x="11826875" y="2994025"/>
          <p14:tracePt t="60461" x="11826875" y="3032125"/>
          <p14:tracePt t="60477" x="11830050" y="3124200"/>
          <p14:tracePt t="60495" x="11836400" y="3194050"/>
          <p14:tracePt t="60513" x="11836400" y="3263900"/>
          <p14:tracePt t="60527" x="11836400" y="3324225"/>
          <p14:tracePt t="60546" x="11845925" y="3387725"/>
          <p14:tracePt t="60559" x="11849100" y="3441700"/>
          <p14:tracePt t="60578" x="11849100" y="3479800"/>
          <p14:tracePt t="60579" x="11849100" y="3498850"/>
          <p14:tracePt t="60593" x="11849100" y="3517900"/>
          <p14:tracePt t="60610" x="11849100" y="3552825"/>
          <p14:tracePt t="60611" x="11849100" y="3565525"/>
          <p14:tracePt t="60625" x="11849100" y="3581400"/>
          <p14:tracePt t="60650" x="11849100" y="3629025"/>
          <p14:tracePt t="60665" x="11845925" y="3663950"/>
          <p14:tracePt t="60682" x="11845925" y="3692525"/>
          <p14:tracePt t="60697" x="11845925" y="3721100"/>
          <p14:tracePt t="60710" x="11845925" y="3749675"/>
          <p14:tracePt t="60728" x="11845925" y="3771900"/>
          <p14:tracePt t="60745" x="11845925" y="3797300"/>
          <p14:tracePt t="60759" x="11845925" y="3822700"/>
          <p14:tracePt t="60778" x="11845925" y="3854450"/>
          <p14:tracePt t="60780" x="11845925" y="3867150"/>
          <p14:tracePt t="60798" x="11845925" y="3911600"/>
          <p14:tracePt t="60815" x="11845925" y="3956050"/>
          <p14:tracePt t="60829" x="11839575" y="4003675"/>
          <p14:tracePt t="60843" x="11836400" y="4067175"/>
          <p14:tracePt t="60863" x="11830050" y="4121150"/>
          <p14:tracePt t="60875" x="11830050" y="4171950"/>
          <p14:tracePt t="60894" x="11826875" y="4203700"/>
          <p14:tracePt t="60912" x="11826875" y="4238625"/>
          <p14:tracePt t="60913" x="11826875" y="4254500"/>
          <p14:tracePt t="60930" x="11826875" y="4273550"/>
          <p14:tracePt t="60942" x="11826875" y="4283075"/>
          <p14:tracePt t="60962" x="11823700" y="4327525"/>
          <p14:tracePt t="60976" x="11823700" y="4337050"/>
          <p14:tracePt t="60977" x="11823700" y="4346575"/>
          <p14:tracePt t="60991" x="11823700" y="4362450"/>
          <p14:tracePt t="61012" x="11820525" y="4397375"/>
          <p14:tracePt t="61028" x="11820525" y="4416425"/>
          <p14:tracePt t="61043" x="11817350" y="4432300"/>
          <p14:tracePt t="61058" x="11814175" y="4451350"/>
          <p14:tracePt t="61083" x="11814175" y="4470400"/>
          <p14:tracePt t="61094" x="11811000" y="4470400"/>
          <p14:tracePt t="61097" x="11811000" y="4473575"/>
          <p14:tracePt t="61118" x="11811000" y="4483100"/>
          <p14:tracePt t="61128" x="11811000" y="4489450"/>
          <p14:tracePt t="61145" x="11807825" y="4498975"/>
          <p14:tracePt t="61158" x="11807825" y="4502150"/>
          <p14:tracePt t="61178" x="11804650" y="4514850"/>
          <p14:tracePt t="61194" x="11804650" y="4521200"/>
          <p14:tracePt t="61214" x="11801475" y="4527550"/>
          <p14:tracePt t="61215" x="11801475" y="4530725"/>
          <p14:tracePt t="61282" x="11801475" y="4521200"/>
          <p14:tracePt t="61286" x="11801475" y="4508500"/>
          <p14:tracePt t="61295" x="11801475" y="4483100"/>
          <p14:tracePt t="61311" x="11801475" y="4438650"/>
          <p14:tracePt t="61328" x="11801475" y="4375150"/>
          <p14:tracePt t="61344" x="11791950" y="4302125"/>
          <p14:tracePt t="61362" x="11760200" y="4191000"/>
          <p14:tracePt t="61374" x="11741150" y="4076700"/>
          <p14:tracePt t="61393" x="11718925" y="3956050"/>
          <p14:tracePt t="61397" x="11712575" y="3898900"/>
          <p14:tracePt t="61407" x="11696700" y="3832225"/>
          <p14:tracePt t="61424" x="11671300" y="3724275"/>
          <p14:tracePt t="61446" x="11645900" y="3568700"/>
          <p14:tracePt t="61459" x="11636375" y="3517900"/>
          <p14:tracePt t="61476" x="11610975" y="3413125"/>
          <p14:tracePt t="61494" x="11572875" y="3263900"/>
          <p14:tracePt t="61511" x="11553825" y="3178175"/>
          <p14:tracePt t="61527" x="11528425" y="3111500"/>
          <p14:tracePt t="61544" x="11509375" y="3044825"/>
          <p14:tracePt t="61559" x="11487150" y="2990850"/>
          <p14:tracePt t="61577" x="11468100" y="2940050"/>
          <p14:tracePt t="61593" x="11445875" y="2892425"/>
          <p14:tracePt t="61607" x="11423650" y="2847975"/>
          <p14:tracePt t="61625" x="11404600" y="2813050"/>
          <p14:tracePt t="61627" x="11388725" y="2797175"/>
          <p14:tracePt t="61641" x="11376025" y="2774950"/>
          <p14:tracePt t="61661" x="11328400" y="2730500"/>
          <p14:tracePt t="61674" x="11312525" y="2717800"/>
          <p14:tracePt t="61693" x="11245850" y="2673350"/>
          <p14:tracePt t="61710" x="11169650" y="2638425"/>
          <p14:tracePt t="61727" x="11083925" y="2609850"/>
          <p14:tracePt t="61744" x="10918825" y="2552700"/>
          <p14:tracePt t="61761" x="10801350" y="2514600"/>
          <p14:tracePt t="61778" x="10715625" y="2489200"/>
          <p14:tracePt t="61783" x="10664825" y="2479675"/>
          <p14:tracePt t="61791" x="10620375" y="2470150"/>
          <p14:tracePt t="61808" x="10534650" y="2454275"/>
          <p14:tracePt t="61827" x="10436225" y="2444750"/>
          <p14:tracePt t="61843" x="10391775" y="2441575"/>
          <p14:tracePt t="61861" x="10363200" y="2441575"/>
          <p14:tracePt t="61877" x="10347325" y="2441575"/>
          <p14:tracePt t="61891" x="10318750" y="2441575"/>
          <p14:tracePt t="61909" x="10293350" y="2447925"/>
          <p14:tracePt t="61926" x="10261600" y="2460625"/>
          <p14:tracePt t="61948" x="10217150" y="2479675"/>
          <p14:tracePt t="61964" x="10179050" y="2498725"/>
          <p14:tracePt t="61980" x="10150475" y="2511425"/>
          <p14:tracePt t="61994" x="10125075" y="2517775"/>
          <p14:tracePt t="62008" x="10121900" y="2517775"/>
          <p14:tracePt t="62010" x="10112375" y="2520950"/>
          <p14:tracePt t="62033" x="10109200" y="2524125"/>
          <p14:tracePt t="62042" x="10106025" y="2524125"/>
          <p14:tracePt t="62108" x="10109200" y="2524125"/>
          <p14:tracePt t="62116" x="10121900" y="2517775"/>
          <p14:tracePt t="62126" x="10144125" y="2511425"/>
          <p14:tracePt t="62141" x="10191750" y="2489200"/>
          <p14:tracePt t="62157" x="10261600" y="2457450"/>
          <p14:tracePt t="62176" x="10328275" y="2428875"/>
          <p14:tracePt t="62191" x="10394950" y="2400300"/>
          <p14:tracePt t="62208" x="10509250" y="2371725"/>
          <p14:tracePt t="62225" x="10598150" y="2359025"/>
          <p14:tracePt t="62245" x="10687050" y="2359025"/>
          <p14:tracePt t="62259" x="10788650" y="2359025"/>
          <p14:tracePt t="62275" x="10890250" y="2359025"/>
          <p14:tracePt t="62293" x="10991850" y="2359025"/>
          <p14:tracePt t="62313" x="11144250" y="2359025"/>
          <p14:tracePt t="62335" x="11233150" y="2359025"/>
          <p14:tracePt t="62338" x="11264900" y="2359025"/>
          <p14:tracePt t="62352" x="11347450" y="2359025"/>
          <p14:tracePt t="62360" x="11372850" y="2359025"/>
          <p14:tracePt t="62378" x="11436350" y="2359025"/>
          <p14:tracePt t="62395" x="11493500" y="2355850"/>
          <p14:tracePt t="62409" x="11547475" y="2355850"/>
          <p14:tracePt t="62425" x="11591925" y="2355850"/>
          <p14:tracePt t="62444" x="11636375" y="2355850"/>
          <p14:tracePt t="62461" x="11671300" y="2355850"/>
          <p14:tracePt t="62475" x="11693525" y="2359025"/>
          <p14:tracePt t="62492" x="11722100" y="2359025"/>
          <p14:tracePt t="62512" x="11760200" y="2359025"/>
          <p14:tracePt t="62524" x="11779250" y="2359025"/>
          <p14:tracePt t="62541" x="11807825" y="2362200"/>
          <p14:tracePt t="62561" x="11839575" y="2362200"/>
          <p14:tracePt t="62577" x="11855450" y="2362200"/>
          <p14:tracePt t="62592" x="11868150" y="2362200"/>
          <p14:tracePt t="62609" x="11874500" y="2362200"/>
          <p14:tracePt t="62626" x="11887200" y="2362200"/>
          <p14:tracePt t="62644" x="11896725" y="2362200"/>
          <p14:tracePt t="62646" x="11899900" y="2362200"/>
          <p14:tracePt t="62656" x="11903075" y="2362200"/>
          <p14:tracePt t="62680" x="11918950" y="2362200"/>
          <p14:tracePt t="62690" x="11922125" y="2362200"/>
          <p14:tracePt t="62714" x="11931650" y="2362200"/>
          <p14:tracePt t="62727" x="11934825" y="2362200"/>
          <p14:tracePt t="64759" x="11931650" y="2362200"/>
          <p14:tracePt t="64763" x="11928475" y="2362200"/>
          <p14:tracePt t="64779" x="11925300" y="2362200"/>
          <p14:tracePt t="64793" x="11922125" y="2362200"/>
          <p14:tracePt t="64806" x="11915775" y="2365375"/>
          <p14:tracePt t="64824" x="11912600" y="2368550"/>
          <p14:tracePt t="64842" x="11906250" y="2371725"/>
          <p14:tracePt t="64857" x="11896725" y="2378075"/>
          <p14:tracePt t="64874" x="11893550" y="2381250"/>
          <p14:tracePt t="64893" x="11887200" y="2384425"/>
          <p14:tracePt t="64909" x="11880850" y="2384425"/>
          <p14:tracePt t="64921" x="11877675" y="2384425"/>
          <p14:tracePt t="64945" x="11864975" y="2390775"/>
          <p14:tracePt t="64948" x="11861800" y="2393950"/>
          <p14:tracePt t="64955" x="11858625" y="2393950"/>
          <p14:tracePt t="64973" x="11849100" y="2397125"/>
          <p14:tracePt t="64994" x="11839575" y="2403475"/>
          <p14:tracePt t="64997" x="11839575" y="2406650"/>
          <p14:tracePt t="65008" x="11836400" y="2406650"/>
          <p14:tracePt t="65021" x="11833225" y="2409825"/>
          <p14:tracePt t="65043" x="11830050" y="2409825"/>
          <p14:tracePt t="66622" x="11826875" y="2409825"/>
          <p14:tracePt t="66649" x="11823700" y="2409825"/>
          <p14:tracePt t="66676" x="11820525" y="2409825"/>
          <p14:tracePt t="66691" x="11817350" y="2409825"/>
          <p14:tracePt t="66717" x="11814175" y="2409825"/>
          <p14:tracePt t="66732" x="11811000" y="2409825"/>
          <p14:tracePt t="66738" x="11807825" y="2409825"/>
          <p14:tracePt t="66758" x="11791950" y="2409825"/>
          <p14:tracePt t="66772" x="11776075" y="2409825"/>
          <p14:tracePt t="66789" x="11760200" y="2413000"/>
          <p14:tracePt t="66804" x="11747500" y="2416175"/>
          <p14:tracePt t="66823" x="11737975" y="2416175"/>
          <p14:tracePt t="66825" x="11734800" y="2416175"/>
          <p14:tracePt t="66839" x="11731625" y="2416175"/>
          <p14:tracePt t="66853" x="11728450" y="2416175"/>
          <p14:tracePt t="66876" x="11722100" y="2416175"/>
          <p14:tracePt t="66899" x="11718925" y="2416175"/>
          <p14:tracePt t="66903" x="11715750" y="2416175"/>
          <p14:tracePt t="66922" x="11712575" y="2416175"/>
          <p14:tracePt t="66947" x="11709400" y="2416175"/>
          <p14:tracePt t="66962" x="11706225" y="2416175"/>
          <p14:tracePt t="66978" x="11703050" y="2416175"/>
          <p14:tracePt t="67025" x="11699875" y="2416175"/>
          <p14:tracePt t="67031" x="11696700" y="2416175"/>
          <p14:tracePt t="67049" x="11693525" y="2416175"/>
          <p14:tracePt t="67082" x="11690350" y="2419350"/>
          <p14:tracePt t="67088" x="11687175" y="2419350"/>
          <p14:tracePt t="67108" x="11684000" y="2422525"/>
          <p14:tracePt t="67113" x="11680825" y="2422525"/>
          <p14:tracePt t="67120" x="11677650" y="2422525"/>
          <p14:tracePt t="67147" x="11674475" y="2425700"/>
          <p14:tracePt t="67153" x="11671300" y="2425700"/>
          <p14:tracePt t="67170" x="11664950" y="2428875"/>
          <p14:tracePt t="67190" x="11649075" y="2432050"/>
          <p14:tracePt t="67203" x="11649075" y="2435225"/>
          <p14:tracePt t="67219" x="11642725" y="2435225"/>
          <p14:tracePt t="67240" x="11633200" y="2438400"/>
          <p14:tracePt t="67255" x="11630025" y="2438400"/>
          <p14:tracePt t="67294" x="11626850" y="2438400"/>
          <p14:tracePt t="67644" x="11620500" y="2438400"/>
          <p14:tracePt t="67660" x="11617325" y="2438400"/>
          <p14:tracePt t="67667" x="11614150" y="2438400"/>
          <p14:tracePt t="67678" x="11614150" y="2441575"/>
          <p14:tracePt t="67685" x="11610975" y="2441575"/>
          <p14:tracePt t="67717" x="11607800" y="2444750"/>
          <p14:tracePt t="67721" x="11604625" y="2444750"/>
          <p14:tracePt t="67737" x="11595100" y="2451100"/>
          <p14:tracePt t="67753" x="11582400" y="2451100"/>
          <p14:tracePt t="67771" x="11576050" y="2457450"/>
          <p14:tracePt t="67791" x="11569700" y="2457450"/>
          <p14:tracePt t="67806" x="11563350" y="2460625"/>
          <p14:tracePt t="67820" x="11557000" y="2460625"/>
          <p14:tracePt t="67842" x="11553825" y="2460625"/>
          <p14:tracePt t="67854" x="11547475" y="2463800"/>
          <p14:tracePt t="67870" x="11541125" y="2466975"/>
          <p14:tracePt t="67887" x="11534775" y="2470150"/>
          <p14:tracePt t="67904" x="11531600" y="2473325"/>
          <p14:tracePt t="67905" x="11525250" y="2476500"/>
          <p14:tracePt t="67920" x="11518900" y="2479675"/>
          <p14:tracePt t="67936" x="11509375" y="2482850"/>
          <p14:tracePt t="67952" x="11499850" y="2482850"/>
          <p14:tracePt t="67968" x="11490325" y="2486025"/>
          <p14:tracePt t="67986" x="11483975" y="2489200"/>
          <p14:tracePt t="68004" x="11477625" y="2489200"/>
          <p14:tracePt t="68024" x="11474450" y="2489200"/>
          <p14:tracePt t="68041" x="11471275" y="2492375"/>
          <p14:tracePt t="68054" x="11468100" y="2492375"/>
          <p14:tracePt t="68072" x="11455400" y="2498725"/>
          <p14:tracePt t="68088" x="11423650" y="2514600"/>
          <p14:tracePt t="68102" x="11410950" y="2517775"/>
          <p14:tracePt t="68104" x="11398250" y="2524125"/>
          <p14:tracePt t="68120" x="11376025" y="2543175"/>
          <p14:tracePt t="68137" x="11344275" y="2568575"/>
          <p14:tracePt t="68152" x="11309350" y="2593975"/>
          <p14:tracePt t="68170" x="11293475" y="2609850"/>
          <p14:tracePt t="68188" x="11258550" y="2638425"/>
          <p14:tracePt t="68207" x="11220450" y="2676525"/>
          <p14:tracePt t="68218" x="11207750" y="2692400"/>
          <p14:tracePt t="68243" x="11163300" y="2730500"/>
          <p14:tracePt t="68246" x="11147425" y="2743200"/>
          <p14:tracePt t="68253" x="11141075" y="2755900"/>
          <p14:tracePt t="68271" x="11118850" y="2778125"/>
          <p14:tracePt t="68289" x="11099800" y="2794000"/>
          <p14:tracePt t="68305" x="11090275" y="2806700"/>
          <p14:tracePt t="68320" x="11083925" y="2813050"/>
          <p14:tracePt t="68336" x="11080750" y="2819400"/>
          <p14:tracePt t="68357" x="11074400" y="2822575"/>
          <p14:tracePt t="68373" x="11071225" y="2825750"/>
          <p14:tracePt t="68403" x="11071225" y="2828925"/>
          <p14:tracePt t="68414" x="11068050" y="2828925"/>
          <p14:tracePt t="69472" x="11068050" y="2825750"/>
          <p14:tracePt t="69477" x="11071225" y="2825750"/>
          <p14:tracePt t="69499" x="11077575" y="2822575"/>
          <p14:tracePt t="69507" x="11080750" y="2819400"/>
          <p14:tracePt t="69517" x="11087100" y="2819400"/>
          <p14:tracePt t="69534" x="11093450" y="2809875"/>
          <p14:tracePt t="69554" x="11122025" y="2800350"/>
          <p14:tracePt t="69571" x="11137900" y="2790825"/>
          <p14:tracePt t="69586" x="11160125" y="2784475"/>
          <p14:tracePt t="69604" x="11176000" y="2778125"/>
          <p14:tracePt t="69621" x="11198225" y="2765425"/>
          <p14:tracePt t="69623" x="11214100" y="2759075"/>
          <p14:tracePt t="69634" x="11220450" y="2755900"/>
          <p14:tracePt t="69652" x="11245850" y="2743200"/>
          <p14:tracePt t="69653" x="11252200" y="2736850"/>
          <p14:tracePt t="69669" x="11277600" y="2730500"/>
          <p14:tracePt t="69684" x="11287125" y="2727325"/>
          <p14:tracePt t="69703" x="11328400" y="2724150"/>
          <p14:tracePt t="69721" x="11350625" y="2720975"/>
          <p14:tracePt t="69734" x="11379200" y="2720975"/>
          <p14:tracePt t="69752" x="11401425" y="2714625"/>
          <p14:tracePt t="69771" x="11420475" y="2708275"/>
          <p14:tracePt t="69786" x="11439525" y="2705100"/>
          <p14:tracePt t="69802" x="11458575" y="2701925"/>
          <p14:tracePt t="69822" x="11480800" y="2701925"/>
          <p14:tracePt t="69835" x="11490325" y="2701925"/>
          <p14:tracePt t="69850" x="11496675" y="2701925"/>
          <p14:tracePt t="69869" x="11518900" y="2701925"/>
          <p14:tracePt t="69884" x="11525250" y="2701925"/>
          <p14:tracePt t="69886" x="11531600" y="2701925"/>
          <p14:tracePt t="69902" x="11541125" y="2701925"/>
          <p14:tracePt t="69919" x="11547475" y="2698750"/>
          <p14:tracePt t="69936" x="11557000" y="2698750"/>
          <p14:tracePt t="69955" x="11572875" y="2698750"/>
          <p14:tracePt t="69967" x="11576050" y="2698750"/>
          <p14:tracePt t="69984" x="11588750" y="2698750"/>
          <p14:tracePt t="70001" x="11610975" y="2701925"/>
          <p14:tracePt t="70017" x="11626850" y="2701925"/>
          <p14:tracePt t="70037" x="11652250" y="2705100"/>
          <p14:tracePt t="70052" x="11671300" y="2705100"/>
          <p14:tracePt t="70069" x="11687175" y="2705100"/>
          <p14:tracePt t="70084" x="11706225" y="2705100"/>
          <p14:tracePt t="70101" x="11731625" y="2705100"/>
          <p14:tracePt t="70118" x="11750675" y="2711450"/>
          <p14:tracePt t="70135" x="11766550" y="2711450"/>
          <p14:tracePt t="70152" x="11791950" y="2714625"/>
          <p14:tracePt t="70153" x="11801475" y="2714625"/>
          <p14:tracePt t="70167" x="11814175" y="2717800"/>
          <p14:tracePt t="70185" x="11826875" y="2717800"/>
          <p14:tracePt t="70201" x="11839575" y="2717800"/>
          <p14:tracePt t="70222" x="11849100" y="2717800"/>
          <p14:tracePt t="70236" x="11855450" y="2717800"/>
          <p14:tracePt t="70250" x="11858625" y="2717800"/>
          <p14:tracePt t="70271" x="11861800" y="2717800"/>
          <p14:tracePt t="70290" x="11864975" y="2717800"/>
          <p14:tracePt t="70580" x="11861800" y="2717800"/>
          <p14:tracePt t="70591" x="11858625" y="2717800"/>
          <p14:tracePt t="70607" x="11855450" y="2717800"/>
          <p14:tracePt t="70625" x="11852275" y="2717800"/>
          <p14:tracePt t="70639" x="11849100" y="2714625"/>
          <p14:tracePt t="70673" x="11845925" y="2711450"/>
          <p14:tracePt t="70702" x="11842750" y="2711450"/>
          <p14:tracePt t="70727" x="11842750" y="2708275"/>
          <p14:tracePt t="70874" x="11845925" y="2708275"/>
          <p14:tracePt t="70909" x="11845925" y="2711450"/>
          <p14:tracePt t="70917" x="11845925" y="2720975"/>
          <p14:tracePt t="70927" x="11842750" y="2733675"/>
          <p14:tracePt t="70933" x="11836400" y="2740025"/>
          <p14:tracePt t="70954" x="11814175" y="2762250"/>
          <p14:tracePt t="70967" x="11753850" y="2781300"/>
          <p14:tracePt t="70983" x="11630025" y="2784475"/>
          <p14:tracePt t="71001" x="11464925" y="2797175"/>
          <p14:tracePt t="71017" x="11461750" y="2797175"/>
          <p14:tracePt t="72159" x="11461750" y="2794000"/>
          <p14:tracePt t="72176" x="11461750" y="2790825"/>
          <p14:tracePt t="72217" x="11461750" y="2787650"/>
          <p14:tracePt t="72219" x="11461750" y="2784475"/>
          <p14:tracePt t="72375" x="11458575" y="2784475"/>
          <p14:tracePt t="72385" x="11455400" y="2781300"/>
          <p14:tracePt t="72431" x="11452225" y="2778125"/>
          <p14:tracePt t="72445" x="11449050" y="2778125"/>
          <p14:tracePt t="72460" x="11445875" y="2778125"/>
          <p14:tracePt t="72494" x="11442700" y="2778125"/>
          <p14:tracePt t="72555" x="11439525" y="2774950"/>
          <p14:tracePt t="72572" x="11436350" y="2771775"/>
          <p14:tracePt t="72605" x="11433175" y="2768600"/>
          <p14:tracePt t="72616" x="11430000" y="2768600"/>
          <p14:tracePt t="72624" x="11426825" y="2765425"/>
          <p14:tracePt t="72640" x="11426825" y="2762250"/>
          <p14:tracePt t="72655" x="11426825" y="2759075"/>
          <p14:tracePt t="72683" x="11423650" y="2759075"/>
          <p14:tracePt t="72716" x="11423650" y="2755900"/>
          <p14:tracePt t="72776" x="11420475" y="2755900"/>
          <p14:tracePt t="72802" x="11420475" y="2752725"/>
          <p14:tracePt t="72832" x="11417300" y="2752725"/>
          <p14:tracePt t="72858" x="11414125" y="2752725"/>
          <p14:tracePt t="72919" x="11410950" y="2752725"/>
          <p14:tracePt t="72936" x="11407775" y="2749550"/>
          <p14:tracePt t="72969" x="11407775" y="2746375"/>
          <p14:tracePt t="73003" x="11404600" y="2743200"/>
          <p14:tracePt t="73024" x="11401425" y="2743200"/>
          <p14:tracePt t="73056" x="11398250" y="2740025"/>
          <p14:tracePt t="73142" x="11395075" y="2736850"/>
          <p14:tracePt t="73197" x="11391900" y="2736850"/>
          <p14:tracePt t="73374" x="11385550" y="2733675"/>
          <p14:tracePt t="73390" x="11382375" y="2733675"/>
          <p14:tracePt t="73406" x="11376025" y="2730500"/>
          <p14:tracePt t="73414" x="11372850" y="2730500"/>
          <p14:tracePt t="73422" x="11366500" y="2727325"/>
          <p14:tracePt t="73433" x="11363325" y="2727325"/>
          <p14:tracePt t="73453" x="11353800" y="2720975"/>
          <p14:tracePt t="73467" x="11347450" y="2717800"/>
          <p14:tracePt t="73483" x="11341100" y="2714625"/>
          <p14:tracePt t="73499" x="11337925" y="2711450"/>
          <p14:tracePt t="73501" x="11334750" y="2711450"/>
          <p14:tracePt t="73515" x="11328400" y="2708275"/>
          <p14:tracePt t="73533" x="11322050" y="2705100"/>
          <p14:tracePt t="73549" x="11312525" y="2701925"/>
          <p14:tracePt t="73569" x="11303000" y="2701925"/>
          <p14:tracePt t="73583" x="11299825" y="2701925"/>
          <p14:tracePt t="73598" x="11290300" y="2698750"/>
          <p14:tracePt t="73616" x="11283950" y="2698750"/>
          <p14:tracePt t="73632" x="11280775" y="2698750"/>
          <p14:tracePt t="73651" x="11268075" y="2698750"/>
          <p14:tracePt t="73665" x="11264900" y="2695575"/>
          <p14:tracePt t="73684" x="11255375" y="2695575"/>
          <p14:tracePt t="73697" x="11249025" y="2695575"/>
          <p14:tracePt t="73716" x="11233150" y="2689225"/>
          <p14:tracePt t="73732" x="11223625" y="2686050"/>
          <p14:tracePt t="73749" x="11217275" y="2686050"/>
          <p14:tracePt t="73767" x="11207750" y="2682875"/>
          <p14:tracePt t="73781" x="11201400" y="2679700"/>
          <p14:tracePt t="73798" x="11195050" y="2679700"/>
          <p14:tracePt t="73816" x="11191875" y="2676525"/>
          <p14:tracePt t="73832" x="11188700" y="2676525"/>
          <p14:tracePt t="73851" x="11182350" y="2676525"/>
          <p14:tracePt t="73872" x="11179175" y="2676525"/>
          <p14:tracePt t="73891" x="11176000" y="2676525"/>
          <p14:tracePt t="73909" x="11172825" y="2673350"/>
          <p14:tracePt t="73925" x="11169650" y="2673350"/>
          <p14:tracePt t="73941" x="11163300" y="2673350"/>
          <p14:tracePt t="73947" x="11163300" y="2670175"/>
          <p14:tracePt t="73964" x="11160125" y="2667000"/>
          <p14:tracePt t="73982" x="11156950" y="2663825"/>
          <p14:tracePt t="73997" x="11156950" y="2660650"/>
          <p14:tracePt t="74014" x="11150600" y="2657475"/>
          <p14:tracePt t="74032" x="11147425" y="2654300"/>
          <p14:tracePt t="74049" x="11144250" y="2654300"/>
          <p14:tracePt t="74066" x="11141075" y="2651125"/>
          <p14:tracePt t="74081" x="11134725" y="2647950"/>
          <p14:tracePt t="74103" x="11134725" y="2644775"/>
          <p14:tracePt t="74117" x="11131550" y="2644775"/>
          <p14:tracePt t="74136" x="11125200" y="2638425"/>
          <p14:tracePt t="74150" x="11122025" y="2638425"/>
          <p14:tracePt t="74163" x="11118850" y="2635250"/>
          <p14:tracePt t="74184" x="11115675" y="2635250"/>
          <p14:tracePt t="74203" x="11112500" y="2635250"/>
          <p14:tracePt t="74221" x="11109325" y="2632075"/>
          <p14:tracePt t="74231" x="11106150" y="2628900"/>
          <p14:tracePt t="74247" x="11102975" y="2625725"/>
          <p14:tracePt t="74265" x="11096625" y="2619375"/>
          <p14:tracePt t="74281" x="11093450" y="2616200"/>
          <p14:tracePt t="74298" x="11090275" y="2616200"/>
          <p14:tracePt t="74316" x="11087100" y="2613025"/>
          <p14:tracePt t="74338" x="11083925" y="2609850"/>
          <p14:tracePt t="74353" x="11080750" y="2609850"/>
          <p14:tracePt t="74372" x="11077575" y="2606675"/>
          <p14:tracePt t="74387" x="11074400" y="2606675"/>
          <p14:tracePt t="74399" x="11071225" y="2603500"/>
          <p14:tracePt t="74415" x="11068050" y="2603500"/>
          <p14:tracePt t="74431" x="11061700" y="2603500"/>
          <p14:tracePt t="74449" x="11058525" y="2603500"/>
          <p14:tracePt t="74469" x="11052175" y="2600325"/>
          <p14:tracePt t="74483" x="11049000" y="2600325"/>
          <p14:tracePt t="74517" x="11039475" y="2593975"/>
          <p14:tracePt t="74522" x="11036300" y="2593975"/>
          <p14:tracePt t="74539" x="11033125" y="2593975"/>
          <p14:tracePt t="74561" x="11029950" y="2593975"/>
          <p14:tracePt t="74576" x="11026775" y="2590800"/>
          <p14:tracePt t="74593" x="11023600" y="2590800"/>
          <p14:tracePt t="74600" x="11020425" y="2590800"/>
          <p14:tracePt t="74626" x="11017250" y="2590800"/>
          <p14:tracePt t="74634" x="11014075" y="2590800"/>
          <p14:tracePt t="74666" x="11010900" y="2590800"/>
          <p14:tracePt t="74681" x="11007725" y="2590800"/>
          <p14:tracePt t="74688" x="11004550" y="2590800"/>
          <p14:tracePt t="74704" x="11001375" y="2590800"/>
          <p14:tracePt t="74722" x="10998200" y="2590800"/>
          <p14:tracePt t="74730" x="10991850" y="2587625"/>
          <p14:tracePt t="74748" x="10991850" y="2584450"/>
          <p14:tracePt t="74764" x="10988675" y="2584450"/>
          <p14:tracePt t="74781" x="10985500" y="2584450"/>
          <p14:tracePt t="74799" x="10982325" y="2584450"/>
          <p14:tracePt t="74818" x="10975975" y="2581275"/>
          <p14:tracePt t="74833" x="10972800" y="2581275"/>
          <p14:tracePt t="74872" x="10969625" y="2578100"/>
          <p14:tracePt t="74899" x="10966450" y="2578100"/>
          <p14:tracePt t="74914" x="10963275" y="2578100"/>
          <p14:tracePt t="74930" x="10960100" y="2578100"/>
          <p14:tracePt t="74946" x="10956925" y="2578100"/>
          <p14:tracePt t="74964" x="10956925" y="2574925"/>
          <p14:tracePt t="74967" x="10953750" y="2574925"/>
          <p14:tracePt t="74984" x="10950575" y="2574925"/>
          <p14:tracePt t="75020" x="10947400" y="2574925"/>
          <p14:tracePt t="75041" x="10944225" y="2574925"/>
          <p14:tracePt t="75074" x="10941050" y="2574925"/>
          <p14:tracePt t="75078" x="10937875" y="2574925"/>
          <p14:tracePt t="75097" x="10937875" y="2571750"/>
          <p14:tracePt t="75109" x="10934700" y="2571750"/>
          <p14:tracePt t="75127" x="10918825" y="2565400"/>
          <p14:tracePt t="75143" x="10915650" y="2565400"/>
          <p14:tracePt t="75326" x="10912475" y="2562225"/>
          <p14:tracePt t="75359" x="10912475" y="2559050"/>
          <p14:tracePt t="76919" x="10909300" y="2559050"/>
          <p14:tracePt t="77296" x="10906125" y="2559050"/>
          <p14:tracePt t="77367" x="10902950" y="2559050"/>
          <p14:tracePt t="77380" x="10899775" y="2559050"/>
          <p14:tracePt t="77386" x="10896600" y="2559050"/>
          <p14:tracePt t="77402" x="10893425" y="2559050"/>
          <p14:tracePt t="77436" x="10890250" y="2559050"/>
          <p14:tracePt t="77444" x="10887075" y="2559050"/>
          <p14:tracePt t="77475" x="10883900" y="2559050"/>
          <p14:tracePt t="77481" x="10883900" y="2555875"/>
          <p14:tracePt t="77518" x="10880725" y="2555875"/>
          <p14:tracePt t="77609" x="10877550" y="2555875"/>
          <p14:tracePt t="77659" x="10874375" y="2555875"/>
          <p14:tracePt t="77663" x="10871200" y="2555875"/>
          <p14:tracePt t="77680" x="10868025" y="2552700"/>
          <p14:tracePt t="77718" x="10858500" y="2552700"/>
          <p14:tracePt t="77721" x="10855325" y="2552700"/>
          <p14:tracePt t="77749" x="10852150" y="2552700"/>
          <p14:tracePt t="77764" x="10845800" y="2549525"/>
          <p14:tracePt t="77779" x="10839450" y="2546350"/>
          <p14:tracePt t="77794" x="10836275" y="2546350"/>
          <p14:tracePt t="77811" x="10829925" y="2543175"/>
          <p14:tracePt t="77827" x="10823575" y="2543175"/>
          <p14:tracePt t="77847" x="10810875" y="2540000"/>
          <p14:tracePt t="77862" x="10807700" y="2540000"/>
          <p14:tracePt t="77881" x="10804525" y="2536825"/>
          <p14:tracePt t="77897" x="10795000" y="2536825"/>
          <p14:tracePt t="77913" x="10791825" y="2536825"/>
          <p14:tracePt t="77935" x="10785475" y="2533650"/>
          <p14:tracePt t="77967" x="10782300" y="2533650"/>
          <p14:tracePt t="77984" x="10779125" y="2533650"/>
          <p14:tracePt t="77993" x="10775950" y="2533650"/>
          <p14:tracePt t="78011" x="10772775" y="2530475"/>
          <p14:tracePt t="78025" x="10769600" y="2530475"/>
          <p14:tracePt t="78037" x="10763250" y="2530475"/>
          <p14:tracePt t="78045" x="10750550" y="2527300"/>
          <p14:tracePt t="78062" x="10744200" y="2527300"/>
          <p14:tracePt t="78079" x="10741025" y="2527300"/>
          <p14:tracePt t="78094" x="10734675" y="2527300"/>
          <p14:tracePt t="78113" x="10731500" y="2527300"/>
          <p14:tracePt t="78129" x="10728325" y="2527300"/>
          <p14:tracePt t="78151" x="10725150" y="2527300"/>
          <p14:tracePt t="78164" x="10721975" y="2527300"/>
          <p14:tracePt t="78184" x="10718800" y="2527300"/>
          <p14:tracePt t="78219" x="10712450" y="2524125"/>
          <p14:tracePt t="78227" x="10709275" y="2524125"/>
          <p14:tracePt t="78250" x="10706100" y="2524125"/>
          <p14:tracePt t="78281" x="10702925" y="2524125"/>
          <p14:tracePt t="78287" x="10699750" y="2524125"/>
          <p14:tracePt t="78315" x="10696575" y="2524125"/>
          <p14:tracePt t="78325" x="10693400" y="2524125"/>
          <p14:tracePt t="78338" x="10690225" y="2524125"/>
          <p14:tracePt t="78355" x="10687050" y="2524125"/>
          <p14:tracePt t="78362" x="10683875" y="2524125"/>
          <p14:tracePt t="78381" x="10680700" y="2524125"/>
          <p14:tracePt t="78396" x="10677525" y="2520950"/>
          <p14:tracePt t="78413" x="10671175" y="2520950"/>
          <p14:tracePt t="78431" x="10664825" y="2520950"/>
          <p14:tracePt t="78447" x="10661650" y="2520950"/>
          <p14:tracePt t="78459" x="10658475" y="2520950"/>
          <p14:tracePt t="78484" x="10652125" y="2517775"/>
          <p14:tracePt t="78496" x="10648950" y="2517775"/>
          <p14:tracePt t="78511" x="10642600" y="2517775"/>
          <p14:tracePt t="78529" x="10636250" y="2517775"/>
          <p14:tracePt t="78547" x="10629900" y="2514600"/>
          <p14:tracePt t="78561" x="10620375" y="2514600"/>
          <p14:tracePt t="78580" x="10617200" y="2514600"/>
          <p14:tracePt t="78596" x="10614025" y="2511425"/>
          <p14:tracePt t="78613" x="10607675" y="2511425"/>
          <p14:tracePt t="78627" x="10604500" y="2508250"/>
          <p14:tracePt t="78649" x="10598150" y="2508250"/>
          <p14:tracePt t="78665" x="10594975" y="2508250"/>
          <p14:tracePt t="78681" x="10591800" y="2505075"/>
          <p14:tracePt t="78706" x="10588625" y="2501900"/>
          <p14:tracePt t="78721" x="10585450" y="2501900"/>
          <p14:tracePt t="78737" x="10582275" y="2498725"/>
          <p14:tracePt t="78761" x="10579100" y="2495550"/>
          <p14:tracePt t="78795" x="10575925" y="2495550"/>
          <p14:tracePt t="78810" x="10572750" y="2495550"/>
          <p14:tracePt t="78815" x="10569575" y="2495550"/>
          <p14:tracePt t="78850" x="10566400" y="2495550"/>
          <p14:tracePt t="78883" x="10563225" y="2495550"/>
          <p14:tracePt t="80724" x="10563225" y="2492375"/>
          <p14:tracePt t="81696" x="10560050" y="2492375"/>
          <p14:tracePt t="82849" x="10560050" y="2489200"/>
          <p14:tracePt t="95665" x="10556875" y="2489200"/>
          <p14:tracePt t="95697" x="10553700" y="2489200"/>
          <p14:tracePt t="96556" x="10550525" y="2489200"/>
          <p14:tracePt t="96559" x="10547350" y="2489200"/>
          <p14:tracePt t="96566" x="10544175" y="2489200"/>
          <p14:tracePt t="96580" x="10541000" y="2489200"/>
          <p14:tracePt t="96597" x="10521950" y="2501900"/>
          <p14:tracePt t="96612" x="10499725" y="2514600"/>
          <p14:tracePt t="96633" x="10461625" y="2540000"/>
          <p14:tracePt t="96635" x="10442575" y="2549525"/>
          <p14:tracePt t="96645" x="10414000" y="2562225"/>
          <p14:tracePt t="96663" x="10356850" y="2593975"/>
          <p14:tracePt t="96679" x="10287000" y="2635250"/>
          <p14:tracePt t="96700" x="10182225" y="2698750"/>
          <p14:tracePt t="96712" x="10147300" y="2717800"/>
          <p14:tracePt t="96728" x="10067925" y="2765425"/>
          <p14:tracePt t="96745" x="9991725" y="2809875"/>
          <p14:tracePt t="96748" x="9950450" y="2835275"/>
          <p14:tracePt t="96762" x="9909175" y="2857500"/>
          <p14:tracePt t="96763" x="9842500" y="2892425"/>
          <p14:tracePt t="96781" x="9753600" y="2946400"/>
          <p14:tracePt t="96797" x="9632950" y="3006725"/>
          <p14:tracePt t="96814" x="9515475" y="3070225"/>
          <p14:tracePt t="96830" x="9391650" y="3136900"/>
          <p14:tracePt t="96846" x="9267825" y="3203575"/>
          <p14:tracePt t="96862" x="9150350" y="3257550"/>
          <p14:tracePt t="96883" x="8997950" y="3330575"/>
          <p14:tracePt t="96895" x="8947150" y="3355975"/>
          <p14:tracePt t="96913" x="8867775" y="3387725"/>
          <p14:tracePt t="96928" x="8832850" y="3400425"/>
          <p14:tracePt t="96948" x="8705850" y="3438525"/>
          <p14:tracePt t="96964" x="8632825" y="3454400"/>
          <p14:tracePt t="96979" x="8559800" y="3467100"/>
          <p14:tracePt t="96996" x="8461375" y="3489325"/>
          <p14:tracePt t="97012" x="8391525" y="3498850"/>
          <p14:tracePt t="97031" x="8334375" y="3498850"/>
          <p14:tracePt t="97046" x="8286750" y="3498850"/>
          <p14:tracePt t="97063" x="8255000" y="3498850"/>
          <p14:tracePt t="97080" x="8226425" y="3498850"/>
          <p14:tracePt t="97095" x="8201025" y="3498850"/>
          <p14:tracePt t="97116" x="8162925" y="3498850"/>
          <p14:tracePt t="97134" x="8134350" y="3502025"/>
          <p14:tracePt t="97145" x="8124825" y="3502025"/>
          <p14:tracePt t="97162" x="8093075" y="3505200"/>
          <p14:tracePt t="97180" x="8058150" y="3508375"/>
          <p14:tracePt t="97197" x="8045450" y="3508375"/>
          <p14:tracePt t="97212" x="8042275" y="3508375"/>
          <p14:tracePt t="97231" x="8039100" y="3508375"/>
          <p14:tracePt t="120264" x="8029575" y="3527425"/>
          <p14:tracePt t="120273" x="8029575" y="3533775"/>
          <p14:tracePt t="120279" x="8026400" y="3540125"/>
          <p14:tracePt t="120293" x="8026400" y="3543300"/>
          <p14:tracePt t="120295" x="8020050" y="3549650"/>
          <p14:tracePt t="120310" x="8013700" y="3556000"/>
          <p14:tracePt t="120329" x="8001000" y="3565525"/>
          <p14:tracePt t="120344" x="7988300" y="3571875"/>
          <p14:tracePt t="120361" x="7985125" y="3575050"/>
          <p14:tracePt t="120379" x="7978775" y="3578225"/>
          <p14:tracePt t="120394" x="7978775" y="3584575"/>
          <p14:tracePt t="120415" x="7991475" y="3584575"/>
          <p14:tracePt t="120429" x="8016875" y="3597275"/>
          <p14:tracePt t="120447" x="8077200" y="3622675"/>
          <p14:tracePt t="120751" x="8004175" y="3622675"/>
          <p14:tracePt t="120759" x="7947025" y="3622675"/>
          <p14:tracePt t="120768" x="7848600" y="3619500"/>
          <p14:tracePt t="120777" x="7721600" y="3619500"/>
          <p14:tracePt t="120796" x="7397750" y="3619500"/>
          <p14:tracePt t="120818" x="6775450" y="3609975"/>
          <p14:tracePt t="120826" x="6530975" y="3609975"/>
          <p14:tracePt t="120843" x="5962650" y="3600450"/>
          <p14:tracePt t="120859" x="5381625" y="3600450"/>
          <p14:tracePt t="120876" x="4749800" y="3590925"/>
          <p14:tracePt t="120877" x="4429125" y="3590925"/>
          <p14:tracePt t="120892" x="4079875" y="3581400"/>
          <p14:tracePt t="120893" x="3746500" y="3581400"/>
          <p14:tracePt t="120911" x="3048000" y="3549650"/>
          <p14:tracePt t="120927" x="2362200" y="3521075"/>
          <p14:tracePt t="120946" x="1647825" y="3479800"/>
          <p14:tracePt t="120960" x="955675" y="3409950"/>
          <p14:tracePt t="120978" x="327025" y="3330575"/>
          <p14:tracePt t="121062" x="9348788" y="6450013"/>
          <p14:tracePt t="121070" x="8564563" y="6143625"/>
          <p14:tracePt t="121077" x="7918450" y="5905500"/>
          <p14:tracePt t="121095" x="6743700" y="5394325"/>
          <p14:tracePt t="121112" x="5772150" y="4968875"/>
          <p14:tracePt t="121133" x="4716463" y="4424363"/>
          <p14:tracePt t="121149" x="4154488" y="4135438"/>
          <p14:tracePt t="121160" x="3933825" y="3948113"/>
          <p14:tracePt t="121178" x="3455988" y="3641725"/>
          <p14:tracePt t="121181" x="3268663" y="3471863"/>
          <p14:tracePt t="121193" x="3048000" y="3302000"/>
          <p14:tracePt t="121195" x="2878138" y="3182938"/>
          <p14:tracePt t="121210" x="2690813" y="2978150"/>
          <p14:tracePt t="121227" x="2366963" y="2603500"/>
          <p14:tracePt t="121228" x="2230438" y="2416175"/>
          <p14:tracePt t="121243" x="1941513" y="2008188"/>
          <p14:tracePt t="121259" x="1668463" y="1565275"/>
          <p14:tracePt t="121276" x="1328738" y="1157288"/>
          <p14:tracePt t="121292" x="1038225" y="749300"/>
          <p14:tracePt t="121308" x="647700" y="339725"/>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itle 1"/>
          <p:cNvSpPr txBox="1">
            <a:spLocks noGrp="1"/>
          </p:cNvSpPr>
          <p:nvPr>
            <p:ph type="title"/>
          </p:nvPr>
        </p:nvSpPr>
        <p:spPr>
          <a:xfrm>
            <a:off x="838200" y="365125"/>
            <a:ext cx="10515600" cy="1325563"/>
          </a:xfrm>
          <a:prstGeom prst="rect">
            <a:avLst/>
          </a:prstGeom>
        </p:spPr>
        <p:txBody>
          <a:bodyPr/>
          <a:lstStyle/>
          <a:p>
            <a:r>
              <a:t>Questions</a:t>
            </a:r>
          </a:p>
        </p:txBody>
      </p:sp>
      <p:pic>
        <p:nvPicPr>
          <p:cNvPr id="8" name="Audio 7">
            <a:hlinkClick r:id="" action="ppaction://media"/>
            <a:extLst>
              <a:ext uri="{FF2B5EF4-FFF2-40B4-BE49-F238E27FC236}">
                <a16:creationId xmlns:a16="http://schemas.microsoft.com/office/drawing/2014/main" id="{1B0F8A25-7209-9A8B-4017-3CA5D409626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cSld>
  <p:clrMapOvr>
    <a:masterClrMapping/>
  </p:clrMapOvr>
  <p:transition spd="med" advTm="561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itle 1"/>
          <p:cNvSpPr txBox="1">
            <a:spLocks noGrp="1"/>
          </p:cNvSpPr>
          <p:nvPr>
            <p:ph type="title"/>
          </p:nvPr>
        </p:nvSpPr>
        <p:spPr>
          <a:xfrm>
            <a:off x="838200" y="365125"/>
            <a:ext cx="10515600" cy="1325563"/>
          </a:xfrm>
          <a:prstGeom prst="rect">
            <a:avLst/>
          </a:prstGeom>
        </p:spPr>
        <p:txBody>
          <a:bodyPr/>
          <a:lstStyle/>
          <a:p>
            <a:r>
              <a:t>Agenda</a:t>
            </a:r>
          </a:p>
        </p:txBody>
      </p:sp>
      <p:sp>
        <p:nvSpPr>
          <p:cNvPr id="124" name="Content Placeholder 2"/>
          <p:cNvSpPr txBox="1">
            <a:spLocks noGrp="1"/>
          </p:cNvSpPr>
          <p:nvPr>
            <p:ph type="body" idx="1"/>
          </p:nvPr>
        </p:nvSpPr>
        <p:spPr>
          <a:xfrm>
            <a:off x="838200" y="1825625"/>
            <a:ext cx="10515600" cy="3965575"/>
          </a:xfrm>
          <a:prstGeom prst="rect">
            <a:avLst/>
          </a:prstGeom>
        </p:spPr>
        <p:txBody>
          <a:bodyPr/>
          <a:lstStyle/>
          <a:p>
            <a:r>
              <a:t>Objective</a:t>
            </a:r>
          </a:p>
          <a:p>
            <a:r>
              <a:t>Proposed Approach</a:t>
            </a:r>
          </a:p>
          <a:p>
            <a:r>
              <a:t>RL Agent</a:t>
            </a:r>
          </a:p>
          <a:p>
            <a:r>
              <a:t>Reward Design</a:t>
            </a:r>
          </a:p>
          <a:p>
            <a:r>
              <a:t>Results and Future work</a:t>
            </a:r>
          </a:p>
        </p:txBody>
      </p:sp>
      <p:pic>
        <p:nvPicPr>
          <p:cNvPr id="24" name="Audio 23">
            <a:hlinkClick r:id="" action="ppaction://media"/>
            <a:extLst>
              <a:ext uri="{FF2B5EF4-FFF2-40B4-BE49-F238E27FC236}">
                <a16:creationId xmlns:a16="http://schemas.microsoft.com/office/drawing/2014/main" id="{29F69A65-2DA3-6F30-BB40-376C36CB766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cSld>
  <p:clrMapOvr>
    <a:masterClrMapping/>
  </p:clrMapOvr>
  <p:transition spd="med" advTm="313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extLst>
    <p:ext uri="{3A86A75C-4F4B-4683-9AE1-C65F6400EC91}">
      <p14:laserTraceLst xmlns:p14="http://schemas.microsoft.com/office/powerpoint/2010/main">
        <p14:tracePtLst>
          <p14:tracePt t="5524" x="374650" y="714375"/>
          <p14:tracePt t="5529" x="579438" y="749300"/>
          <p14:tracePt t="5537" x="817563" y="765175"/>
          <p14:tracePt t="5551" x="1174750" y="817563"/>
          <p14:tracePt t="5560" x="1276350" y="817563"/>
          <p14:tracePt t="5568" x="1362075" y="833438"/>
          <p14:tracePt t="5587" x="1463675" y="850900"/>
          <p14:tracePt t="5601" x="1531938" y="868363"/>
          <p14:tracePt t="5621" x="1600200" y="884238"/>
          <p14:tracePt t="5634" x="1651000" y="901700"/>
          <p14:tracePt t="5653" x="1736725" y="952500"/>
          <p14:tracePt t="5672" x="1890713" y="1038225"/>
          <p14:tracePt t="5686" x="2009775" y="1122363"/>
          <p14:tracePt t="5705" x="2093913" y="1190625"/>
          <p14:tracePt t="5739" x="2265363" y="1293813"/>
          <p14:tracePt t="5753" x="2400300" y="1377950"/>
          <p14:tracePt t="5772" x="2706688" y="1514475"/>
          <p14:tracePt t="5774" x="2759075" y="1547813"/>
          <p14:tracePt t="5786" x="2809875" y="1565275"/>
          <p14:tracePt t="5806" x="2894013" y="1616075"/>
          <p14:tracePt t="5818" x="2911475" y="1651000"/>
          <p14:tracePt t="5838" x="2928938" y="1684338"/>
          <p14:tracePt t="5856" x="2962275" y="1770063"/>
          <p14:tracePt t="5868" x="2979738" y="1854200"/>
          <p14:tracePt t="5884" x="3014663" y="1990725"/>
          <p14:tracePt t="5905" x="3048000" y="2144713"/>
          <p14:tracePt t="5921" x="3116263" y="2246313"/>
          <p14:tracePt t="5937" x="3167063" y="2332038"/>
          <p14:tracePt t="5955" x="3184525" y="2347913"/>
          <p14:tracePt t="5972" x="3217863" y="2365375"/>
          <p14:tracePt t="5995" x="3235325" y="2365375"/>
          <p14:tracePt t="6144" x="3235325" y="2347913"/>
          <p14:tracePt t="6162" x="3235325" y="2332038"/>
          <p14:tracePt t="6176" x="3235325" y="2314575"/>
          <p14:tracePt t="6199" x="3235325" y="2297113"/>
          <p14:tracePt t="6376" x="3217863" y="2297113"/>
          <p14:tracePt t="6398" x="3201988" y="2279650"/>
          <p14:tracePt t="6411" x="3184525" y="2279650"/>
          <p14:tracePt t="6459" x="3167063" y="2263775"/>
          <p14:tracePt t="6486" x="3149600" y="2263775"/>
          <p14:tracePt t="6518" x="3133725" y="2246313"/>
          <p14:tracePt t="6540" x="3116263" y="2246313"/>
          <p14:tracePt t="6570" x="3098800" y="2228850"/>
          <p14:tracePt t="6601" x="3098800" y="2212975"/>
          <p14:tracePt t="6682" x="3081338" y="2195513"/>
          <p14:tracePt t="6687" x="3065463" y="2195513"/>
          <p14:tracePt t="6702" x="3065463" y="2178050"/>
          <p14:tracePt t="6720" x="3065463" y="2160588"/>
          <p14:tracePt t="7841" x="3048000" y="2144713"/>
          <p14:tracePt t="9022" x="3065463" y="2144713"/>
          <p14:tracePt t="9212" x="3081338" y="2144713"/>
          <p14:tracePt t="9240" x="3098800" y="2144713"/>
          <p14:tracePt t="9245" x="3116263" y="2144713"/>
          <p14:tracePt t="9271" x="3167063" y="2144713"/>
          <p14:tracePt t="9292" x="3184525" y="2127250"/>
          <p14:tracePt t="9298" x="3201988" y="2127250"/>
          <p14:tracePt t="9320" x="3217863" y="2127250"/>
          <p14:tracePt t="9334" x="3252788" y="2109788"/>
          <p14:tracePt t="9352" x="3286125" y="2093913"/>
          <p14:tracePt t="9368" x="3321050" y="2076450"/>
          <p14:tracePt t="9388" x="3336925" y="2076450"/>
          <p14:tracePt t="9401" x="3371850" y="2076450"/>
          <p14:tracePt t="9418" x="3422650" y="2076450"/>
          <p14:tracePt t="9437" x="3455988" y="2076450"/>
          <p14:tracePt t="9452" x="3541713" y="2076450"/>
          <p14:tracePt t="9467" x="3592513" y="2058988"/>
          <p14:tracePt t="9485" x="3678238" y="2058988"/>
          <p14:tracePt t="9486" x="3695700" y="2058988"/>
          <p14:tracePt t="9502" x="3779838" y="2041525"/>
          <p14:tracePt t="9517" x="3830638" y="2041525"/>
          <p14:tracePt t="9533" x="3916363" y="2041525"/>
          <p14:tracePt t="9550" x="4002088" y="2041525"/>
          <p14:tracePt t="9569" x="4086225" y="2041525"/>
          <p14:tracePt t="9584" x="4171950" y="2041525"/>
          <p14:tracePt t="9602" x="4240213" y="2041525"/>
          <p14:tracePt t="9617" x="4308475" y="2041525"/>
          <p14:tracePt t="9620" x="4341813" y="2041525"/>
          <p14:tracePt t="9632" x="4359275" y="2058988"/>
          <p14:tracePt t="9649" x="4392613" y="2058988"/>
          <p14:tracePt t="9652" x="4410075" y="2058988"/>
          <p14:tracePt t="9668" x="4460875" y="2076450"/>
          <p14:tracePt t="9682" x="4478338" y="2076450"/>
          <p14:tracePt t="9703" x="4564063" y="2109788"/>
          <p14:tracePt t="9719" x="4597400" y="2127250"/>
          <p14:tracePt t="9734" x="4632325" y="2144713"/>
          <p14:tracePt t="9751" x="4665663" y="2160588"/>
          <p14:tracePt t="9767" x="4683125" y="2178050"/>
          <p14:tracePt t="9783" x="4699000" y="2178050"/>
          <p14:tracePt t="9799" x="4716463" y="2195513"/>
          <p14:tracePt t="9820" x="4733925" y="2228850"/>
          <p14:tracePt t="9835" x="4733925" y="2246313"/>
          <p14:tracePt t="9850" x="4751388" y="2263775"/>
          <p14:tracePt t="9866" x="4751388" y="2297113"/>
          <p14:tracePt t="9905" x="4751388" y="2314575"/>
          <p14:tracePt t="9935" x="4751388" y="2332038"/>
          <p14:tracePt t="9962" x="4751388" y="2347913"/>
          <p14:tracePt t="10021" x="4751388" y="2365375"/>
          <p14:tracePt t="10031" x="4751388" y="2382838"/>
          <p14:tracePt t="10048" x="4699000" y="2451100"/>
          <p14:tracePt t="10064" x="4699000" y="2466975"/>
          <p14:tracePt t="10072" x="4683125" y="2466975"/>
          <p14:tracePt t="10086" x="4683125" y="2484438"/>
          <p14:tracePt t="10098" x="4665663" y="2484438"/>
          <p14:tracePt t="10152" x="4648200" y="2484438"/>
          <p14:tracePt t="10173" x="4632325" y="2484438"/>
          <p14:tracePt t="10188" x="4614863" y="2484438"/>
          <p14:tracePt t="10222" x="4597400" y="2501900"/>
          <p14:tracePt t="10260" x="4579938" y="2501900"/>
          <p14:tracePt t="10303" x="4564063" y="2501900"/>
          <p14:tracePt t="10335" x="4546600" y="2501900"/>
          <p14:tracePt t="10357" x="4529138" y="2501900"/>
          <p14:tracePt t="10372" x="4511675" y="2501900"/>
          <p14:tracePt t="10429" x="4495800" y="2501900"/>
          <p14:tracePt t="14546" x="4478338" y="2535238"/>
          <p14:tracePt t="14552" x="4445000" y="2603500"/>
          <p14:tracePt t="14562" x="4427538" y="2603500"/>
          <p14:tracePt t="14564" x="4410075" y="2603500"/>
          <p14:tracePt t="14582" x="4410075" y="2620963"/>
          <p14:tracePt t="14598" x="4392613" y="2654300"/>
          <p14:tracePt t="14611" x="4376738" y="2671763"/>
          <p14:tracePt t="14629" x="4341813" y="2689225"/>
          <p14:tracePt t="14661" x="4324350" y="2689225"/>
          <p14:tracePt t="14678" x="4308475" y="2689225"/>
          <p14:tracePt t="14685" x="4291013" y="2689225"/>
          <p14:tracePt t="14694" x="4273550" y="2689225"/>
          <p14:tracePt t="14712" x="4240213" y="2705100"/>
          <p14:tracePt t="14729" x="4154488" y="2740025"/>
          <p14:tracePt t="14745" x="4121150" y="2757488"/>
          <p14:tracePt t="14749" x="4103688" y="2757488"/>
          <p14:tracePt t="14762" x="4086225" y="2757488"/>
          <p14:tracePt t="14782" x="4035425" y="2773363"/>
          <p14:tracePt t="14796" x="4002088" y="2790825"/>
          <p14:tracePt t="14817" x="3967163" y="2808288"/>
          <p14:tracePt t="14818" x="3949700" y="2808288"/>
          <p14:tracePt t="14827" x="3933825" y="2824163"/>
          <p14:tracePt t="14846" x="3916363" y="2824163"/>
          <p14:tracePt t="14847" x="3916363" y="2841625"/>
          <p14:tracePt t="14862" x="3898900" y="2841625"/>
          <p14:tracePt t="14881" x="3883025" y="2841625"/>
          <p14:tracePt t="14898" x="3865563" y="2841625"/>
          <p14:tracePt t="14913" x="3830638" y="2859088"/>
          <p14:tracePt t="14930" x="3814763" y="2876550"/>
          <p14:tracePt t="14945" x="3797300" y="2876550"/>
          <p14:tracePt t="14961" x="3746500" y="2892425"/>
          <p14:tracePt t="14977" x="3729038" y="2909888"/>
          <p14:tracePt t="14995" x="3695700" y="2909888"/>
          <p14:tracePt t="15011" x="3678238" y="2909888"/>
          <p14:tracePt t="15031" x="3660775" y="2909888"/>
          <p14:tracePt t="15071" x="3643313" y="2909888"/>
          <p14:tracePt t="15116" x="3627438" y="2909888"/>
          <p14:tracePt t="15140" x="3609975" y="2909888"/>
          <p14:tracePt t="15155" x="3592513" y="2909888"/>
          <p14:tracePt t="15170" x="3576638" y="2927350"/>
          <p14:tracePt t="15187" x="3559175" y="2943225"/>
          <p14:tracePt t="15211" x="3559175" y="2960688"/>
          <p14:tracePt t="15229" x="3541713" y="2960688"/>
          <p14:tracePt t="15241" x="3524250" y="2978150"/>
          <p14:tracePt t="15266" x="3508375" y="2995613"/>
          <p14:tracePt t="15282" x="3490913" y="2995613"/>
          <p14:tracePt t="15295" x="3473450" y="2995613"/>
          <p14:tracePt t="15321" x="3455988" y="2995613"/>
          <p14:tracePt t="19163" x="3455988" y="3011488"/>
          <p14:tracePt t="19177" x="3455988" y="3028950"/>
          <p14:tracePt t="19187" x="3455988" y="3046413"/>
          <p14:tracePt t="19221" x="3473450" y="3063875"/>
          <p14:tracePt t="19254" x="3473450" y="3079750"/>
          <p14:tracePt t="19266" x="3473450" y="3097213"/>
          <p14:tracePt t="19281" x="3473450" y="3114675"/>
          <p14:tracePt t="19293" x="3490913" y="3148013"/>
          <p14:tracePt t="19312" x="3490913" y="3216275"/>
          <p14:tracePt t="19327" x="3490913" y="3233738"/>
          <p14:tracePt t="19417" x="3490913" y="3249613"/>
          <p14:tracePt t="19440" x="3490913" y="3284538"/>
          <p14:tracePt t="19446" x="3490913" y="3302000"/>
          <p14:tracePt t="19458" x="3490913" y="3317875"/>
          <p14:tracePt t="19474" x="3490913" y="3352800"/>
          <p14:tracePt t="19492" x="3490913" y="3386138"/>
          <p14:tracePt t="19495" x="3490913" y="3403600"/>
          <p14:tracePt t="19507" x="3490913" y="3421063"/>
          <p14:tracePt t="19527" x="3490913" y="3471863"/>
          <p14:tracePt t="19543" x="3490913" y="3489325"/>
          <p14:tracePt t="19562" x="3490913" y="3505200"/>
          <p14:tracePt t="19611" x="3490913" y="3522663"/>
          <p14:tracePt t="19680" x="3490913" y="3540125"/>
          <p14:tracePt t="19690" x="3490913" y="3573463"/>
          <p14:tracePt t="19699" x="3490913" y="3590925"/>
          <p14:tracePt t="19708" x="3490913" y="3624263"/>
          <p14:tracePt t="19726" x="3473450" y="3641725"/>
          <p14:tracePt t="19743" x="3473450" y="3659188"/>
          <p14:tracePt t="19770" x="3473450" y="3675063"/>
          <p14:tracePt t="22096" x="3371850" y="3743325"/>
          <p14:tracePt t="22099" x="3354388" y="3760788"/>
          <p14:tracePt t="22105" x="3321050" y="3778250"/>
          <p14:tracePt t="22126" x="3184525" y="3811588"/>
          <p14:tracePt t="22139" x="3116263" y="3846513"/>
          <p14:tracePt t="22157" x="3014663" y="3846513"/>
          <p14:tracePt t="22172" x="2860675" y="3879850"/>
          <p14:tracePt t="22192" x="2724150" y="3897313"/>
          <p14:tracePt t="22193" x="2622550" y="3897313"/>
          <p14:tracePt t="22204" x="2519363" y="3914775"/>
          <p14:tracePt t="22224" x="2179638" y="3948113"/>
          <p14:tracePt t="22241" x="2025650" y="3965575"/>
          <p14:tracePt t="22257" x="1941513" y="3965575"/>
          <p14:tracePt t="22265" x="1906588" y="3981450"/>
          <p14:tracePt t="22271" x="1890713" y="3981450"/>
          <p14:tracePt t="22324" x="1873250" y="3981450"/>
          <p14:tracePt t="22328" x="1873250" y="3998913"/>
          <p14:tracePt t="22339" x="1855788" y="3998913"/>
          <p14:tracePt t="22358" x="1838325" y="4033838"/>
          <p14:tracePt t="22374" x="1822450" y="4033838"/>
          <p14:tracePt t="22393" x="1804988" y="4049713"/>
          <p14:tracePt t="22409" x="1787525" y="4084638"/>
          <p14:tracePt t="22424" x="1771650" y="4084638"/>
          <p14:tracePt t="22441" x="1736725" y="4117975"/>
          <p14:tracePt t="22457" x="1719263" y="4135438"/>
          <p14:tracePt t="22473" x="1703388" y="4168775"/>
          <p14:tracePt t="22491" x="1685925" y="4168775"/>
          <p14:tracePt t="22509" x="1668463" y="4168775"/>
          <p14:tracePt t="22542" x="1651000" y="4168775"/>
          <p14:tracePt t="23644" x="1651000" y="4203700"/>
          <p14:tracePt t="23645" x="1651000" y="4219575"/>
          <p14:tracePt t="23652" x="1668463" y="4254500"/>
          <p14:tracePt t="23659" x="1703388" y="4287838"/>
          <p14:tracePt t="23672" x="1719263" y="4356100"/>
          <p14:tracePt t="23689" x="1754188" y="4391025"/>
          <p14:tracePt t="23706" x="1771650" y="4424363"/>
          <p14:tracePt t="23707" x="1771650" y="4441825"/>
          <p14:tracePt t="23721" x="1771650" y="4459288"/>
          <p14:tracePt t="23739" x="1771650" y="4475163"/>
          <p14:tracePt t="23765" x="1771650" y="4492625"/>
          <p14:tracePt t="23788" x="1787525" y="4510088"/>
          <p14:tracePt t="23796" x="1804988" y="4510088"/>
          <p14:tracePt t="23811" x="1822450" y="4543425"/>
          <p14:tracePt t="23820" x="1855788" y="4543425"/>
          <p14:tracePt t="23838" x="1890713" y="4594225"/>
          <p14:tracePt t="23853" x="1890713" y="4611688"/>
          <p14:tracePt t="24096" x="1890713" y="4629150"/>
          <p14:tracePt t="25113" x="1974850" y="4611688"/>
          <p14:tracePt t="25120" x="1992313" y="4594225"/>
          <p14:tracePt t="25128" x="2025650" y="4594225"/>
          <p14:tracePt t="25138" x="2043113" y="4578350"/>
          <p14:tracePt t="25154" x="2111375" y="4560888"/>
          <p14:tracePt t="25170" x="2146300" y="4560888"/>
          <p14:tracePt t="25187" x="2281238" y="4543425"/>
          <p14:tracePt t="25205" x="2536825" y="4543425"/>
          <p14:tracePt t="25219" x="2640013" y="4543425"/>
          <p14:tracePt t="25240" x="2809875" y="4543425"/>
          <p14:tracePt t="25254" x="2911475" y="4543425"/>
          <p14:tracePt t="25269" x="2928938" y="4543425"/>
          <p14:tracePt t="25557" x="2946400" y="4543425"/>
          <p14:tracePt t="28340" x="2878138" y="4629150"/>
          <p14:tracePt t="28349" x="2827338" y="4662488"/>
          <p14:tracePt t="28353" x="2774950" y="4697413"/>
          <p14:tracePt t="28368" x="2605088" y="4764088"/>
          <p14:tracePt t="28383" x="2349500" y="4849813"/>
          <p14:tracePt t="28401" x="1974850" y="5003800"/>
          <p14:tracePt t="28417" x="1516063" y="5207000"/>
          <p14:tracePt t="28433" x="1055688" y="5360988"/>
          <p14:tracePt t="28450" x="528638" y="5581650"/>
          <p14:tracePt t="28468" x="153988" y="573563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Title 1"/>
          <p:cNvSpPr txBox="1">
            <a:spLocks noGrp="1"/>
          </p:cNvSpPr>
          <p:nvPr>
            <p:ph type="title"/>
          </p:nvPr>
        </p:nvSpPr>
        <p:spPr>
          <a:xfrm>
            <a:off x="838200" y="365125"/>
            <a:ext cx="10515600" cy="1325563"/>
          </a:xfrm>
          <a:prstGeom prst="rect">
            <a:avLst/>
          </a:prstGeom>
        </p:spPr>
        <p:txBody>
          <a:bodyPr/>
          <a:lstStyle/>
          <a:p>
            <a:r>
              <a:t>Objective</a:t>
            </a:r>
          </a:p>
        </p:txBody>
      </p:sp>
      <p:sp>
        <p:nvSpPr>
          <p:cNvPr id="127" name="Content Placeholder 2"/>
          <p:cNvSpPr txBox="1">
            <a:spLocks noGrp="1"/>
          </p:cNvSpPr>
          <p:nvPr>
            <p:ph type="body" idx="1"/>
          </p:nvPr>
        </p:nvSpPr>
        <p:spPr>
          <a:xfrm>
            <a:off x="838200" y="1825625"/>
            <a:ext cx="10515600" cy="3965575"/>
          </a:xfrm>
          <a:prstGeom prst="rect">
            <a:avLst/>
          </a:prstGeom>
        </p:spPr>
        <p:txBody>
          <a:bodyPr/>
          <a:lstStyle/>
          <a:p>
            <a:r>
              <a:rPr dirty="0"/>
              <a:t>Coverage closure is mandatory and a serious time-consuming challenge for the tape-out.</a:t>
            </a:r>
          </a:p>
          <a:p>
            <a:r>
              <a:rPr dirty="0"/>
              <a:t>It requires manual analysis in several iterations.</a:t>
            </a:r>
          </a:p>
          <a:p>
            <a:r>
              <a:rPr dirty="0"/>
              <a:t>AI has become capable of handling many tasks that were once thought could only be handled by humans.</a:t>
            </a:r>
          </a:p>
          <a:p>
            <a:r>
              <a:rPr dirty="0"/>
              <a:t>Idea i</a:t>
            </a:r>
            <a:r>
              <a:rPr lang="en-US" dirty="0"/>
              <a:t>s</a:t>
            </a:r>
            <a:r>
              <a:rPr dirty="0"/>
              <a:t> to use AI to direct the</a:t>
            </a:r>
            <a:r>
              <a:rPr b="1" dirty="0"/>
              <a:t> stimulus generation </a:t>
            </a:r>
            <a:r>
              <a:rPr dirty="0"/>
              <a:t>towards </a:t>
            </a:r>
            <a:r>
              <a:rPr lang="en-US" dirty="0"/>
              <a:t>faster </a:t>
            </a:r>
            <a:r>
              <a:rPr dirty="0"/>
              <a:t>coverage closure.</a:t>
            </a:r>
          </a:p>
        </p:txBody>
      </p:sp>
      <p:pic>
        <p:nvPicPr>
          <p:cNvPr id="27" name="Audio 26">
            <a:hlinkClick r:id="" action="ppaction://media"/>
            <a:extLst>
              <a:ext uri="{FF2B5EF4-FFF2-40B4-BE49-F238E27FC236}">
                <a16:creationId xmlns:a16="http://schemas.microsoft.com/office/drawing/2014/main" id="{4D3EB79F-4F3A-FD44-31A0-758AECB5487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cSld>
  <p:clrMapOvr>
    <a:masterClrMapping/>
  </p:clrMapOvr>
  <p:transition spd="med" advTm="741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extLst>
    <p:ext uri="{3A86A75C-4F4B-4683-9AE1-C65F6400EC91}">
      <p14:laserTraceLst xmlns:p14="http://schemas.microsoft.com/office/powerpoint/2010/main">
        <p14:tracePtLst>
          <p14:tracePt t="692" x="11987213" y="2263775"/>
          <p14:tracePt t="699" x="11850688" y="2263775"/>
          <p14:tracePt t="707" x="11749088" y="2263775"/>
          <p14:tracePt t="741" x="11374438" y="2263775"/>
          <p14:tracePt t="772" x="10948988" y="2263775"/>
          <p14:tracePt t="808" x="10523538" y="2263775"/>
          <p14:tracePt t="839" x="10012363" y="2263775"/>
          <p14:tracePt t="857" x="9655175" y="2263775"/>
          <p14:tracePt t="874" x="9450388" y="2246313"/>
          <p14:tracePt t="892" x="9331325" y="2228850"/>
          <p14:tracePt t="907" x="9245600" y="2212975"/>
          <p14:tracePt t="923" x="9212263" y="2212975"/>
          <p14:tracePt t="940" x="9144000" y="2195513"/>
          <p14:tracePt t="957" x="9093200" y="2195513"/>
          <p14:tracePt t="973" x="8990013" y="2160588"/>
          <p14:tracePt t="990" x="8870950" y="2160588"/>
          <p14:tracePt t="1007" x="8751888" y="2160588"/>
          <p14:tracePt t="1023" x="8632825" y="2160588"/>
          <p14:tracePt t="1040" x="8513763" y="2160588"/>
          <p14:tracePt t="1045" x="8445500" y="2160588"/>
          <p14:tracePt t="1059" x="8293100" y="2160588"/>
          <p14:tracePt t="1075" x="8139113" y="2144713"/>
          <p14:tracePt t="1091" x="7951788" y="2144713"/>
          <p14:tracePt t="1106" x="7850188" y="2144713"/>
          <p14:tracePt t="1122" x="7713663" y="2127250"/>
          <p14:tracePt t="1140" x="7594600" y="2127250"/>
          <p14:tracePt t="1157" x="7508875" y="2127250"/>
          <p14:tracePt t="1172" x="7424738" y="2127250"/>
          <p14:tracePt t="1194" x="7389813" y="2127250"/>
          <p14:tracePt t="1219" x="7372350" y="2144713"/>
          <p14:tracePt t="1235" x="7356475" y="2160588"/>
          <p14:tracePt t="1242" x="7339013" y="2178050"/>
          <p14:tracePt t="1258" x="7321550" y="2195513"/>
          <p14:tracePt t="1273" x="7321550" y="2212975"/>
          <p14:tracePt t="1274" x="7321550" y="2228850"/>
          <p14:tracePt t="1291" x="7305675" y="2246313"/>
          <p14:tracePt t="1307" x="7305675" y="2263775"/>
          <p14:tracePt t="1324" x="7288213" y="2279650"/>
          <p14:tracePt t="1357" x="7288213" y="2297113"/>
          <p14:tracePt t="1390" x="7270750" y="2297113"/>
          <p14:tracePt t="1428" x="7270750" y="2314575"/>
          <p14:tracePt t="1451" x="7270750" y="2332038"/>
          <p14:tracePt t="1480" x="7270750" y="2347913"/>
          <p14:tracePt t="1496" x="7270750" y="2365375"/>
          <p14:tracePt t="1506" x="7270750" y="2382838"/>
          <p14:tracePt t="1560" x="7270750" y="2398713"/>
          <p14:tracePt t="2254" x="7270750" y="2416175"/>
          <p14:tracePt t="22695" x="7270750" y="2451100"/>
          <p14:tracePt t="22725" x="7270750" y="2466975"/>
          <p14:tracePt t="23495" x="7270750" y="2484438"/>
          <p14:tracePt t="23592" x="7270750" y="2501900"/>
          <p14:tracePt t="23602" x="7270750" y="2535238"/>
          <p14:tracePt t="23606" x="7270750" y="2552700"/>
          <p14:tracePt t="23626" x="7270750" y="2586038"/>
          <p14:tracePt t="23635" x="7270750" y="2603500"/>
          <p14:tracePt t="23637" x="7270750" y="2620963"/>
          <p14:tracePt t="23655" x="7270750" y="2671763"/>
          <p14:tracePt t="23672" x="7270750" y="2722563"/>
          <p14:tracePt t="23975" x="7270750" y="2740025"/>
          <p14:tracePt t="23981" x="7270750" y="2757488"/>
          <p14:tracePt t="24030" x="7270750" y="2773363"/>
          <p14:tracePt t="28340" x="7270750" y="2808288"/>
          <p14:tracePt t="28349" x="7270750" y="2824163"/>
          <p14:tracePt t="28356" x="7270750" y="2859088"/>
          <p14:tracePt t="28368" x="7288213" y="2909888"/>
          <p14:tracePt t="28385" x="7321550" y="3097213"/>
          <p14:tracePt t="28387" x="7356475" y="3216275"/>
          <p14:tracePt t="28400" x="7372350" y="3352800"/>
          <p14:tracePt t="28416" x="7424738" y="3573463"/>
          <p14:tracePt t="28432" x="7440613" y="3760788"/>
          <p14:tracePt t="28448" x="7458075" y="3965575"/>
          <p14:tracePt t="28466" x="7475538" y="4186238"/>
          <p14:tracePt t="28467" x="7475538" y="4237038"/>
          <p14:tracePt t="28483" x="7508875" y="4338638"/>
          <p14:tracePt t="28486" x="7508875" y="4424363"/>
          <p14:tracePt t="28500" x="7508875" y="4492625"/>
          <p14:tracePt t="28516" x="7508875" y="4543425"/>
          <p14:tracePt t="28603" x="7508875" y="4560888"/>
          <p14:tracePt t="28627" x="7508875" y="4578350"/>
          <p14:tracePt t="28634" x="7508875" y="4594225"/>
          <p14:tracePt t="28648" x="7508875" y="4611688"/>
          <p14:tracePt t="28651" x="7508875" y="4629150"/>
          <p14:tracePt t="28665" x="7508875" y="4645025"/>
          <p14:tracePt t="28682" x="7508875" y="4662488"/>
          <p14:tracePt t="28699" x="7508875" y="4679950"/>
          <p14:tracePt t="28717" x="7508875" y="4697413"/>
          <p14:tracePt t="28732" x="7508875" y="4713288"/>
          <p14:tracePt t="28756" x="7508875" y="4730750"/>
          <p14:tracePt t="28793" x="7508875" y="4748213"/>
          <p14:tracePt t="32043" x="7305675" y="4781550"/>
          <p14:tracePt t="32049" x="7253288" y="4781550"/>
          <p14:tracePt t="32064" x="7151688" y="4799013"/>
          <p14:tracePt t="32066" x="7015163" y="4799013"/>
          <p14:tracePt t="32079" x="6913563" y="4799013"/>
          <p14:tracePt t="32081" x="6759575" y="4799013"/>
          <p14:tracePt t="32099" x="6572250" y="4832350"/>
          <p14:tracePt t="32115" x="6453188" y="4832350"/>
          <p14:tracePt t="32132" x="6384925" y="4832350"/>
          <p14:tracePt t="32148" x="6334125" y="4832350"/>
          <p14:tracePt t="32180" x="6316663" y="4832350"/>
          <p14:tracePt t="32403" x="6334125" y="4832350"/>
          <p14:tracePt t="32426" x="6351588" y="4832350"/>
          <p14:tracePt t="32441" x="6369050" y="4832350"/>
          <p14:tracePt t="32454" x="6384925" y="4816475"/>
          <p14:tracePt t="32462" x="6402388" y="4816475"/>
          <p14:tracePt t="32499" x="6419850" y="4816475"/>
          <p14:tracePt t="32511" x="6437313" y="4816475"/>
          <p14:tracePt t="32518" x="6453188" y="4816475"/>
          <p14:tracePt t="32529" x="6470650" y="4816475"/>
          <p14:tracePt t="32548" x="6657975" y="4816475"/>
          <p14:tracePt t="32552" x="6777038" y="4816475"/>
          <p14:tracePt t="32562" x="6964363" y="4816475"/>
          <p14:tracePt t="32581" x="7305675" y="4816475"/>
          <p14:tracePt t="32583" x="7475538" y="4816475"/>
          <p14:tracePt t="32599" x="7627938" y="4816475"/>
          <p14:tracePt t="32613" x="7696200" y="4816475"/>
          <p14:tracePt t="32633" x="7713663" y="4816475"/>
          <p14:tracePt t="34593" x="7731125" y="4816475"/>
          <p14:tracePt t="34600" x="7764463" y="4816475"/>
          <p14:tracePt t="34603" x="7815263" y="4816475"/>
          <p14:tracePt t="34610" x="7900988" y="4816475"/>
          <p14:tracePt t="34619" x="7986713" y="4816475"/>
          <p14:tracePt t="34631" x="8105775" y="4816475"/>
          <p14:tracePt t="34643" x="8480425" y="4816475"/>
          <p14:tracePt t="34661" x="8990013" y="4816475"/>
          <p14:tracePt t="34678" x="9432925" y="4816475"/>
          <p14:tracePt t="34693" x="9739313" y="4816475"/>
          <p14:tracePt t="34713" x="9875838" y="4816475"/>
          <p14:tracePt t="34715" x="9944100" y="4816475"/>
          <p14:tracePt t="34730" x="10029825" y="4816475"/>
          <p14:tracePt t="34743" x="10029825" y="4799013"/>
          <p14:tracePt t="34771" x="10045700" y="4799013"/>
          <p14:tracePt t="34966" x="10029825" y="4799013"/>
          <p14:tracePt t="34971" x="9961563" y="4832350"/>
          <p14:tracePt t="34976" x="9910763" y="4849813"/>
          <p14:tracePt t="34994" x="9655175" y="4918075"/>
          <p14:tracePt t="35015" x="9194800" y="5003800"/>
          <p14:tracePt t="35027" x="8548688" y="5054600"/>
          <p14:tracePt t="35046" x="7781925" y="5122863"/>
          <p14:tracePt t="35047" x="7440613" y="5138738"/>
          <p14:tracePt t="35060" x="7065963" y="5138738"/>
          <p14:tracePt t="35079" x="6146800" y="5173663"/>
          <p14:tracePt t="35093" x="5976938" y="5173663"/>
          <p14:tracePt t="35113" x="5534025" y="5173663"/>
          <p14:tracePt t="35130" x="5313363" y="5173663"/>
          <p14:tracePt t="35147" x="5159375" y="5173663"/>
          <p14:tracePt t="35161" x="5040313" y="5173663"/>
          <p14:tracePt t="35179" x="4886325" y="5173663"/>
          <p14:tracePt t="35197" x="4819650" y="5189538"/>
          <p14:tracePt t="35214" x="4751388" y="5189538"/>
          <p14:tracePt t="35215" x="4733925" y="5189538"/>
          <p14:tracePt t="35227" x="4716463" y="5189538"/>
          <p14:tracePt t="35245" x="4683125" y="5207000"/>
          <p14:tracePt t="35266" x="4614863" y="5207000"/>
          <p14:tracePt t="35279" x="4597400" y="5207000"/>
          <p14:tracePt t="35280" x="4579938" y="5207000"/>
          <p14:tracePt t="35292" x="4529138" y="5207000"/>
          <p14:tracePt t="35314" x="4222750" y="5207000"/>
          <p14:tracePt t="35326" x="4137025" y="5207000"/>
          <p14:tracePt t="35328" x="4035425" y="5207000"/>
          <p14:tracePt t="35345" x="3916363" y="5207000"/>
          <p14:tracePt t="35361" x="3848100" y="5207000"/>
          <p14:tracePt t="35380" x="3797300" y="5207000"/>
          <p14:tracePt t="38926" x="5040313" y="5326063"/>
          <p14:tracePt t="38929" x="5260975" y="5360988"/>
          <p14:tracePt t="38945" x="5397500" y="5411788"/>
          <p14:tracePt t="38947" x="5584825" y="5429250"/>
          <p14:tracePt t="38957" x="5688013" y="5462588"/>
          <p14:tracePt t="38977" x="5754688" y="5462588"/>
          <p14:tracePt t="38992" x="5772150" y="5462588"/>
          <p14:tracePt t="39009" x="5807075" y="5462588"/>
          <p14:tracePt t="39023" x="5875338" y="5462588"/>
          <p14:tracePt t="39040" x="6045200" y="5462588"/>
          <p14:tracePt t="39059" x="6453188" y="5462588"/>
          <p14:tracePt t="39063" x="6726238" y="5462588"/>
          <p14:tracePt t="39073" x="6997700" y="5462588"/>
          <p14:tracePt t="39092" x="7577138" y="5462588"/>
          <p14:tracePt t="39108" x="7764463" y="5462588"/>
          <p14:tracePt t="39126" x="7815263" y="5462588"/>
          <p14:tracePt t="39159" x="7832725" y="5462588"/>
          <p14:tracePt t="39164" x="7850188" y="5462588"/>
          <p14:tracePt t="39176" x="7883525" y="5445125"/>
          <p14:tracePt t="39177" x="7969250" y="5429250"/>
          <p14:tracePt t="39192" x="8054975" y="5394325"/>
          <p14:tracePt t="39193" x="8224838" y="5376863"/>
          <p14:tracePt t="39209" x="8343900" y="5360988"/>
          <p14:tracePt t="39210" x="8480425" y="5326063"/>
          <p14:tracePt t="39227" x="8701088" y="5292725"/>
          <p14:tracePt t="39242" x="8855075" y="5275263"/>
          <p14:tracePt t="39256" x="8888413" y="5275263"/>
          <p14:tracePt t="39259" x="8956675" y="5275263"/>
          <p14:tracePt t="39276" x="9042400" y="5224463"/>
          <p14:tracePt t="39292" x="9110663" y="5207000"/>
          <p14:tracePt t="39307" x="9212263" y="5189538"/>
          <p14:tracePt t="39325" x="9399588" y="5173663"/>
          <p14:tracePt t="39339" x="9551988" y="5156200"/>
          <p14:tracePt t="39356" x="9739313" y="5138738"/>
          <p14:tracePt t="39375" x="9893300" y="5122863"/>
          <p14:tracePt t="39390" x="10029825" y="5122863"/>
          <p14:tracePt t="39407" x="10113963" y="5122863"/>
          <p14:tracePt t="39427" x="10166350" y="5105400"/>
          <p14:tracePt t="39443" x="10233025" y="5087938"/>
          <p14:tracePt t="39460" x="10301288" y="5037138"/>
          <p14:tracePt t="39476" x="10420350" y="4986338"/>
          <p14:tracePt t="39492" x="10455275" y="4968875"/>
          <p14:tracePt t="39508" x="10523538" y="4935538"/>
          <p14:tracePt t="39525" x="10574338" y="4918075"/>
          <p14:tracePt t="39539" x="10607675" y="4900613"/>
          <p14:tracePt t="55225" x="10591800" y="4900613"/>
          <p14:tracePt t="55238" x="10574338" y="4900613"/>
          <p14:tracePt t="55254" x="10556875" y="4900613"/>
          <p14:tracePt t="55261" x="10541000" y="4900613"/>
          <p14:tracePt t="55280" x="10455275" y="4900613"/>
          <p14:tracePt t="55286" x="10420350" y="4900613"/>
          <p14:tracePt t="55293" x="10387013" y="4900613"/>
          <p14:tracePt t="55311" x="10318750" y="4900613"/>
          <p14:tracePt t="55328" x="10285413" y="4900613"/>
          <p14:tracePt t="55344" x="10233025" y="4900613"/>
          <p14:tracePt t="55364" x="10166350" y="4900613"/>
          <p14:tracePt t="55380" x="10045700" y="4900613"/>
          <p14:tracePt t="55394" x="9994900" y="4900613"/>
          <p14:tracePt t="55395" x="9944100" y="4918075"/>
          <p14:tracePt t="55411" x="9807575" y="4935538"/>
          <p14:tracePt t="55430" x="9672638" y="4935538"/>
          <p14:tracePt t="55446" x="9518650" y="4951413"/>
          <p14:tracePt t="55462" x="9382125" y="4951413"/>
          <p14:tracePt t="55479" x="9229725" y="4968875"/>
          <p14:tracePt t="55495" x="9144000" y="4968875"/>
          <p14:tracePt t="55511" x="9058275" y="4968875"/>
          <p14:tracePt t="55526" x="8974138" y="4968875"/>
          <p14:tracePt t="55544" x="8905875" y="4968875"/>
          <p14:tracePt t="55562" x="8820150" y="4968875"/>
          <p14:tracePt t="55577" x="8736013" y="5003800"/>
          <p14:tracePt t="55597" x="8667750" y="5019675"/>
          <p14:tracePt t="55613" x="8599488" y="5019675"/>
          <p14:tracePt t="55629" x="8548688" y="5037138"/>
          <p14:tracePt t="55645" x="8496300" y="5037138"/>
          <p14:tracePt t="55665" x="8445500" y="5037138"/>
          <p14:tracePt t="55670" x="8377238" y="5070475"/>
          <p14:tracePt t="55700" x="8156575" y="5122863"/>
          <p14:tracePt t="55710" x="8070850" y="5138738"/>
          <p14:tracePt t="55726" x="7934325" y="5173663"/>
          <p14:tracePt t="55743" x="7850188" y="5189538"/>
          <p14:tracePt t="55760" x="7781925" y="5224463"/>
          <p14:tracePt t="55762" x="7764463" y="5224463"/>
          <p14:tracePt t="55776" x="7747000" y="5224463"/>
          <p14:tracePt t="55778" x="7747000" y="5241925"/>
          <p14:tracePt t="55795" x="7713663" y="5257800"/>
          <p14:tracePt t="55815" x="7696200" y="5275263"/>
          <p14:tracePt t="55826" x="7680325" y="5275263"/>
          <p14:tracePt t="56215" x="7680325" y="5257800"/>
          <p14:tracePt t="58226" x="7815263" y="5087938"/>
          <p14:tracePt t="58229" x="7850188" y="4968875"/>
          <p14:tracePt t="58241" x="7918450" y="4918075"/>
          <p14:tracePt t="58264" x="8088313" y="4645025"/>
          <p14:tracePt t="58274" x="8139113" y="4578350"/>
          <p14:tracePt t="58293" x="8189913" y="4441825"/>
          <p14:tracePt t="58295" x="8189913" y="4356100"/>
          <p14:tracePt t="58307" x="8224838" y="4219575"/>
          <p14:tracePt t="58326" x="8242300" y="4152900"/>
          <p14:tracePt t="58341" x="8242300" y="4135438"/>
          <p14:tracePt t="72424" x="8121650" y="4135438"/>
          <p14:tracePt t="72428" x="8070850" y="4135438"/>
          <p14:tracePt t="72435" x="7986713" y="4135438"/>
          <p14:tracePt t="72447" x="7934325" y="4135438"/>
          <p14:tracePt t="72463" x="7850188" y="4135438"/>
          <p14:tracePt t="72480" x="7781925" y="4135438"/>
          <p14:tracePt t="72483" x="7764463" y="4135438"/>
          <p14:tracePt t="72564" x="7747000" y="4135438"/>
          <p14:tracePt t="72577" x="7731125" y="4135438"/>
          <p14:tracePt t="72579" x="7696200" y="4135438"/>
          <p14:tracePt t="72586" x="7662863" y="4135438"/>
          <p14:tracePt t="72597" x="7645400" y="4135438"/>
          <p14:tracePt t="72614" x="7543800" y="4135438"/>
          <p14:tracePt t="72632" x="7458075" y="4152900"/>
          <p14:tracePt t="72634" x="7424738" y="4152900"/>
          <p14:tracePt t="72645" x="7407275" y="4152900"/>
          <p14:tracePt t="72662" x="7321550" y="4203700"/>
          <p14:tracePt t="72679" x="7237413" y="4237038"/>
          <p14:tracePt t="72698" x="7083425" y="4322763"/>
          <p14:tracePt t="72714" x="6981825" y="4391025"/>
          <p14:tracePt t="72730" x="6878638" y="4475163"/>
          <p14:tracePt t="72747" x="6759575" y="4543425"/>
          <p14:tracePt t="72763" x="6657975" y="4629150"/>
          <p14:tracePt t="72780" x="6624638" y="4662488"/>
          <p14:tracePt t="72795" x="6572250" y="4679950"/>
          <p14:tracePt t="72812" x="6538913" y="4679950"/>
          <p14:tracePt t="72819" x="6538913" y="4697413"/>
          <p14:tracePt t="72828" x="6521450" y="4697413"/>
          <p14:tracePt t="73011" x="6521450" y="4679950"/>
          <p14:tracePt t="73070" x="6470650" y="4662488"/>
          <p14:tracePt t="73077" x="6369050" y="4662488"/>
          <p14:tracePt t="73082" x="6316663" y="4662488"/>
          <p14:tracePt t="73097" x="6164263" y="4645025"/>
          <p14:tracePt t="73113" x="5942013" y="4611688"/>
          <p14:tracePt t="73132" x="5738813" y="4594225"/>
          <p14:tracePt t="73146" x="5619750" y="4578350"/>
          <p14:tracePt t="73164" x="5500688" y="4525963"/>
          <p14:tracePt t="73180" x="5414963" y="4510088"/>
          <p14:tracePt t="73196" x="5329238" y="4441825"/>
          <p14:tracePt t="73213" x="5210175" y="4373563"/>
          <p14:tracePt t="73231" x="5006975" y="4203700"/>
          <p14:tracePt t="73248" x="4802188" y="4067175"/>
          <p14:tracePt t="73262" x="4716463" y="3981450"/>
          <p14:tracePt t="73280" x="4460875" y="3727450"/>
          <p14:tracePt t="73296" x="4359275" y="3624263"/>
          <p14:tracePt t="73315" x="4273550" y="3454400"/>
          <p14:tracePt t="73330" x="4222750" y="3028950"/>
          <p14:tracePt t="73347" x="4205288" y="2519363"/>
          <p14:tracePt t="73364" x="4205288" y="1854200"/>
          <p14:tracePt t="73383" x="4171950" y="952500"/>
          <p14:tracePt t="73384" x="4171950" y="458788"/>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Title 1"/>
          <p:cNvSpPr txBox="1">
            <a:spLocks noGrp="1"/>
          </p:cNvSpPr>
          <p:nvPr>
            <p:ph type="title"/>
          </p:nvPr>
        </p:nvSpPr>
        <p:spPr>
          <a:xfrm>
            <a:off x="838200" y="365125"/>
            <a:ext cx="10515600" cy="1325563"/>
          </a:xfrm>
          <a:prstGeom prst="rect">
            <a:avLst/>
          </a:prstGeom>
        </p:spPr>
        <p:txBody>
          <a:bodyPr/>
          <a:lstStyle/>
          <a:p>
            <a:r>
              <a:t>Proposed Approach - ML in DV Flow</a:t>
            </a:r>
          </a:p>
        </p:txBody>
      </p:sp>
      <p:pic>
        <p:nvPicPr>
          <p:cNvPr id="130" name="Content Placeholder 10" descr="Content Placeholder 10"/>
          <p:cNvPicPr>
            <a:picLocks noChangeAspect="1"/>
          </p:cNvPicPr>
          <p:nvPr/>
        </p:nvPicPr>
        <p:blipFill>
          <a:blip r:embed="rId5"/>
          <a:stretch>
            <a:fillRect/>
          </a:stretch>
        </p:blipFill>
        <p:spPr>
          <a:xfrm>
            <a:off x="1664666" y="1324947"/>
            <a:ext cx="8862669" cy="4506686"/>
          </a:xfrm>
          <a:prstGeom prst="rect">
            <a:avLst/>
          </a:prstGeom>
          <a:ln w="12700">
            <a:miter lim="400000"/>
          </a:ln>
        </p:spPr>
      </p:pic>
      <p:pic>
        <p:nvPicPr>
          <p:cNvPr id="25" name="Audio 24">
            <a:hlinkClick r:id="" action="ppaction://media"/>
            <a:extLst>
              <a:ext uri="{FF2B5EF4-FFF2-40B4-BE49-F238E27FC236}">
                <a16:creationId xmlns:a16="http://schemas.microsoft.com/office/drawing/2014/main" id="{A5F83C69-F63A-1315-6B7B-74F2D041BE2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cSld>
  <p:clrMapOvr>
    <a:masterClrMapping/>
  </p:clrMapOvr>
  <p:transition spd="med" advTm="2147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extLst>
    <p:ext uri="{3A86A75C-4F4B-4683-9AE1-C65F6400EC91}">
      <p14:laserTraceLst xmlns:p14="http://schemas.microsoft.com/office/powerpoint/2010/main">
        <p14:tracePtLst>
          <p14:tracePt t="3387" x="3403600" y="1597025"/>
          <p14:tracePt t="3390" x="3400425" y="1597025"/>
          <p14:tracePt t="3398" x="3400425" y="1600200"/>
          <p14:tracePt t="4951" x="3390900" y="1600200"/>
          <p14:tracePt t="4958" x="3381375" y="1600200"/>
          <p14:tracePt t="4964" x="3371850" y="1600200"/>
          <p14:tracePt t="4980" x="3346450" y="1590675"/>
          <p14:tracePt t="4997" x="3302000" y="1562100"/>
          <p14:tracePt t="5014" x="3254375" y="1546225"/>
          <p14:tracePt t="5031" x="3190875" y="1520825"/>
          <p14:tracePt t="5045" x="3117850" y="1492250"/>
          <p14:tracePt t="5063" x="3025775" y="1460500"/>
          <p14:tracePt t="5079" x="2952750" y="1435100"/>
          <p14:tracePt t="5102" x="2832100" y="1390650"/>
          <p14:tracePt t="5113" x="2794000" y="1374775"/>
          <p14:tracePt t="5130" x="2622550" y="1317625"/>
          <p14:tracePt t="5148" x="2476500" y="1270000"/>
          <p14:tracePt t="5163" x="2368550" y="1238250"/>
          <p14:tracePt t="5183" x="2244725" y="1209675"/>
          <p14:tracePt t="5200" x="2136775" y="1190625"/>
          <p14:tracePt t="5213" x="2022475" y="1177925"/>
          <p14:tracePt t="5231" x="1943100" y="1168400"/>
          <p14:tracePt t="5249" x="1879600" y="1168400"/>
          <p14:tracePt t="5251" x="1847850" y="1165225"/>
          <p14:tracePt t="5265" x="1822450" y="1165225"/>
          <p14:tracePt t="5266" x="1790700" y="1165225"/>
          <p14:tracePt t="5279" x="1755775" y="1165225"/>
          <p14:tracePt t="5297" x="1660525" y="1155700"/>
          <p14:tracePt t="5317" x="1527175" y="1149350"/>
          <p14:tracePt t="5329" x="1489075" y="1149350"/>
          <p14:tracePt t="5330" x="1450975" y="1149350"/>
          <p14:tracePt t="5347" x="1381125" y="1149350"/>
          <p14:tracePt t="5364" x="1320800" y="1149350"/>
          <p14:tracePt t="5382" x="1292225" y="1158875"/>
          <p14:tracePt t="5396" x="1285875" y="1162050"/>
          <p14:tracePt t="5413" x="1282700" y="1162050"/>
          <p14:tracePt t="5434" x="1282700" y="1165225"/>
          <p14:tracePt t="5447" x="1282700" y="1168400"/>
          <p14:tracePt t="5464" x="1285875" y="1168400"/>
          <p14:tracePt t="5481" x="1317625" y="1171575"/>
          <p14:tracePt t="5501" x="1428750" y="1171575"/>
          <p14:tracePt t="5508" x="1527175" y="1184275"/>
          <p14:tracePt t="5514" x="1622425" y="1190625"/>
          <p14:tracePt t="5532" x="1892300" y="1222375"/>
          <p14:tracePt t="5549" x="2266950" y="1273175"/>
          <p14:tracePt t="5566" x="2587625" y="1311275"/>
          <p14:tracePt t="5589" x="3086100" y="1377950"/>
          <p14:tracePt t="5597" x="3197225" y="1390650"/>
          <p14:tracePt t="5631" x="3540125" y="1435100"/>
          <p14:tracePt t="5647" x="3667125" y="1444625"/>
          <p14:tracePt t="5670" x="3819525" y="1454150"/>
          <p14:tracePt t="5684" x="3933825" y="1463675"/>
          <p14:tracePt t="5698" x="4029075" y="1470025"/>
          <p14:tracePt t="5713" x="4105275" y="1473200"/>
          <p14:tracePt t="5732" x="4152900" y="1479550"/>
          <p14:tracePt t="5746" x="4187825" y="1482725"/>
          <p14:tracePt t="5762" x="4216400" y="1485900"/>
          <p14:tracePt t="5779" x="4235450" y="1492250"/>
          <p14:tracePt t="5797" x="4260850" y="1495425"/>
          <p14:tracePt t="5813" x="4283075" y="1498600"/>
          <p14:tracePt t="5828" x="4298950" y="1498600"/>
          <p14:tracePt t="5846" x="4311650" y="1498600"/>
          <p14:tracePt t="5849" x="4321175" y="1498600"/>
          <p14:tracePt t="5861" x="4327525" y="1498600"/>
          <p14:tracePt t="5880" x="4333875" y="1498600"/>
          <p14:tracePt t="5896" x="4340225" y="1498600"/>
          <p14:tracePt t="5915" x="4343400" y="1501775"/>
          <p14:tracePt t="5932" x="4352925" y="1501775"/>
          <p14:tracePt t="6096" x="4375150" y="1498600"/>
          <p14:tracePt t="6105" x="4375150" y="1495425"/>
          <p14:tracePt t="6121" x="4375150" y="1492250"/>
          <p14:tracePt t="6145" x="4378325" y="1489075"/>
          <p14:tracePt t="6179" x="4381500" y="1485900"/>
          <p14:tracePt t="6191" x="4384675" y="1485900"/>
          <p14:tracePt t="6199" x="4387850" y="1485900"/>
          <p14:tracePt t="6214" x="4387850" y="1482725"/>
          <p14:tracePt t="6231" x="4391025" y="1479550"/>
          <p14:tracePt t="6247" x="4394200" y="1479550"/>
          <p14:tracePt t="6263" x="4394200" y="1476375"/>
          <p14:tracePt t="6279" x="4397375" y="1476375"/>
          <p14:tracePt t="6295" x="4400550" y="1473200"/>
          <p14:tracePt t="6321" x="4403725" y="1470025"/>
          <p14:tracePt t="6343" x="4406900" y="1466850"/>
          <p14:tracePt t="6359" x="4410075" y="1466850"/>
          <p14:tracePt t="6383" x="4413250" y="1466850"/>
          <p14:tracePt t="6399" x="4416425" y="1466850"/>
          <p14:tracePt t="6431" x="4419600" y="1463675"/>
          <p14:tracePt t="6455" x="4422775" y="1463675"/>
          <p14:tracePt t="6488" x="4425950" y="1460500"/>
          <p14:tracePt t="6520" x="4429125" y="1460500"/>
          <p14:tracePt t="6545" x="4429125" y="1457325"/>
          <p14:tracePt t="6576" x="4432300" y="1454150"/>
          <p14:tracePt t="6602" x="4435475" y="1454150"/>
          <p14:tracePt t="6634" x="4438650" y="1450975"/>
          <p14:tracePt t="6685" x="4441825" y="1447800"/>
          <p14:tracePt t="7293" x="4448175" y="1447800"/>
          <p14:tracePt t="7317" x="4451350" y="1447800"/>
          <p14:tracePt t="7334" x="4457700" y="1447800"/>
          <p14:tracePt t="7343" x="4460875" y="1447800"/>
          <p14:tracePt t="7360" x="4467225" y="1447800"/>
          <p14:tracePt t="7380" x="4473575" y="1447800"/>
          <p14:tracePt t="7397" x="4476750" y="1447800"/>
          <p14:tracePt t="7413" x="4479925" y="1447800"/>
          <p14:tracePt t="7434" x="4489450" y="1444625"/>
          <p14:tracePt t="7452" x="4492625" y="1444625"/>
          <p14:tracePt t="7468" x="4495800" y="1444625"/>
          <p14:tracePt t="7486" x="4498975" y="1441450"/>
          <p14:tracePt t="7495" x="4505325" y="1438275"/>
          <p14:tracePt t="7535" x="4508500" y="1438275"/>
          <p14:tracePt t="7544" x="4511675" y="1435100"/>
          <p14:tracePt t="7554" x="4514850" y="1431925"/>
          <p14:tracePt t="7563" x="4518025" y="1428750"/>
          <p14:tracePt t="7579" x="4521200" y="1425575"/>
          <p14:tracePt t="7605" x="4524375" y="1425575"/>
          <p14:tracePt t="7613" x="4527550" y="1425575"/>
          <p14:tracePt t="7646" x="4530725" y="1425575"/>
          <p14:tracePt t="7775" x="4533900" y="1425575"/>
          <p14:tracePt t="7801" x="4533900" y="1422400"/>
          <p14:tracePt t="7811" x="4537075" y="1422400"/>
          <p14:tracePt t="7817" x="4540250" y="1422400"/>
          <p14:tracePt t="7826" x="4543425" y="1419225"/>
          <p14:tracePt t="7843" x="4546600" y="1419225"/>
          <p14:tracePt t="7864" x="4549775" y="1416050"/>
          <p14:tracePt t="7884" x="4552950" y="1412875"/>
          <p14:tracePt t="7896" x="4556125" y="1412875"/>
          <p14:tracePt t="7913" x="4559300" y="1409700"/>
          <p14:tracePt t="7926" x="4562475" y="1409700"/>
          <p14:tracePt t="7948" x="4565650" y="1406525"/>
          <p14:tracePt t="7963" x="4572000" y="1406525"/>
          <p14:tracePt t="7979" x="4587875" y="1397000"/>
          <p14:tracePt t="7995" x="4606925" y="1390650"/>
          <p14:tracePt t="8012" x="4625975" y="1384300"/>
          <p14:tracePt t="8027" x="4645025" y="1374775"/>
          <p14:tracePt t="8043" x="4667250" y="1365250"/>
          <p14:tracePt t="8064" x="4695825" y="1355725"/>
          <p14:tracePt t="8076" x="4705350" y="1352550"/>
          <p14:tracePt t="8093" x="4733925" y="1349375"/>
          <p14:tracePt t="8112" x="4772025" y="1343025"/>
          <p14:tracePt t="8129" x="4806950" y="1336675"/>
          <p14:tracePt t="8144" x="4832350" y="1333500"/>
          <p14:tracePt t="8162" x="4857750" y="1330325"/>
          <p14:tracePt t="8178" x="4886325" y="1330325"/>
          <p14:tracePt t="8195" x="4902200" y="1327150"/>
          <p14:tracePt t="8213" x="4911725" y="1327150"/>
          <p14:tracePt t="8214" x="4918075" y="1327150"/>
          <p14:tracePt t="8230" x="4924425" y="1327150"/>
          <p14:tracePt t="8243" x="4927600" y="1327150"/>
          <p14:tracePt t="8262" x="4937125" y="1323975"/>
          <p14:tracePt t="8278" x="4943475" y="1323975"/>
          <p14:tracePt t="8296" x="4946650" y="1323975"/>
          <p14:tracePt t="8315" x="4953000" y="1323975"/>
          <p14:tracePt t="8326" x="4959350" y="1323975"/>
          <p14:tracePt t="8349" x="4965700" y="1323975"/>
          <p14:tracePt t="8359" x="4968875" y="1323975"/>
          <p14:tracePt t="8381" x="4975225" y="1323975"/>
          <p14:tracePt t="8400" x="4978400" y="1323975"/>
          <p14:tracePt t="8430" x="4987925" y="1323975"/>
          <p14:tracePt t="8446" x="4991100" y="1323975"/>
          <p14:tracePt t="8461" x="4994275" y="1323975"/>
          <p14:tracePt t="8478" x="4997450" y="1323975"/>
          <p14:tracePt t="8496" x="5000625" y="1323975"/>
          <p14:tracePt t="8516" x="5006975" y="1323975"/>
          <p14:tracePt t="8529" x="5013325" y="1323975"/>
          <p14:tracePt t="8548" x="5032375" y="1323975"/>
          <p14:tracePt t="8559" x="5035550" y="1323975"/>
          <p14:tracePt t="8579" x="5057775" y="1323975"/>
          <p14:tracePt t="8593" x="5067300" y="1323975"/>
          <p14:tracePt t="8613" x="5086350" y="1323975"/>
          <p14:tracePt t="8626" x="5099050" y="1320800"/>
          <p14:tracePt t="8646" x="5108575" y="1320800"/>
          <p14:tracePt t="8662" x="5127625" y="1320800"/>
          <p14:tracePt t="8679" x="5146675" y="1320800"/>
          <p14:tracePt t="8693" x="5168900" y="1320800"/>
          <p14:tracePt t="8709" x="5184775" y="1320800"/>
          <p14:tracePt t="8730" x="5207000" y="1320800"/>
          <p14:tracePt t="8744" x="5216525" y="1320800"/>
          <p14:tracePt t="8759" x="5232400" y="1320800"/>
          <p14:tracePt t="8779" x="5254625" y="1320800"/>
          <p14:tracePt t="8796" x="5276850" y="1320800"/>
          <p14:tracePt t="8811" x="5289550" y="1320800"/>
          <p14:tracePt t="8828" x="5305425" y="1320800"/>
          <p14:tracePt t="8843" x="5318125" y="1320800"/>
          <p14:tracePt t="8865" x="5340350" y="1320800"/>
          <p14:tracePt t="8867" x="5349875" y="1320800"/>
          <p14:tracePt t="8876" x="5365750" y="1320800"/>
          <p14:tracePt t="8893" x="5384800" y="1320800"/>
          <p14:tracePt t="8915" x="5416550" y="1320800"/>
          <p14:tracePt t="8926" x="5426075" y="1320800"/>
          <p14:tracePt t="8944" x="5435600" y="1320800"/>
          <p14:tracePt t="8946" x="5441950" y="1320800"/>
          <p14:tracePt t="8961" x="5445125" y="1320800"/>
          <p14:tracePt t="8977" x="5448300" y="1320800"/>
          <p14:tracePt t="10011" x="5451475" y="1320800"/>
          <p14:tracePt t="10015" x="5476875" y="1320800"/>
          <p14:tracePt t="10026" x="5508625" y="1320800"/>
          <p14:tracePt t="10045" x="5689600" y="1323975"/>
          <p14:tracePt t="10059" x="5768975" y="1323975"/>
          <p14:tracePt t="10077" x="5962650" y="1323975"/>
          <p14:tracePt t="10094" x="6057900" y="1323975"/>
          <p14:tracePt t="10109" x="6115050" y="1323975"/>
          <p14:tracePt t="10125" x="6137275" y="1323975"/>
          <p14:tracePt t="10141" x="6140450" y="1323975"/>
          <p14:tracePt t="10810" x="6149975" y="1323975"/>
          <p14:tracePt t="10823" x="6188075" y="1323975"/>
          <p14:tracePt t="10828" x="6210300" y="1323975"/>
          <p14:tracePt t="10842" x="6235700" y="1323975"/>
          <p14:tracePt t="10844" x="6267450" y="1323975"/>
          <p14:tracePt t="10861" x="6350000" y="1320800"/>
          <p14:tracePt t="10875" x="6438900" y="1317625"/>
          <p14:tracePt t="10892" x="6515100" y="1311275"/>
          <p14:tracePt t="10907" x="6575425" y="1308100"/>
          <p14:tracePt t="10925" x="6616700" y="1304925"/>
          <p14:tracePt t="10944" x="6638925" y="1298575"/>
          <p14:tracePt t="10946" x="6645275" y="1298575"/>
          <p14:tracePt t="10958" x="6651625" y="1295400"/>
          <p14:tracePt t="10991" x="6654800" y="1295400"/>
          <p14:tracePt t="11014" x="6657975" y="1295400"/>
          <p14:tracePt t="11040" x="6664325" y="1295400"/>
          <p14:tracePt t="11053" x="6670675" y="1295400"/>
          <p14:tracePt t="11068" x="6677025" y="1295400"/>
          <p14:tracePt t="11074" x="6680200" y="1295400"/>
          <p14:tracePt t="11093" x="6692900" y="1295400"/>
          <p14:tracePt t="11109" x="6727825" y="1295400"/>
          <p14:tracePt t="11125" x="6762750" y="1295400"/>
          <p14:tracePt t="11141" x="6826250" y="1295400"/>
          <p14:tracePt t="11157" x="6886575" y="1285875"/>
          <p14:tracePt t="11177" x="6975475" y="1276350"/>
          <p14:tracePt t="11195" x="7035800" y="1266825"/>
          <p14:tracePt t="11208" x="7077075" y="1263650"/>
          <p14:tracePt t="11227" x="7134225" y="1257300"/>
          <p14:tracePt t="11243" x="7194550" y="1254125"/>
          <p14:tracePt t="11261" x="7239000" y="1254125"/>
          <p14:tracePt t="11276" x="7289800" y="1254125"/>
          <p14:tracePt t="11293" x="7331075" y="1254125"/>
          <p14:tracePt t="11307" x="7362825" y="1254125"/>
          <p14:tracePt t="11326" x="7404100" y="1254125"/>
          <p14:tracePt t="11340" x="7442200" y="1254125"/>
          <p14:tracePt t="11359" x="7477125" y="1250950"/>
          <p14:tracePt t="11362" x="7486650" y="1244600"/>
          <p14:tracePt t="11375" x="7502525" y="1244600"/>
          <p14:tracePt t="11392" x="7556500" y="1241425"/>
          <p14:tracePt t="11409" x="7572375" y="1241425"/>
          <p14:tracePt t="11426" x="7588250" y="1241425"/>
          <p14:tracePt t="11442" x="7600950" y="1238250"/>
          <p14:tracePt t="11458" x="7610475" y="1238250"/>
          <p14:tracePt t="11475" x="7613650" y="1235075"/>
          <p14:tracePt t="11490" x="7623175" y="1235075"/>
          <p14:tracePt t="11508" x="7626350" y="1235075"/>
          <p14:tracePt t="11526" x="7632700" y="1235075"/>
          <p14:tracePt t="12964" x="7632700" y="1238250"/>
          <p14:tracePt t="12976" x="7629525" y="1238250"/>
          <p14:tracePt t="12981" x="7626350" y="1241425"/>
          <p14:tracePt t="12992" x="7623175" y="1244600"/>
          <p14:tracePt t="13006" x="7613650" y="1254125"/>
          <p14:tracePt t="13026" x="7594600" y="1270000"/>
          <p14:tracePt t="13041" x="7578725" y="1285875"/>
          <p14:tracePt t="13056" x="7559675" y="1308100"/>
          <p14:tracePt t="13075" x="7537450" y="1327150"/>
          <p14:tracePt t="13093" x="7515225" y="1346200"/>
          <p14:tracePt t="13109" x="7486650" y="1371600"/>
          <p14:tracePt t="13123" x="7464425" y="1387475"/>
          <p14:tracePt t="13141" x="7445375" y="1406525"/>
          <p14:tracePt t="13157" x="7416800" y="1425575"/>
          <p14:tracePt t="13173" x="7400925" y="1441450"/>
          <p14:tracePt t="13189" x="7378700" y="1454150"/>
          <p14:tracePt t="13207" x="7356475" y="1466850"/>
          <p14:tracePt t="13226" x="7321550" y="1489075"/>
          <p14:tracePt t="13241" x="7302500" y="1498600"/>
          <p14:tracePt t="13258" x="7277100" y="1511300"/>
          <p14:tracePt t="13275" x="7254875" y="1520825"/>
          <p14:tracePt t="13294" x="7223125" y="1536700"/>
          <p14:tracePt t="13306" x="7210425" y="1539875"/>
          <p14:tracePt t="13324" x="7191375" y="1549400"/>
          <p14:tracePt t="13326" x="7181850" y="1552575"/>
          <p14:tracePt t="13339" x="7165975" y="1562100"/>
          <p14:tracePt t="13355" x="7146925" y="1571625"/>
          <p14:tracePt t="13372" x="7115175" y="1587500"/>
          <p14:tracePt t="13393" x="7073900" y="1609725"/>
          <p14:tracePt t="13410" x="7045325" y="1622425"/>
          <p14:tracePt t="13423" x="7026275" y="1628775"/>
          <p14:tracePt t="13442" x="7007225" y="1638300"/>
          <p14:tracePt t="13456" x="6997700" y="1641475"/>
          <p14:tracePt t="13478" x="6981825" y="1647825"/>
          <p14:tracePt t="13490" x="6975475" y="1647825"/>
          <p14:tracePt t="13505" x="6969125" y="1647825"/>
          <p14:tracePt t="13527" x="6943725" y="1654175"/>
          <p14:tracePt t="13542" x="6927850" y="1654175"/>
          <p14:tracePt t="13559" x="6911975" y="1657350"/>
          <p14:tracePt t="13576" x="6889750" y="1660525"/>
          <p14:tracePt t="13591" x="6873875" y="1660525"/>
          <p14:tracePt t="13607" x="6861175" y="1660525"/>
          <p14:tracePt t="13621" x="6854825" y="1660525"/>
          <p14:tracePt t="13640" x="6842125" y="1660525"/>
          <p14:tracePt t="13661" x="6835775" y="1660525"/>
          <p14:tracePt t="13672" x="6826250" y="1660525"/>
          <p14:tracePt t="13688" x="6823075" y="1660525"/>
          <p14:tracePt t="13707" x="6816725" y="1660525"/>
          <p14:tracePt t="13722" x="6810375" y="1654175"/>
          <p14:tracePt t="13739" x="6807200" y="1651000"/>
          <p14:tracePt t="13757" x="6800850" y="1644650"/>
          <p14:tracePt t="13774" x="6791325" y="1638300"/>
          <p14:tracePt t="13794" x="6781800" y="1635125"/>
          <p14:tracePt t="13806" x="6772275" y="1631950"/>
          <p14:tracePt t="13823" x="6765925" y="1628775"/>
          <p14:tracePt t="13840" x="6753225" y="1619250"/>
          <p14:tracePt t="13857" x="6740525" y="1616075"/>
          <p14:tracePt t="13871" x="6731000" y="1612900"/>
          <p14:tracePt t="13889" x="6721475" y="1609725"/>
          <p14:tracePt t="13907" x="6702425" y="1603375"/>
          <p14:tracePt t="13923" x="6689725" y="1600200"/>
          <p14:tracePt t="13943" x="6670675" y="1587500"/>
          <p14:tracePt t="13957" x="6651625" y="1581150"/>
          <p14:tracePt t="13974" x="6635750" y="1571625"/>
          <p14:tracePt t="13991" x="6610350" y="1555750"/>
          <p14:tracePt t="14005" x="6588125" y="1549400"/>
          <p14:tracePt t="14025" x="6575425" y="1543050"/>
          <p14:tracePt t="14026" x="6569075" y="1539875"/>
          <p14:tracePt t="14038" x="6559550" y="1533525"/>
          <p14:tracePt t="14056" x="6546850" y="1530350"/>
          <p14:tracePt t="14073" x="6527800" y="1524000"/>
          <p14:tracePt t="14074" x="6518275" y="1520825"/>
          <p14:tracePt t="14091" x="6470650" y="1508125"/>
          <p14:tracePt t="14106" x="6429375" y="1498600"/>
          <p14:tracePt t="14123" x="6391275" y="1489075"/>
          <p14:tracePt t="14138" x="6359525" y="1485900"/>
          <p14:tracePt t="14157" x="6324600" y="1479550"/>
          <p14:tracePt t="14165" x="6305550" y="1479550"/>
          <p14:tracePt t="14173" x="6276975" y="1473200"/>
          <p14:tracePt t="14188" x="6238875" y="1473200"/>
          <p14:tracePt t="14210" x="6172200" y="1470025"/>
          <p14:tracePt t="14221" x="6146800" y="1463675"/>
          <p14:tracePt t="14242" x="6054725" y="1460500"/>
          <p14:tracePt t="14260" x="5984875" y="1454150"/>
          <p14:tracePt t="14278" x="5927725" y="1454150"/>
          <p14:tracePt t="14284" x="5895975" y="1454150"/>
          <p14:tracePt t="14294" x="5864225" y="1454150"/>
          <p14:tracePt t="14307" x="5797550" y="1454150"/>
          <p14:tracePt t="14324" x="5762625" y="1457325"/>
          <p14:tracePt t="14339" x="5727700" y="1470025"/>
          <p14:tracePt t="14361" x="5686425" y="1479550"/>
          <p14:tracePt t="14373" x="5676900" y="1482725"/>
          <p14:tracePt t="14375" x="5661025" y="1492250"/>
          <p14:tracePt t="14391" x="5622925" y="1511300"/>
          <p14:tracePt t="14409" x="5591175" y="1533525"/>
          <p14:tracePt t="14421" x="5575300" y="1546225"/>
          <p14:tracePt t="14444" x="5527675" y="1571625"/>
          <p14:tracePt t="14455" x="5495925" y="1593850"/>
          <p14:tracePt t="14482" x="5451475" y="1619250"/>
          <p14:tracePt t="14490" x="5435600" y="1631950"/>
          <p14:tracePt t="14508" x="5403850" y="1647825"/>
          <p14:tracePt t="14524" x="5378450" y="1663700"/>
          <p14:tracePt t="14539" x="5356225" y="1679575"/>
          <p14:tracePt t="14560" x="5321300" y="1698625"/>
          <p14:tracePt t="14573" x="5305425" y="1708150"/>
          <p14:tracePt t="14575" x="5292725" y="1714500"/>
          <p14:tracePt t="14592" x="5276850" y="1727200"/>
          <p14:tracePt t="14606" x="5251450" y="1743075"/>
          <p14:tracePt t="14623" x="5229225" y="1765300"/>
          <p14:tracePt t="14639" x="5207000" y="1784350"/>
          <p14:tracePt t="14655" x="5178425" y="1806575"/>
          <p14:tracePt t="14673" x="5156200" y="1825625"/>
          <p14:tracePt t="14692" x="5130800" y="1838325"/>
          <p14:tracePt t="14694" x="5124450" y="1841500"/>
          <p14:tracePt t="14704" x="5118100" y="1841500"/>
          <p14:tracePt t="14729" x="5086350" y="1841500"/>
          <p14:tracePt t="14740" x="5080000" y="1841500"/>
          <p14:tracePt t="14757" x="5070475" y="1838325"/>
          <p14:tracePt t="14773" x="5060950" y="1831975"/>
          <p14:tracePt t="14795" x="5054600" y="1828800"/>
          <p14:tracePt t="14807" x="5048250" y="1822450"/>
          <p14:tracePt t="14823" x="5045075" y="1819275"/>
          <p14:tracePt t="14840" x="5041900" y="1819275"/>
          <p14:tracePt t="14859" x="5038725" y="1819275"/>
          <p14:tracePt t="14947" x="5035550" y="1819275"/>
          <p14:tracePt t="14964" x="5032375" y="1819275"/>
          <p14:tracePt t="15059" x="5032375" y="1822450"/>
          <p14:tracePt t="15144" x="5029200" y="1822450"/>
          <p14:tracePt t="15165" x="5029200" y="1825625"/>
          <p14:tracePt t="15198" x="5026025" y="1825625"/>
          <p14:tracePt t="15253" x="5022850" y="1825625"/>
          <p14:tracePt t="15284" x="5022850" y="1828800"/>
          <p14:tracePt t="15311" x="5019675" y="1828800"/>
          <p14:tracePt t="15447" x="5016500" y="1828800"/>
          <p14:tracePt t="15511" x="5013325" y="1828800"/>
          <p14:tracePt t="15541" x="5013325" y="1831975"/>
          <p14:tracePt t="15561" x="5010150" y="1831975"/>
          <p14:tracePt t="15593" x="5006975" y="1831975"/>
          <p14:tracePt t="15621" x="5003800" y="1831975"/>
          <p14:tracePt t="15624" x="4997450" y="1831975"/>
          <p14:tracePt t="15637" x="4987925" y="1835150"/>
          <p14:tracePt t="15656" x="4981575" y="1838325"/>
          <p14:tracePt t="15670" x="4968875" y="1841500"/>
          <p14:tracePt t="15689" x="4943475" y="1844675"/>
          <p14:tracePt t="15703" x="4927600" y="1844675"/>
          <p14:tracePt t="15726" x="4895850" y="1847850"/>
          <p14:tracePt t="15738" x="4879975" y="1851025"/>
          <p14:tracePt t="15754" x="4860925" y="1851025"/>
          <p14:tracePt t="15772" x="4813300" y="1854200"/>
          <p14:tracePt t="15790" x="4781550" y="1857375"/>
          <p14:tracePt t="15805" x="4743450" y="1857375"/>
          <p14:tracePt t="15820" x="4705350" y="1857375"/>
          <p14:tracePt t="15838" x="4664075" y="1857375"/>
          <p14:tracePt t="15855" x="4610100" y="1854200"/>
          <p14:tracePt t="15872" x="4568825" y="1844675"/>
          <p14:tracePt t="15888" x="4540250" y="1844675"/>
          <p14:tracePt t="15904" x="4524375" y="1841500"/>
          <p14:tracePt t="15919" x="4514850" y="1841500"/>
          <p14:tracePt t="15940" x="4508500" y="1841500"/>
          <p14:tracePt t="15953" x="4505325" y="1841500"/>
          <p14:tracePt t="15982" x="4502150" y="1841500"/>
          <p14:tracePt t="16173" x="4505325" y="1841500"/>
          <p14:tracePt t="16181" x="4511675" y="1838325"/>
          <p14:tracePt t="16186" x="4527550" y="1838325"/>
          <p14:tracePt t="16205" x="4552950" y="1838325"/>
          <p14:tracePt t="16224" x="4584700" y="1838325"/>
          <p14:tracePt t="16226" x="4603750" y="1838325"/>
          <p14:tracePt t="16236" x="4616450" y="1838325"/>
          <p14:tracePt t="16256" x="4648200" y="1838325"/>
          <p14:tracePt t="16273" x="4657725" y="1838325"/>
          <p14:tracePt t="16291" x="4660900" y="1838325"/>
          <p14:tracePt t="16379" x="4657725" y="1841500"/>
          <p14:tracePt t="16384" x="4654550" y="1844675"/>
          <p14:tracePt t="16393" x="4651375" y="1844675"/>
          <p14:tracePt t="16403" x="4648200" y="1844675"/>
          <p14:tracePt t="16423" x="4635500" y="1844675"/>
          <p14:tracePt t="16427" x="4625975" y="1844675"/>
          <p14:tracePt t="16436" x="4613275" y="1844675"/>
          <p14:tracePt t="16455" x="4543425" y="1835150"/>
          <p14:tracePt t="16471" x="4495800" y="1822450"/>
          <p14:tracePt t="16487" x="4441825" y="1809750"/>
          <p14:tracePt t="16506" x="4406900" y="1800225"/>
          <p14:tracePt t="16522" x="4365625" y="1793875"/>
          <p14:tracePt t="16537" x="4324350" y="1787525"/>
          <p14:tracePt t="16556" x="4283075" y="1784350"/>
          <p14:tracePt t="16571" x="4244975" y="1784350"/>
          <p14:tracePt t="16590" x="4210050" y="1784350"/>
          <p14:tracePt t="16591" x="4191000" y="1784350"/>
          <p14:tracePt t="16605" x="4165600" y="1784350"/>
          <p14:tracePt t="16607" x="4140200" y="1784350"/>
          <p14:tracePt t="16621" x="4121150" y="1784350"/>
          <p14:tracePt t="16622" x="4095750" y="1784350"/>
          <p14:tracePt t="16637" x="4073525" y="1781175"/>
          <p14:tracePt t="16638" x="4054475" y="1781175"/>
          <p14:tracePt t="16654" x="4013200" y="1774825"/>
          <p14:tracePt t="16673" x="3984625" y="1771650"/>
          <p14:tracePt t="16688" x="3959225" y="1768475"/>
          <p14:tracePt t="16704" x="3949700" y="1768475"/>
          <p14:tracePt t="16721" x="3927475" y="1768475"/>
          <p14:tracePt t="16738" x="3911600" y="1768475"/>
          <p14:tracePt t="16757" x="3873500" y="1765300"/>
          <p14:tracePt t="16770" x="3857625" y="1765300"/>
          <p14:tracePt t="16790" x="3733800" y="1765300"/>
          <p14:tracePt t="16804" x="3641725" y="1758950"/>
          <p14:tracePt t="16822" x="3565525" y="1755775"/>
          <p14:tracePt t="16837" x="3482975" y="1755775"/>
          <p14:tracePt t="16855" x="3406775" y="1755775"/>
          <p14:tracePt t="16870" x="3365500" y="1755775"/>
          <p14:tracePt t="16886" x="3327400" y="1762125"/>
          <p14:tracePt t="16904" x="3305175" y="1765300"/>
          <p14:tracePt t="16922" x="3286125" y="1765300"/>
          <p14:tracePt t="16935" x="3279775" y="1768475"/>
          <p14:tracePt t="16953" x="3276600" y="1768475"/>
          <p14:tracePt t="17091" x="3282950" y="1768475"/>
          <p14:tracePt t="17101" x="3286125" y="1768475"/>
          <p14:tracePt t="17117" x="3292475" y="1768475"/>
          <p14:tracePt t="17123" x="3302000" y="1768475"/>
          <p14:tracePt t="17138" x="3343275" y="1771650"/>
          <p14:tracePt t="17152" x="3368675" y="1771650"/>
          <p14:tracePt t="17168" x="3438525" y="1771650"/>
          <p14:tracePt t="17189" x="3590925" y="1771650"/>
          <p14:tracePt t="17203" x="3717925" y="1765300"/>
          <p14:tracePt t="17220" x="3832225" y="1749425"/>
          <p14:tracePt t="17240" x="3994150" y="1727200"/>
          <p14:tracePt t="17253" x="4038600" y="1720850"/>
          <p14:tracePt t="17270" x="4133850" y="1717675"/>
          <p14:tracePt t="17291" x="4305300" y="1711325"/>
          <p14:tracePt t="17303" x="4362450" y="1711325"/>
          <p14:tracePt t="17322" x="4575175" y="1720850"/>
          <p14:tracePt t="17337" x="4708525" y="1727200"/>
          <p14:tracePt t="17353" x="4810125" y="1739900"/>
          <p14:tracePt t="17368" x="4889500" y="1755775"/>
          <p14:tracePt t="17389" x="4943475" y="1765300"/>
          <p14:tracePt t="17403" x="4981575" y="1768475"/>
          <p14:tracePt t="17421" x="5013325" y="1774825"/>
          <p14:tracePt t="17438" x="5032375" y="1784350"/>
          <p14:tracePt t="17452" x="5057775" y="1790700"/>
          <p14:tracePt t="17468" x="5089525" y="1800225"/>
          <p14:tracePt t="17490" x="5121275" y="1822450"/>
          <p14:tracePt t="17505" x="5140325" y="1841500"/>
          <p14:tracePt t="17521" x="5146675" y="1863725"/>
          <p14:tracePt t="17541" x="5153025" y="1879600"/>
          <p14:tracePt t="17552" x="5153025" y="1895475"/>
          <p14:tracePt t="17571" x="5153025" y="1908175"/>
          <p14:tracePt t="17592" x="5153025" y="1917700"/>
          <p14:tracePt t="17604" x="5146675" y="1933575"/>
          <p14:tracePt t="17607" x="5143500" y="1939925"/>
          <p14:tracePt t="17621" x="5127625" y="1949450"/>
          <p14:tracePt t="17622" x="5118100" y="1958975"/>
          <p14:tracePt t="17635" x="5108575" y="1965325"/>
          <p14:tracePt t="17656" x="5070475" y="1993900"/>
          <p14:tracePt t="17669" x="5051425" y="2003425"/>
          <p14:tracePt t="17670" x="5035550" y="2012950"/>
          <p14:tracePt t="17688" x="4997450" y="2038350"/>
          <p14:tracePt t="17704" x="4953000" y="2057400"/>
          <p14:tracePt t="17719" x="4918075" y="2066925"/>
          <p14:tracePt t="17738" x="4892675" y="2079625"/>
          <p14:tracePt t="17754" x="4876800" y="2079625"/>
          <p14:tracePt t="17768" x="4864100" y="2082800"/>
          <p14:tracePt t="17791" x="4851400" y="2085975"/>
          <p14:tracePt t="17804" x="4848225" y="2085975"/>
          <p14:tracePt t="17821" x="4845050" y="2085975"/>
          <p14:tracePt t="17842" x="4841875" y="2085975"/>
          <p14:tracePt t="17861" x="4835525" y="2085975"/>
          <p14:tracePt t="17869" x="4832350" y="2085975"/>
          <p14:tracePt t="17892" x="4826000" y="2089150"/>
          <p14:tracePt t="17902" x="4819650" y="2089150"/>
          <p14:tracePt t="17920" x="4813300" y="2089150"/>
          <p14:tracePt t="17936" x="4810125" y="2089150"/>
          <p14:tracePt t="17957" x="4797425" y="2089150"/>
          <p14:tracePt t="17978" x="4794250" y="2089150"/>
          <p14:tracePt t="17990" x="4791075" y="2089150"/>
          <p14:tracePt t="18004" x="4784725" y="2089150"/>
          <p14:tracePt t="18024" x="4781550" y="2089150"/>
          <p14:tracePt t="18044" x="4775200" y="2089150"/>
          <p14:tracePt t="18053" x="4772025" y="2089150"/>
          <p14:tracePt t="18247" x="4768850" y="2089150"/>
          <p14:tracePt t="18288" x="4765675" y="2089150"/>
          <p14:tracePt t="18304" x="4762500" y="2089150"/>
          <p14:tracePt t="18340" x="4759325" y="2089150"/>
          <p14:tracePt t="18364" x="4756150" y="2089150"/>
          <p14:tracePt t="18399" x="4752975" y="2089150"/>
          <p14:tracePt t="18524" x="4746625" y="2092325"/>
          <p14:tracePt t="18529" x="4740275" y="2095500"/>
          <p14:tracePt t="18536" x="4737100" y="2098675"/>
          <p14:tracePt t="18554" x="4727575" y="2101850"/>
          <p14:tracePt t="18568" x="4702175" y="2105025"/>
          <p14:tracePt t="18588" x="4676775" y="2105025"/>
          <p14:tracePt t="18606" x="4645025" y="2108200"/>
          <p14:tracePt t="18619" x="4635500" y="2108200"/>
          <p14:tracePt t="18635" x="4622800" y="2108200"/>
          <p14:tracePt t="18653" x="4610100" y="2108200"/>
          <p14:tracePt t="18656" x="4606925" y="2108200"/>
          <p14:tracePt t="18667" x="4603750" y="2108200"/>
          <p14:tracePt t="18689" x="4594225" y="2108200"/>
          <p14:tracePt t="18721" x="4591050" y="2111375"/>
          <p14:tracePt t="22971" x="4559300" y="2143125"/>
          <p14:tracePt t="22980" x="4537075" y="2171700"/>
          <p14:tracePt t="22998" x="4511675" y="2203450"/>
          <p14:tracePt t="23019" x="4486275" y="2238375"/>
          <p14:tracePt t="23032" x="4464050" y="2273300"/>
          <p14:tracePt t="23052" x="4445000" y="2314575"/>
          <p14:tracePt t="23064" x="4438650" y="2324100"/>
          <p14:tracePt t="23083" x="4406900" y="2371725"/>
          <p14:tracePt t="23099" x="4400550" y="2384425"/>
          <p14:tracePt t="23117" x="4375150" y="2416175"/>
          <p14:tracePt t="23136" x="4356100" y="2432050"/>
          <p14:tracePt t="23150" x="4343400" y="2447925"/>
          <p14:tracePt t="23165" x="4330700" y="2457450"/>
          <p14:tracePt t="23180" x="4311650" y="2466975"/>
          <p14:tracePt t="23197" x="4298950" y="2473325"/>
          <p14:tracePt t="23215" x="4295775" y="2476500"/>
          <p14:tracePt t="23234" x="4292600" y="2479675"/>
          <p14:tracePt t="23249" x="4289425" y="2482850"/>
          <p14:tracePt t="23267" x="4286250" y="2482850"/>
          <p14:tracePt t="24296" x="4286250" y="2489200"/>
          <p14:tracePt t="24303" x="4286250" y="2498725"/>
          <p14:tracePt t="24313" x="4283075" y="2511425"/>
          <p14:tracePt t="24334" x="4273550" y="2549525"/>
          <p14:tracePt t="24334" x="4267200" y="2559050"/>
          <p14:tracePt t="24351" x="4254500" y="2593975"/>
          <p14:tracePt t="24363" x="4248150" y="2603500"/>
          <p14:tracePt t="24380" x="4241800" y="2622550"/>
          <p14:tracePt t="24401" x="4235450" y="2632075"/>
          <p14:tracePt t="24417" x="4232275" y="2638425"/>
          <p14:tracePt t="24430" x="4232275" y="2641600"/>
          <p14:tracePt t="43984" x="4219575" y="2647950"/>
          <p14:tracePt t="43990" x="4216400" y="2651125"/>
          <p14:tracePt t="43998" x="4213225" y="2654300"/>
          <p14:tracePt t="44009" x="4210050" y="2654300"/>
          <p14:tracePt t="44014" x="4206875" y="2654300"/>
          <p14:tracePt t="44030" x="4194175" y="2663825"/>
          <p14:tracePt t="44048" x="4175125" y="2673350"/>
          <p14:tracePt t="44067" x="4152900" y="2676525"/>
          <p14:tracePt t="44081" x="4127500" y="2682875"/>
          <p14:tracePt t="44101" x="4089400" y="2695575"/>
          <p14:tracePt t="44114" x="4073525" y="2698750"/>
          <p14:tracePt t="44131" x="4048125" y="2701925"/>
          <p14:tracePt t="44151" x="4013200" y="2711450"/>
          <p14:tracePt t="44165" x="3990975" y="2720975"/>
          <p14:tracePt t="44182" x="3971925" y="2724150"/>
          <p14:tracePt t="44201" x="3946525" y="2730500"/>
          <p14:tracePt t="44214" x="3911600" y="2736850"/>
          <p14:tracePt t="44230" x="3883025" y="2746375"/>
          <p14:tracePt t="44247" x="3844925" y="2762250"/>
          <p14:tracePt t="44263" x="3813175" y="2774950"/>
          <p14:tracePt t="44281" x="3778250" y="2787650"/>
          <p14:tracePt t="44298" x="3743325" y="2790825"/>
          <p14:tracePt t="44315" x="3708400" y="2797175"/>
          <p14:tracePt t="44329" x="3679825" y="2809875"/>
          <p14:tracePt t="44349" x="3632200" y="2816225"/>
          <p14:tracePt t="44366" x="3603625" y="2828925"/>
          <p14:tracePt t="44383" x="3568700" y="2835275"/>
          <p14:tracePt t="44399" x="3543300" y="2847975"/>
          <p14:tracePt t="44414" x="3511550" y="2857500"/>
          <p14:tracePt t="44429" x="3479800" y="2873375"/>
          <p14:tracePt t="44447" x="3444875" y="2886075"/>
          <p14:tracePt t="44465" x="3419475" y="2892425"/>
          <p14:tracePt t="44480" x="3394075" y="2908300"/>
          <p14:tracePt t="44496" x="3368675" y="2914650"/>
          <p14:tracePt t="44516" x="3324225" y="2930525"/>
          <p14:tracePt t="44533" x="3282950" y="2940050"/>
          <p14:tracePt t="44548" x="3232150" y="2952750"/>
          <p14:tracePt t="44569" x="3190875" y="2959100"/>
          <p14:tracePt t="44582" x="3143250" y="2974975"/>
          <p14:tracePt t="44598" x="3101975" y="2981325"/>
          <p14:tracePt t="44614" x="3067050" y="2990850"/>
          <p14:tracePt t="44633" x="3013075" y="3003550"/>
          <p14:tracePt t="44648" x="2974975" y="3009900"/>
          <p14:tracePt t="44665" x="2946400" y="3016250"/>
          <p14:tracePt t="44681" x="2911475" y="3022600"/>
          <p14:tracePt t="44698" x="2870200" y="3028950"/>
          <p14:tracePt t="44715" x="2844800" y="3038475"/>
          <p14:tracePt t="44733" x="2819400" y="3044825"/>
          <p14:tracePt t="44747" x="2794000" y="3048000"/>
          <p14:tracePt t="44764" x="2774950" y="3051175"/>
          <p14:tracePt t="44783" x="2762250" y="3057525"/>
          <p14:tracePt t="44786" x="2746375" y="3057525"/>
          <p14:tracePt t="44796" x="2740025" y="3057525"/>
          <p14:tracePt t="44819" x="2720975" y="3060700"/>
          <p14:tracePt t="44837" x="2714625" y="3063875"/>
          <p14:tracePt t="44859" x="2695575" y="3070225"/>
          <p14:tracePt t="44866" x="2689225" y="3073400"/>
          <p14:tracePt t="44872" x="2682875" y="3073400"/>
          <p14:tracePt t="44880" x="2676525" y="3076575"/>
          <p14:tracePt t="44896" x="2667000" y="3079750"/>
          <p14:tracePt t="44915" x="2654300" y="3082925"/>
          <p14:tracePt t="44930" x="2651125" y="3082925"/>
          <p14:tracePt t="44948" x="2647950" y="3082925"/>
          <p14:tracePt t="44963" x="2644775" y="3086100"/>
          <p14:tracePt t="44984" x="2641600" y="3086100"/>
          <p14:tracePt t="45009" x="2638425" y="3086100"/>
          <p14:tracePt t="45031" x="2635250" y="3086100"/>
          <p14:tracePt t="45069" x="2632075" y="3086100"/>
          <p14:tracePt t="45071" x="2628900" y="3086100"/>
          <p14:tracePt t="45104" x="2625725" y="3086100"/>
          <p14:tracePt t="45127" x="2622550" y="3086100"/>
          <p14:tracePt t="45144" x="2619375" y="3086100"/>
          <p14:tracePt t="45158" x="2616200" y="3086100"/>
          <p14:tracePt t="45174" x="2613025" y="3086100"/>
          <p14:tracePt t="45203" x="2609850" y="3086100"/>
          <p14:tracePt t="45215" x="2606675" y="3086100"/>
          <p14:tracePt t="45234" x="2603500" y="3086100"/>
          <p14:tracePt t="45248" x="2600325" y="3086100"/>
          <p14:tracePt t="45265" x="2597150" y="3086100"/>
          <p14:tracePt t="45281" x="2593975" y="3086100"/>
          <p14:tracePt t="45304" x="2590800" y="3086100"/>
          <p14:tracePt t="45330" x="2587625" y="3086100"/>
          <p14:tracePt t="45340" x="2584450" y="3086100"/>
          <p14:tracePt t="45361" x="2581275" y="3086100"/>
          <p14:tracePt t="45384" x="2578100" y="3086100"/>
          <p14:tracePt t="45447" x="2574925" y="3086100"/>
          <p14:tracePt t="46037" x="2584450" y="3086100"/>
          <p14:tracePt t="46053" x="2603500" y="3079750"/>
          <p14:tracePt t="46063" x="2628900" y="3063875"/>
          <p14:tracePt t="46078" x="2676525" y="3051175"/>
          <p14:tracePt t="46101" x="2746375" y="3044825"/>
          <p14:tracePt t="46103" x="2784475" y="3044825"/>
          <p14:tracePt t="46113" x="2816225" y="3044825"/>
          <p14:tracePt t="46131" x="2886075" y="3044825"/>
          <p14:tracePt t="46149" x="2933700" y="3048000"/>
          <p14:tracePt t="46163" x="2955925" y="3051175"/>
          <p14:tracePt t="46180" x="2962275" y="3051175"/>
          <p14:tracePt t="46197" x="2965450" y="3051175"/>
          <p14:tracePt t="46804" x="2965450" y="3057525"/>
          <p14:tracePt t="46812" x="2968625" y="3057525"/>
          <p14:tracePt t="46823" x="2978150" y="3060700"/>
          <p14:tracePt t="46833" x="2997200" y="3070225"/>
          <p14:tracePt t="46846" x="3048000" y="3092450"/>
          <p14:tracePt t="46864" x="3146425" y="3117850"/>
          <p14:tracePt t="46880" x="3292475" y="3146425"/>
          <p14:tracePt t="46898" x="3603625" y="3200400"/>
          <p14:tracePt t="46915" x="3784600" y="3219450"/>
          <p14:tracePt t="46928" x="3867150" y="3225800"/>
          <p14:tracePt t="46930" x="3962400" y="3232150"/>
          <p14:tracePt t="46944" x="4038600" y="3232150"/>
          <p14:tracePt t="46946" x="4121150" y="3238500"/>
          <p14:tracePt t="46964" x="4295775" y="3235325"/>
          <p14:tracePt t="46979" x="4492625" y="3228975"/>
          <p14:tracePt t="46996" x="4714875" y="3228975"/>
          <p14:tracePt t="47013" x="4841875" y="3228975"/>
          <p14:tracePt t="47029" x="4937125" y="3222625"/>
          <p14:tracePt t="47048" x="5000625" y="3222625"/>
          <p14:tracePt t="47062" x="5045075" y="3222625"/>
          <p14:tracePt t="47079" x="5070475" y="3219450"/>
          <p14:tracePt t="47097" x="5086350" y="3216275"/>
          <p14:tracePt t="47100" x="5099050" y="3216275"/>
          <p14:tracePt t="47111" x="5105400" y="3216275"/>
          <p14:tracePt t="47133" x="5127625" y="3213100"/>
          <p14:tracePt t="47150" x="5133975" y="3213100"/>
          <p14:tracePt t="47163" x="5140325" y="3213100"/>
          <p14:tracePt t="47178" x="5146675" y="3213100"/>
          <p14:tracePt t="47199" x="5156200" y="3213100"/>
          <p14:tracePt t="47213" x="5172075" y="3209925"/>
          <p14:tracePt t="47230" x="5232400" y="3206750"/>
          <p14:tracePt t="47247" x="5283200" y="3206750"/>
          <p14:tracePt t="47262" x="5365750" y="3200400"/>
          <p14:tracePt t="47281" x="5454650" y="3200400"/>
          <p14:tracePt t="47282" x="5505450" y="3200400"/>
          <p14:tracePt t="47293" x="5549900" y="3200400"/>
          <p14:tracePt t="47310" x="5619750" y="3200400"/>
          <p14:tracePt t="47314" x="5645150" y="3200400"/>
          <p14:tracePt t="47331" x="5683250" y="3200400"/>
          <p14:tracePt t="47365" x="5702300" y="3194050"/>
          <p14:tracePt t="47379" x="5711825" y="3194050"/>
          <p14:tracePt t="47395" x="5715000" y="3194050"/>
          <p14:tracePt t="47416" x="5718175" y="3190875"/>
          <p14:tracePt t="71510" x="5730875" y="3184525"/>
          <p14:tracePt t="71515" x="5734050" y="3181350"/>
          <p14:tracePt t="71530" x="5737225" y="3181350"/>
          <p14:tracePt t="71542" x="5740400" y="3181350"/>
          <p14:tracePt t="71558" x="5746750" y="3178175"/>
          <p14:tracePt t="71574" x="5759450" y="3171825"/>
          <p14:tracePt t="71591" x="5768975" y="3168650"/>
          <p14:tracePt t="71609" x="5784850" y="3168650"/>
          <p14:tracePt t="71624" x="5822950" y="3165475"/>
          <p14:tracePt t="71627" x="5851525" y="3159125"/>
          <p14:tracePt t="71641" x="5876925" y="3155950"/>
          <p14:tracePt t="71660" x="5988050" y="3140075"/>
          <p14:tracePt t="71679" x="6051550" y="3136900"/>
          <p14:tracePt t="71692" x="6111875" y="3127375"/>
          <p14:tracePt t="71707" x="6172200" y="3114675"/>
          <p14:tracePt t="71726" x="6207125" y="3108325"/>
          <p14:tracePt t="71740" x="6251575" y="3095625"/>
          <p14:tracePt t="71759" x="6286500" y="3092450"/>
          <p14:tracePt t="71760" x="6305550" y="3082925"/>
          <p14:tracePt t="71773" x="6321425" y="3079750"/>
          <p14:tracePt t="71791" x="6350000" y="3076575"/>
          <p14:tracePt t="71792" x="6356350" y="3073400"/>
          <p14:tracePt t="71807" x="6365875" y="3073400"/>
          <p14:tracePt t="71825" x="6403975" y="3060700"/>
          <p14:tracePt t="71841" x="6426200" y="3054350"/>
          <p14:tracePt t="71858" x="6448425" y="3048000"/>
          <p14:tracePt t="71875" x="6473825" y="3041650"/>
          <p14:tracePt t="71890" x="6499225" y="3032125"/>
          <p14:tracePt t="71906" x="6515100" y="3028950"/>
          <p14:tracePt t="71925" x="6537325" y="3025775"/>
          <p14:tracePt t="71941" x="6553200" y="3022600"/>
          <p14:tracePt t="71960" x="6572250" y="3019425"/>
          <p14:tracePt t="71976" x="6584950" y="3016250"/>
          <p14:tracePt t="71992" x="6594475" y="3016250"/>
          <p14:tracePt t="72007" x="6600825" y="3013075"/>
          <p14:tracePt t="72009" x="6610350" y="3013075"/>
          <p14:tracePt t="72024" x="6616700" y="3013075"/>
          <p14:tracePt t="72041" x="6632575" y="3013075"/>
          <p14:tracePt t="72061" x="6651625" y="3009900"/>
          <p14:tracePt t="72074" x="6661150" y="3009900"/>
          <p14:tracePt t="72096" x="6683375" y="3009900"/>
          <p14:tracePt t="72100" x="6689725" y="3009900"/>
          <p14:tracePt t="72106" x="6696075" y="3009900"/>
          <p14:tracePt t="72127" x="6724650" y="3009900"/>
          <p14:tracePt t="72143" x="6750050" y="3009900"/>
          <p14:tracePt t="72160" x="6769100" y="3009900"/>
          <p14:tracePt t="72175" x="6794500" y="3009900"/>
          <p14:tracePt t="72195" x="6810375" y="3009900"/>
          <p14:tracePt t="72207" x="6835775" y="3009900"/>
          <p14:tracePt t="72227" x="6851650" y="3013075"/>
          <p14:tracePt t="72241" x="6873875" y="3013075"/>
          <p14:tracePt t="72258" x="6892925" y="3016250"/>
          <p14:tracePt t="72278" x="6927850" y="3019425"/>
          <p14:tracePt t="72294" x="6953250" y="3019425"/>
          <p14:tracePt t="72307" x="6962775" y="3022600"/>
          <p14:tracePt t="72325" x="6985000" y="3022600"/>
          <p14:tracePt t="72344" x="7013575" y="3025775"/>
          <p14:tracePt t="72360" x="7035800" y="3032125"/>
          <p14:tracePt t="72376" x="7064375" y="3035300"/>
          <p14:tracePt t="72399" x="7089775" y="3035300"/>
          <p14:tracePt t="72417" x="7127875" y="3041650"/>
          <p14:tracePt t="72430" x="7137400" y="3044825"/>
          <p14:tracePt t="72447" x="7185025" y="3044825"/>
          <p14:tracePt t="72458" x="7204075" y="3048000"/>
          <p14:tracePt t="72476" x="7235825" y="3054350"/>
          <p14:tracePt t="72494" x="7362825" y="3063875"/>
          <p14:tracePt t="72508" x="7391400" y="3067050"/>
          <p14:tracePt t="72510" x="7416800" y="3067050"/>
          <p14:tracePt t="72524" x="7461250" y="3073400"/>
          <p14:tracePt t="72526" x="7499350" y="3073400"/>
          <p14:tracePt t="72539" x="7531100" y="3073400"/>
          <p14:tracePt t="72562" x="7639050" y="3073400"/>
          <p14:tracePt t="72574" x="7702550" y="3073400"/>
          <p14:tracePt t="72592" x="7769225" y="3073400"/>
          <p14:tracePt t="72608" x="7851775" y="3073400"/>
          <p14:tracePt t="72624" x="7953375" y="3073400"/>
          <p14:tracePt t="72641" x="8077200" y="3073400"/>
          <p14:tracePt t="72664" x="8347075" y="3073400"/>
          <p14:tracePt t="72673" x="8439150" y="3073400"/>
          <p14:tracePt t="72698" x="8750300" y="3073400"/>
          <p14:tracePt t="72708" x="8902700" y="3070225"/>
          <p14:tracePt t="72726" x="9010650" y="3057525"/>
          <p14:tracePt t="72743" x="9070975" y="3044825"/>
          <p14:tracePt t="72763" x="9115425" y="3028950"/>
          <p14:tracePt t="72765" x="9134475" y="3019425"/>
          <p14:tracePt t="72774" x="9156700" y="3006725"/>
          <p14:tracePt t="72789" x="9169400" y="3000375"/>
          <p14:tracePt t="72806" x="9188450" y="2987675"/>
          <p14:tracePt t="72828" x="9201150" y="2971800"/>
          <p14:tracePt t="72832" x="9204325" y="2962275"/>
          <p14:tracePt t="72840" x="9213850" y="2949575"/>
          <p14:tracePt t="72856" x="9220200" y="2927350"/>
          <p14:tracePt t="72875" x="9223375" y="2908300"/>
          <p14:tracePt t="72891" x="9223375" y="2895600"/>
          <p14:tracePt t="72907" x="9223375" y="2889250"/>
          <p14:tracePt t="72983" x="9201150" y="2892425"/>
          <p14:tracePt t="72989" x="9172575" y="2892425"/>
          <p14:tracePt t="72996" x="9134475" y="2892425"/>
          <p14:tracePt t="73006" x="9083675" y="2892425"/>
          <p14:tracePt t="73025" x="8953500" y="2892425"/>
          <p14:tracePt t="73040" x="8677275" y="2892425"/>
          <p14:tracePt t="73057" x="8366125" y="2892425"/>
          <p14:tracePt t="73074" x="7953375" y="2892425"/>
          <p14:tracePt t="73089" x="7578725" y="2892425"/>
          <p14:tracePt t="73106" x="7204075" y="2892425"/>
          <p14:tracePt t="73124" x="6931025" y="2892425"/>
          <p14:tracePt t="73143" x="6604000" y="2892425"/>
          <p14:tracePt t="73157" x="6442075" y="2889250"/>
          <p14:tracePt t="73174" x="6280150" y="2882900"/>
          <p14:tracePt t="73193" x="6140450" y="2876550"/>
          <p14:tracePt t="73208" x="5981700" y="2870200"/>
          <p14:tracePt t="73227" x="5762625" y="2854325"/>
          <p14:tracePt t="73239" x="5673725" y="2847975"/>
          <p14:tracePt t="73259" x="5407025" y="2809875"/>
          <p14:tracePt t="73274" x="5257800" y="2781300"/>
          <p14:tracePt t="73293" x="5105400" y="2752725"/>
          <p14:tracePt t="73308" x="4959350" y="2724150"/>
          <p14:tracePt t="73325" x="4835525" y="2705100"/>
          <p14:tracePt t="73341" x="4727575" y="2692400"/>
          <p14:tracePt t="73360" x="4625975" y="2689225"/>
          <p14:tracePt t="73376" x="4530725" y="2679700"/>
          <p14:tracePt t="73395" x="4400550" y="2663825"/>
          <p14:tracePt t="73406" x="4356100" y="2657475"/>
          <p14:tracePt t="73423" x="4260850" y="2647950"/>
          <p14:tracePt t="73443" x="4117975" y="2632075"/>
          <p14:tracePt t="73456" x="4073525" y="2632075"/>
          <p14:tracePt t="73475" x="3921125" y="2622550"/>
          <p14:tracePt t="73492" x="3844925" y="2622550"/>
          <p14:tracePt t="73511" x="3781425" y="2622550"/>
          <p14:tracePt t="73525" x="3730625" y="2622550"/>
          <p14:tracePt t="73543" x="3689350" y="2628900"/>
          <p14:tracePt t="73557" x="3657600" y="2641600"/>
          <p14:tracePt t="73574" x="3622675" y="2651125"/>
          <p14:tracePt t="73593" x="3590925" y="2667000"/>
          <p14:tracePt t="73594" x="3568700" y="2679700"/>
          <p14:tracePt t="73606" x="3556000" y="2689225"/>
          <p14:tracePt t="73622" x="3530600" y="2711450"/>
          <p14:tracePt t="73639" x="3495675" y="2740025"/>
          <p14:tracePt t="73658" x="3470275" y="2759075"/>
          <p14:tracePt t="73673" x="3448050" y="2778125"/>
          <p14:tracePt t="73694" x="3432175" y="2797175"/>
          <p14:tracePt t="73710" x="3429000" y="2816225"/>
          <p14:tracePt t="73724" x="3425825" y="2835275"/>
          <p14:tracePt t="73739" x="3425825" y="2851150"/>
          <p14:tracePt t="73758" x="3425825" y="2876550"/>
          <p14:tracePt t="73775" x="3432175" y="2898775"/>
          <p14:tracePt t="73794" x="3444875" y="2921000"/>
          <p14:tracePt t="73809" x="3476625" y="2936875"/>
          <p14:tracePt t="73826" x="3562350" y="2962275"/>
          <p14:tracePt t="73842" x="3629025" y="2981325"/>
          <p14:tracePt t="73857" x="3730625" y="3006725"/>
          <p14:tracePt t="73872" x="3854450" y="3032125"/>
          <p14:tracePt t="73892" x="4010025" y="3057525"/>
          <p14:tracePt t="73905" x="4213225" y="3076575"/>
          <p14:tracePt t="73923" x="4362450" y="3082925"/>
          <p14:tracePt t="73938" x="4508500" y="3086100"/>
          <p14:tracePt t="73961" x="4686300" y="3086100"/>
          <p14:tracePt t="73974" x="4743450" y="3086100"/>
          <p14:tracePt t="73990" x="4860925" y="3086100"/>
          <p14:tracePt t="74009" x="5054600" y="3105150"/>
          <p14:tracePt t="74025" x="5194300" y="3114675"/>
          <p14:tracePt t="74043" x="5356225" y="3133725"/>
          <p14:tracePt t="74058" x="5521325" y="3143250"/>
          <p14:tracePt t="74074" x="5676900" y="3149600"/>
          <p14:tracePt t="74090" x="5810250" y="3149600"/>
          <p14:tracePt t="74106" x="5927725" y="3149600"/>
          <p14:tracePt t="74122" x="6048375" y="3146425"/>
          <p14:tracePt t="74141" x="6149975" y="3143250"/>
          <p14:tracePt t="74156" x="6251575" y="3136900"/>
          <p14:tracePt t="74172" x="6365875" y="3130550"/>
          <p14:tracePt t="74190" x="6451600" y="3121025"/>
          <p14:tracePt t="74205" x="6540500" y="3111500"/>
          <p14:tracePt t="74227" x="6670675" y="3092450"/>
          <p14:tracePt t="74242" x="6750050" y="3076575"/>
          <p14:tracePt t="74257" x="6826250" y="3057525"/>
          <p14:tracePt t="74275" x="6880225" y="3044825"/>
          <p14:tracePt t="74298" x="6950075" y="3022600"/>
          <p14:tracePt t="74310" x="6969125" y="3009900"/>
          <p14:tracePt t="74326" x="7000875" y="2987675"/>
          <p14:tracePt t="74339" x="7013575" y="2974975"/>
          <p14:tracePt t="74355" x="7019925" y="2962275"/>
          <p14:tracePt t="74372" x="7023100" y="2946400"/>
          <p14:tracePt t="74374" x="7023100" y="2940050"/>
          <p14:tracePt t="74390" x="7023100" y="2924175"/>
          <p14:tracePt t="74407" x="7023100" y="2911475"/>
          <p14:tracePt t="74422" x="7023100" y="2901950"/>
          <p14:tracePt t="74442" x="7016750" y="2895600"/>
          <p14:tracePt t="74458" x="7013575" y="2889250"/>
          <p14:tracePt t="74474" x="7010400" y="2886075"/>
          <p14:tracePt t="74490" x="7004050" y="2882900"/>
          <p14:tracePt t="74508" x="6997700" y="2879725"/>
          <p14:tracePt t="74510" x="6994525" y="2879725"/>
          <p14:tracePt t="74523" x="6991350" y="2879725"/>
          <p14:tracePt t="74542" x="6988175" y="2879725"/>
          <p14:tracePt t="74559" x="6985000" y="2879725"/>
          <p14:tracePt t="74592" x="6981825" y="2879725"/>
          <p14:tracePt t="74625" x="6978650" y="2879725"/>
          <p14:tracePt t="74647" x="6975475" y="2882900"/>
          <p14:tracePt t="74663" x="6975475" y="2886075"/>
          <p14:tracePt t="74679" x="6972300" y="2889250"/>
          <p14:tracePt t="74731" x="6972300" y="2892425"/>
          <p14:tracePt t="74778" x="6972300" y="2895600"/>
          <p14:tracePt t="74810" x="6972300" y="2898775"/>
          <p14:tracePt t="74813" x="6972300" y="2901950"/>
          <p14:tracePt t="74860" x="6972300" y="2905125"/>
          <p14:tracePt t="75733" x="6965950" y="2914650"/>
          <p14:tracePt t="75740" x="6953250" y="2924175"/>
          <p14:tracePt t="75748" x="6940550" y="2940050"/>
          <p14:tracePt t="75754" x="6924675" y="2959100"/>
          <p14:tracePt t="75772" x="6883400" y="3000375"/>
          <p14:tracePt t="75791" x="6819900" y="3048000"/>
          <p14:tracePt t="75805" x="6731000" y="3098800"/>
          <p14:tracePt t="75820" x="6626225" y="3136900"/>
          <p14:tracePt t="75841" x="6540500" y="3162300"/>
          <p14:tracePt t="75844" x="6477000" y="3171825"/>
          <p14:tracePt t="75854" x="6419850" y="3184525"/>
          <p14:tracePt t="75871" x="6305550" y="3200400"/>
          <p14:tracePt t="75888" x="6178550" y="3216275"/>
          <p14:tracePt t="75905" x="5994400" y="3228975"/>
          <p14:tracePt t="75925" x="5857875" y="3251200"/>
          <p14:tracePt t="75939" x="5724525" y="3267075"/>
          <p14:tracePt t="75954" x="5572125" y="3279775"/>
          <p14:tracePt t="75975" x="5476875" y="3298825"/>
          <p14:tracePt t="75976" x="5410200" y="3311525"/>
          <p14:tracePt t="75989" x="5334000" y="3311525"/>
          <p14:tracePt t="76008" x="5162550" y="3321050"/>
          <p14:tracePt t="76026" x="5006975" y="3327400"/>
          <p14:tracePt t="76044" x="4892675" y="3327400"/>
          <p14:tracePt t="76060" x="4797425" y="3327400"/>
          <p14:tracePt t="76076" x="4721225" y="3327400"/>
          <p14:tracePt t="76090" x="4648200" y="3324225"/>
          <p14:tracePt t="76114" x="4559300" y="3321050"/>
          <p14:tracePt t="76121" x="4527550" y="3317875"/>
          <p14:tracePt t="76140" x="4454525" y="3311525"/>
          <p14:tracePt t="76155" x="4394200" y="3302000"/>
          <p14:tracePt t="76174" x="4324350" y="3292475"/>
          <p14:tracePt t="76192" x="4194175" y="3282950"/>
          <p14:tracePt t="76207" x="4149725" y="3276600"/>
          <p14:tracePt t="76208" x="4098925" y="3273425"/>
          <p14:tracePt t="76220" x="4041775" y="3260725"/>
          <p14:tracePt t="76239" x="3940175" y="3251200"/>
          <p14:tracePt t="76259" x="3800475" y="3248025"/>
          <p14:tracePt t="76273" x="3736975" y="3248025"/>
          <p14:tracePt t="76289" x="3683000" y="3248025"/>
          <p14:tracePt t="76305" x="3638550" y="3248025"/>
          <p14:tracePt t="76325" x="3609975" y="3251200"/>
          <p14:tracePt t="76341" x="3575050" y="3254375"/>
          <p14:tracePt t="76358" x="3533775" y="3260725"/>
          <p14:tracePt t="76371" x="3489325" y="3260725"/>
          <p14:tracePt t="76394" x="3425825" y="3260725"/>
          <p14:tracePt t="76404" x="3403600" y="3257550"/>
          <p14:tracePt t="76426" x="3340100" y="3241675"/>
          <p14:tracePt t="76441" x="3302000" y="3238500"/>
          <p14:tracePt t="76456" x="3270250" y="3228975"/>
          <p14:tracePt t="76474" x="3232150" y="3225800"/>
          <p14:tracePt t="76487" x="3190875" y="3225800"/>
          <p14:tracePt t="76508" x="3152775" y="3225800"/>
          <p14:tracePt t="76520" x="3114675" y="3225800"/>
          <p14:tracePt t="76541" x="3067050" y="3225800"/>
          <p14:tracePt t="76543" x="3048000" y="3225800"/>
          <p14:tracePt t="76556" x="3035300" y="3225800"/>
          <p14:tracePt t="76576" x="2997200" y="3235325"/>
          <p14:tracePt t="76596" x="2981325" y="3248025"/>
          <p14:tracePt t="76602" x="2968625" y="3263900"/>
          <p14:tracePt t="76613" x="2965450" y="3276600"/>
          <p14:tracePt t="76620" x="2959100" y="3292475"/>
          <p14:tracePt t="76638" x="2946400" y="3321050"/>
          <p14:tracePt t="76658" x="2933700" y="3375025"/>
          <p14:tracePt t="76672" x="2927350" y="3409950"/>
          <p14:tracePt t="76688" x="2927350" y="3438525"/>
          <p14:tracePt t="76703" x="2927350" y="3460750"/>
          <p14:tracePt t="76725" x="2930525" y="3489325"/>
          <p14:tracePt t="76738" x="2936875" y="3514725"/>
          <p14:tracePt t="76756" x="2949575" y="3540125"/>
          <p14:tracePt t="76759" x="2955925" y="3556000"/>
          <p14:tracePt t="76771" x="2962275" y="3565525"/>
          <p14:tracePt t="76792" x="2978150" y="3594100"/>
          <p14:tracePt t="76805" x="2984500" y="3600450"/>
          <p14:tracePt t="76821" x="2990850" y="3609975"/>
          <p14:tracePt t="76836" x="3000375" y="3619500"/>
          <p14:tracePt t="76855" x="3009900" y="3635375"/>
          <p14:tracePt t="76873" x="3013075" y="3638550"/>
          <p14:tracePt t="76890" x="3022600" y="3644900"/>
          <p14:tracePt t="76906" x="3032125" y="3651250"/>
          <p14:tracePt t="76923" x="3044825" y="3657600"/>
          <p14:tracePt t="76938" x="3057525" y="3663950"/>
          <p14:tracePt t="76953" x="3073400" y="3667125"/>
          <p14:tracePt t="76972" x="3124200" y="3670300"/>
          <p14:tracePt t="76980" x="3162300" y="3670300"/>
          <p14:tracePt t="76988" x="3187700" y="3670300"/>
          <p14:tracePt t="77005" x="3222625" y="3670300"/>
          <p14:tracePt t="77026" x="3279775" y="3679825"/>
          <p14:tracePt t="77032" x="3305175" y="3683000"/>
          <p14:tracePt t="77051" x="3359150" y="3692525"/>
          <p14:tracePt t="77056" x="3397250" y="3698875"/>
          <p14:tracePt t="77061" x="3419475" y="3698875"/>
          <p14:tracePt t="77069" x="3444875" y="3698875"/>
          <p14:tracePt t="77086" x="3495675" y="3702050"/>
          <p14:tracePt t="77108" x="3587750" y="3702050"/>
          <p14:tracePt t="77119" x="3619500" y="3702050"/>
          <p14:tracePt t="77137" x="3724275" y="3702050"/>
          <p14:tracePt t="77153" x="3806825" y="3702050"/>
          <p14:tracePt t="77170" x="3886200" y="3711575"/>
          <p14:tracePt t="77188" x="3956050" y="3717925"/>
          <p14:tracePt t="77205" x="4067175" y="3727450"/>
          <p14:tracePt t="77223" x="4156075" y="3727450"/>
          <p14:tracePt t="77239" x="4276725" y="3727450"/>
          <p14:tracePt t="77254" x="4387850" y="3727450"/>
          <p14:tracePt t="77273" x="4476750" y="3727450"/>
          <p14:tracePt t="77287" x="4543425" y="3721100"/>
          <p14:tracePt t="77309" x="4597400" y="3721100"/>
          <p14:tracePt t="77319" x="4603750" y="3721100"/>
          <p14:tracePt t="77339" x="4610100" y="3721100"/>
          <p14:tracePt t="77353" x="4613275" y="3721100"/>
          <p14:tracePt t="77372" x="4625975" y="3717925"/>
          <p14:tracePt t="77390" x="4651375" y="3717925"/>
          <p14:tracePt t="77403" x="4657725" y="3717925"/>
          <p14:tracePt t="77427" x="4686300" y="3717925"/>
          <p14:tracePt t="77436" x="4699000" y="3717925"/>
          <p14:tracePt t="77458" x="4702175" y="3717925"/>
          <p14:tracePt t="77471" x="4705350" y="3717925"/>
          <p14:tracePt t="77487" x="4708525" y="3717925"/>
          <p14:tracePt t="77510" x="4711700" y="3717925"/>
          <p14:tracePt t="77525" x="4714875" y="3717925"/>
          <p14:tracePt t="77544" x="4718050" y="3717925"/>
          <p14:tracePt t="77583" x="4721225" y="3717925"/>
          <p14:tracePt t="77776" x="4724400" y="3717925"/>
          <p14:tracePt t="77807" x="4727575" y="3717925"/>
          <p14:tracePt t="77826" x="4730750" y="3717925"/>
          <p14:tracePt t="77926" x="4733925" y="3717925"/>
          <p14:tracePt t="79439" x="4737100" y="3717925"/>
          <p14:tracePt t="79564" x="4740275" y="3717925"/>
          <p14:tracePt t="79577" x="4743450" y="3717925"/>
          <p14:tracePt t="79591" x="4746625" y="3717925"/>
          <p14:tracePt t="79605" x="4749800" y="3717925"/>
          <p14:tracePt t="79619" x="4752975" y="3714750"/>
          <p14:tracePt t="79639" x="4765675" y="3714750"/>
          <p14:tracePt t="79651" x="4772025" y="3714750"/>
          <p14:tracePt t="79671" x="4797425" y="3714750"/>
          <p14:tracePt t="79689" x="4826000" y="3714750"/>
          <p14:tracePt t="79702" x="4841875" y="3717925"/>
          <p14:tracePt t="79720" x="4927600" y="3727450"/>
          <p14:tracePt t="79740" x="4972050" y="3727450"/>
          <p14:tracePt t="79751" x="5006975" y="3727450"/>
          <p14:tracePt t="79771" x="5057775" y="3724275"/>
          <p14:tracePt t="79788" x="5099050" y="3721100"/>
          <p14:tracePt t="79806" x="5159375" y="3717925"/>
          <p14:tracePt t="79819" x="5181600" y="3714750"/>
          <p14:tracePt t="79835" x="5232400" y="3708400"/>
          <p14:tracePt t="79855" x="5299075" y="3702050"/>
          <p14:tracePt t="79868" x="5318125" y="3702050"/>
          <p14:tracePt t="79887" x="5397500" y="3692525"/>
          <p14:tracePt t="79904" x="5470525" y="3686175"/>
          <p14:tracePt t="79924" x="5540375" y="3686175"/>
          <p14:tracePt t="79926" x="5572125" y="3686175"/>
          <p14:tracePt t="79936" x="5610225" y="3686175"/>
          <p14:tracePt t="79960" x="5749925" y="3686175"/>
          <p14:tracePt t="79969" x="5794375" y="3686175"/>
          <p14:tracePt t="79987" x="5895975" y="3683000"/>
          <p14:tracePt t="80000" x="5972175" y="3676650"/>
          <p14:tracePt t="80024" x="6115050" y="3660775"/>
          <p14:tracePt t="80035" x="6165850" y="3660775"/>
          <p14:tracePt t="80052" x="6248400" y="3660775"/>
          <p14:tracePt t="80067" x="6343650" y="3660775"/>
          <p14:tracePt t="80085" x="6442075" y="3660775"/>
          <p14:tracePt t="80087" x="6486525" y="3660775"/>
          <p14:tracePt t="80103" x="6569075" y="3660775"/>
          <p14:tracePt t="80119" x="6629400" y="3660775"/>
          <p14:tracePt t="80136" x="6699250" y="3660775"/>
          <p14:tracePt t="80152" x="6756400" y="3660775"/>
          <p14:tracePt t="80171" x="6813550" y="3660775"/>
          <p14:tracePt t="80173" x="6832600" y="3660775"/>
          <p14:tracePt t="80184" x="6861175" y="3663950"/>
          <p14:tracePt t="80206" x="6940550" y="3667125"/>
          <p14:tracePt t="80217" x="6959600" y="3667125"/>
          <p14:tracePt t="80238" x="7010400" y="3667125"/>
          <p14:tracePt t="80251" x="7032625" y="3667125"/>
          <p14:tracePt t="80252" x="7045325" y="3667125"/>
          <p14:tracePt t="80267" x="7061200" y="3670300"/>
          <p14:tracePt t="80284" x="7115175" y="3676650"/>
          <p14:tracePt t="80303" x="7143750" y="3676650"/>
          <p14:tracePt t="80320" x="7188200" y="3679825"/>
          <p14:tracePt t="80334" x="7232650" y="3679825"/>
          <p14:tracePt t="80355" x="7299325" y="3689350"/>
          <p14:tracePt t="80356" x="7318375" y="3689350"/>
          <p14:tracePt t="80367" x="7350125" y="3689350"/>
          <p14:tracePt t="80385" x="7410450" y="3692525"/>
          <p14:tracePt t="80405" x="7486650" y="3698875"/>
          <p14:tracePt t="80419" x="7502525" y="3698875"/>
          <p14:tracePt t="80421" x="7527925" y="3698875"/>
          <p14:tracePt t="80436" x="7566025" y="3698875"/>
          <p14:tracePt t="80450" x="7585075" y="3698875"/>
          <p14:tracePt t="80471" x="7645400" y="3698875"/>
          <p14:tracePt t="80484" x="7677150" y="3698875"/>
          <p14:tracePt t="80504" x="7721600" y="3698875"/>
          <p14:tracePt t="80519" x="7762875" y="3698875"/>
          <p14:tracePt t="80538" x="7807325" y="3698875"/>
          <p14:tracePt t="80540" x="7823200" y="3698875"/>
          <p14:tracePt t="80551" x="7842250" y="3698875"/>
          <p14:tracePt t="80567" x="7870825" y="3698875"/>
          <p14:tracePt t="80585" x="7899400" y="3698875"/>
          <p14:tracePt t="80602" x="7918450" y="3698875"/>
          <p14:tracePt t="80621" x="7962900" y="3702050"/>
          <p14:tracePt t="80635" x="7991475" y="3702050"/>
          <p14:tracePt t="80651" x="8023225" y="3702050"/>
          <p14:tracePt t="80669" x="8051800" y="3702050"/>
          <p14:tracePt t="80686" x="8080375" y="3702050"/>
          <p14:tracePt t="80702" x="8105775" y="3705225"/>
          <p14:tracePt t="80719" x="8124825" y="3705225"/>
          <p14:tracePt t="80736" x="8147050" y="3705225"/>
          <p14:tracePt t="80754" x="8162925" y="3705225"/>
          <p14:tracePt t="80768" x="8175625" y="3705225"/>
          <p14:tracePt t="80788" x="8191500" y="3705225"/>
          <p14:tracePt t="80802" x="8194675" y="3705225"/>
          <p14:tracePt t="80821" x="8201025" y="3705225"/>
          <p14:tracePt t="80835" x="8207375" y="3705225"/>
          <p14:tracePt t="80851" x="8210550" y="3702050"/>
          <p14:tracePt t="81748" x="8213725" y="3702050"/>
          <p14:tracePt t="81843" x="8216900" y="3702050"/>
          <p14:tracePt t="81903" x="8220075" y="3702050"/>
          <p14:tracePt t="81940" x="8223250" y="3702050"/>
          <p14:tracePt t="82050" x="8226425" y="3702050"/>
          <p14:tracePt t="82089" x="8229600" y="3702050"/>
          <p14:tracePt t="82113" x="8232775" y="3705225"/>
          <p14:tracePt t="82130" x="8235950" y="3705225"/>
          <p14:tracePt t="82146" x="8239125" y="3705225"/>
          <p14:tracePt t="82150" x="8242300" y="3705225"/>
          <p14:tracePt t="82186" x="8245475" y="3705225"/>
          <p14:tracePt t="82238" x="8248650" y="3705225"/>
          <p14:tracePt t="82257" x="8251825" y="3705225"/>
          <p14:tracePt t="82260" x="8255000" y="3705225"/>
          <p14:tracePt t="82293" x="8258175" y="3705225"/>
          <p14:tracePt t="82388" x="8261350" y="3705225"/>
          <p14:tracePt t="82495" x="8264525" y="3705225"/>
          <p14:tracePt t="82609" x="8267700" y="3705225"/>
          <p14:tracePt t="82900" x="8270875" y="3705225"/>
          <p14:tracePt t="82920" x="8274050" y="3705225"/>
          <p14:tracePt t="82953" x="8277225" y="3708400"/>
          <p14:tracePt t="82957" x="8280400" y="3708400"/>
          <p14:tracePt t="82975" x="8283575" y="3708400"/>
          <p14:tracePt t="83009" x="8283575" y="3711575"/>
          <p14:tracePt t="83013" x="8286750" y="3711575"/>
          <p14:tracePt t="83020" x="8289925" y="3711575"/>
          <p14:tracePt t="83031" x="8293100" y="3714750"/>
          <p14:tracePt t="83054" x="8296275" y="3714750"/>
          <p14:tracePt t="83065" x="8299450" y="3714750"/>
          <p14:tracePt t="83085" x="8302625" y="3714750"/>
          <p14:tracePt t="83118" x="8305800" y="3714750"/>
          <p14:tracePt t="83134" x="8308975" y="3714750"/>
          <p14:tracePt t="83149" x="8312150" y="3714750"/>
          <p14:tracePt t="83156" x="8315325" y="3714750"/>
          <p14:tracePt t="83172" x="8318500" y="3714750"/>
          <p14:tracePt t="83202" x="8321675" y="3714750"/>
          <p14:tracePt t="83208" x="8324850" y="3714750"/>
          <p14:tracePt t="83230" x="8328025" y="3714750"/>
          <p14:tracePt t="83242" x="8331200" y="3714750"/>
          <p14:tracePt t="83260" x="8334375" y="3714750"/>
          <p14:tracePt t="83275" x="8337550" y="3714750"/>
          <p14:tracePt t="83316" x="8340725" y="3711575"/>
          <p14:tracePt t="83331" x="8343900" y="3705225"/>
          <p14:tracePt t="83337" x="8343900" y="3702050"/>
          <p14:tracePt t="83354" x="8347075" y="3695700"/>
          <p14:tracePt t="83365" x="8347075" y="3689350"/>
          <p14:tracePt t="83383" x="8350250" y="3686175"/>
          <p14:tracePt t="83402" x="8353425" y="3670300"/>
          <p14:tracePt t="83415" x="8353425" y="3663950"/>
          <p14:tracePt t="83433" x="8353425" y="3651250"/>
          <p14:tracePt t="83453" x="8356600" y="3641725"/>
          <p14:tracePt t="83469" x="8356600" y="3635375"/>
          <p14:tracePt t="83481" x="8359775" y="3625850"/>
          <p14:tracePt t="83500" x="8362950" y="3616325"/>
          <p14:tracePt t="83517" x="8366125" y="3609975"/>
          <p14:tracePt t="83533" x="8369300" y="3603625"/>
          <p14:tracePt t="83548" x="8369300" y="3594100"/>
          <p14:tracePt t="83566" x="8369300" y="3581400"/>
          <p14:tracePt t="83584" x="8372475" y="3568700"/>
          <p14:tracePt t="83602" x="8375650" y="3559175"/>
          <p14:tracePt t="83615" x="8375650" y="3552825"/>
          <p14:tracePt t="83636" x="8378825" y="3533775"/>
          <p14:tracePt t="83650" x="8382000" y="3521075"/>
          <p14:tracePt t="83671" x="8385175" y="3508375"/>
          <p14:tracePt t="83681" x="8385175" y="3495675"/>
          <p14:tracePt t="83698" x="8388350" y="3482975"/>
          <p14:tracePt t="83717" x="8388350" y="3476625"/>
          <p14:tracePt t="83730" x="8391525" y="3473450"/>
          <p14:tracePt t="83749" x="8391525" y="3467100"/>
          <p14:tracePt t="83765" x="8394700" y="3460750"/>
          <p14:tracePt t="83783" x="8397875" y="3457575"/>
          <p14:tracePt t="83799" x="8401050" y="3451225"/>
          <p14:tracePt t="83835" x="8401050" y="3448050"/>
          <p14:tracePt t="83851" x="8401050" y="3444875"/>
          <p14:tracePt t="83855" x="8404225" y="3441700"/>
          <p14:tracePt t="83887" x="8407400" y="3438525"/>
          <p14:tracePt t="83916" x="8410575" y="3435350"/>
          <p14:tracePt t="83948" x="8413750" y="3435350"/>
          <p14:tracePt t="83973" x="8416925" y="3432175"/>
          <p14:tracePt t="84004" x="8420100" y="3429000"/>
          <p14:tracePt t="84059" x="8420100" y="3425825"/>
          <p14:tracePt t="84089" x="8423275" y="3422650"/>
          <p14:tracePt t="84099" x="8426450" y="3422650"/>
          <p14:tracePt t="84111" x="8429625" y="3419475"/>
          <p14:tracePt t="84129" x="8432800" y="3419475"/>
          <p14:tracePt t="84146" x="8442325" y="3416300"/>
          <p14:tracePt t="84150" x="8445500" y="3416300"/>
          <p14:tracePt t="84184" x="8448675" y="3416300"/>
          <p14:tracePt t="84195" x="8451850" y="3416300"/>
          <p14:tracePt t="84198" x="8455025" y="3416300"/>
          <p14:tracePt t="84215" x="8458200" y="3413125"/>
          <p14:tracePt t="84232" x="8464550" y="3413125"/>
          <p14:tracePt t="84248" x="8467725" y="3409950"/>
          <p14:tracePt t="84264" x="8470900" y="3409950"/>
          <p14:tracePt t="84282" x="8474075" y="3409950"/>
          <p14:tracePt t="84300" x="8480425" y="3406775"/>
          <p14:tracePt t="84317" x="8483600" y="3406775"/>
          <p14:tracePt t="84354" x="8486775" y="3403600"/>
          <p14:tracePt t="84356" x="8489950" y="3403600"/>
          <p14:tracePt t="84364" x="8493125" y="3400425"/>
          <p14:tracePt t="84383" x="8496300" y="3400425"/>
          <p14:tracePt t="84401" x="8499475" y="3400425"/>
          <p14:tracePt t="84416" x="8502650" y="3400425"/>
          <p14:tracePt t="84457" x="8505825" y="3400425"/>
          <p14:tracePt t="84465" x="8509000" y="3400425"/>
          <p14:tracePt t="84478" x="8512175" y="3397250"/>
          <p14:tracePt t="84493" x="8515350" y="3397250"/>
          <p14:tracePt t="84511" x="8518525" y="3397250"/>
          <p14:tracePt t="84534" x="8521700" y="3397250"/>
          <p14:tracePt t="84550" x="8524875" y="3397250"/>
          <p14:tracePt t="84573" x="8528050" y="3394075"/>
          <p14:tracePt t="84590" x="8531225" y="3394075"/>
          <p14:tracePt t="84606" x="8534400" y="3390900"/>
          <p14:tracePt t="84623" x="8537575" y="3390900"/>
          <p14:tracePt t="84632" x="8537575" y="3387725"/>
          <p14:tracePt t="84648" x="8540750" y="3387725"/>
          <p14:tracePt t="84664" x="8543925" y="3387725"/>
          <p14:tracePt t="84678" x="8547100" y="3387725"/>
          <p14:tracePt t="84693" x="8550275" y="3384550"/>
          <p14:tracePt t="84702" x="8553450" y="3384550"/>
          <p14:tracePt t="84715" x="8556625" y="3384550"/>
          <p14:tracePt t="84732" x="8562975" y="3378200"/>
          <p14:tracePt t="84749" x="8569325" y="3375025"/>
          <p14:tracePt t="84766" x="8575675" y="3375025"/>
          <p14:tracePt t="84782" x="8578850" y="3375025"/>
          <p14:tracePt t="84796" x="8582025" y="3371850"/>
          <p14:tracePt t="84813" x="8588375" y="3368675"/>
          <p14:tracePt t="84835" x="8601075" y="3365500"/>
          <p14:tracePt t="84850" x="8604250" y="3365500"/>
          <p14:tracePt t="84866" x="8613775" y="3362325"/>
          <p14:tracePt t="84881" x="8616950" y="3359150"/>
          <p14:tracePt t="84899" x="8629650" y="3352800"/>
          <p14:tracePt t="84914" x="8639175" y="3352800"/>
          <p14:tracePt t="84933" x="8648700" y="3349625"/>
          <p14:tracePt t="84947" x="8658225" y="3346450"/>
          <p14:tracePt t="84967" x="8667750" y="3346450"/>
          <p14:tracePt t="84984" x="8677275" y="3343275"/>
          <p14:tracePt t="84999" x="8686800" y="3343275"/>
          <p14:tracePt t="85016" x="8699500" y="3340100"/>
          <p14:tracePt t="85032" x="8705850" y="3336925"/>
          <p14:tracePt t="85048" x="8718550" y="3336925"/>
          <p14:tracePt t="85066" x="8734425" y="3333750"/>
          <p14:tracePt t="85079" x="8740775" y="3333750"/>
          <p14:tracePt t="85100" x="8759825" y="3327400"/>
          <p14:tracePt t="85116" x="8772525" y="3324225"/>
          <p14:tracePt t="85130" x="8782050" y="3324225"/>
          <p14:tracePt t="85147" x="8791575" y="3321050"/>
          <p14:tracePt t="85169" x="8804275" y="3321050"/>
          <p14:tracePt t="85183" x="8861425" y="3308350"/>
          <p14:tracePt t="85197" x="8877300" y="3305175"/>
          <p14:tracePt t="85214" x="8896350" y="3305175"/>
          <p14:tracePt t="85232" x="8909050" y="3302000"/>
          <p14:tracePt t="85248" x="8921750" y="3298825"/>
          <p14:tracePt t="85265" x="8928100" y="3295650"/>
          <p14:tracePt t="85283" x="8947150" y="3289300"/>
          <p14:tracePt t="85296" x="8953500" y="3289300"/>
          <p14:tracePt t="85313" x="8966200" y="3286125"/>
          <p14:tracePt t="85333" x="8994775" y="3276600"/>
          <p14:tracePt t="85348" x="9010650" y="3273425"/>
          <p14:tracePt t="85364" x="9029700" y="3270250"/>
          <p14:tracePt t="85383" x="9045575" y="3267075"/>
          <p14:tracePt t="85385" x="9051925" y="3263900"/>
          <p14:tracePt t="85397" x="9058275" y="3263900"/>
          <p14:tracePt t="85418" x="9083675" y="3257550"/>
          <p14:tracePt t="85429" x="9090025" y="3257550"/>
          <p14:tracePt t="85452" x="9109075" y="3254375"/>
          <p14:tracePt t="85463" x="9115425" y="3251200"/>
          <p14:tracePt t="85464" x="9118600" y="3251200"/>
          <p14:tracePt t="85482" x="9124950" y="3251200"/>
          <p14:tracePt t="85495" x="9128125" y="3251200"/>
          <p14:tracePt t="85515" x="9134475" y="3251200"/>
          <p14:tracePt t="85532" x="9137650" y="3251200"/>
          <p14:tracePt t="85547" x="9144000" y="3251200"/>
          <p14:tracePt t="85565" x="9153525" y="3248025"/>
          <p14:tracePt t="85581" x="9163050" y="3244850"/>
          <p14:tracePt t="85597" x="9175750" y="3241675"/>
          <p14:tracePt t="85616" x="9194800" y="3235325"/>
          <p14:tracePt t="85631" x="9204325" y="3232150"/>
          <p14:tracePt t="85647" x="9226550" y="3225800"/>
          <p14:tracePt t="85668" x="9261475" y="3206750"/>
          <p14:tracePt t="85681" x="9283700" y="3194050"/>
          <p14:tracePt t="85698" x="9309100" y="3175000"/>
          <p14:tracePt t="85713" x="9353550" y="3127375"/>
          <p14:tracePt t="85730" x="9356725" y="3101975"/>
          <p14:tracePt t="85745" x="9359900" y="3076575"/>
          <p14:tracePt t="85766" x="9366250" y="3054350"/>
          <p14:tracePt t="85768" x="9366250" y="3044825"/>
          <p14:tracePt t="85780" x="9359900" y="3028950"/>
          <p14:tracePt t="85796" x="9353550" y="3013075"/>
          <p14:tracePt t="85812" x="9321800" y="2978150"/>
          <p14:tracePt t="85833" x="9280525" y="2952750"/>
          <p14:tracePt t="85846" x="9261475" y="2943225"/>
          <p14:tracePt t="85865" x="9191625" y="2930525"/>
          <p14:tracePt t="85882" x="9156700" y="2927350"/>
          <p14:tracePt t="85898" x="9124950" y="2927350"/>
          <p14:tracePt t="85913" x="9080500" y="2927350"/>
          <p14:tracePt t="85930" x="9032875" y="2927350"/>
          <p14:tracePt t="85946" x="8994775" y="2927350"/>
          <p14:tracePt t="85966" x="8940800" y="2936875"/>
          <p14:tracePt t="85979" x="8886825" y="2955925"/>
          <p14:tracePt t="85997" x="8816975" y="2990850"/>
          <p14:tracePt t="86015" x="8715375" y="3051175"/>
          <p14:tracePt t="86031" x="8639175" y="3095625"/>
          <p14:tracePt t="86046" x="8575675" y="3133725"/>
          <p14:tracePt t="86063" x="8524875" y="3155950"/>
          <p14:tracePt t="86082" x="8489950" y="3171825"/>
          <p14:tracePt t="86100" x="8470900" y="3184525"/>
          <p14:tracePt t="86103" x="8464550" y="3187700"/>
          <p14:tracePt t="86113" x="8461375" y="3190875"/>
          <p14:tracePt t="86130" x="8458200" y="3190875"/>
          <p14:tracePt t="86154" x="8442325" y="3209925"/>
          <p14:tracePt t="86163" x="8435975" y="3216275"/>
          <p14:tracePt t="86200" x="8394700" y="3267075"/>
          <p14:tracePt t="86213" x="8385175" y="3282950"/>
          <p14:tracePt t="86232" x="8362950" y="3314700"/>
          <p14:tracePt t="86248" x="8356600" y="3336925"/>
          <p14:tracePt t="86271" x="8350250" y="3362325"/>
          <p14:tracePt t="86279" x="8353425" y="3378200"/>
          <p14:tracePt t="86304" x="8378825" y="3413125"/>
          <p14:tracePt t="86313" x="8388350" y="3422650"/>
          <p14:tracePt t="86329" x="8467725" y="3460750"/>
          <p14:tracePt t="86353" x="8655050" y="3495675"/>
          <p14:tracePt t="86364" x="8724900" y="3502025"/>
          <p14:tracePt t="86380" x="8880475" y="3508375"/>
          <p14:tracePt t="86399" x="9074150" y="3508375"/>
          <p14:tracePt t="86414" x="9169400" y="3495675"/>
          <p14:tracePt t="86431" x="9236075" y="3479800"/>
          <p14:tracePt t="86447" x="9296400" y="3463925"/>
          <p14:tracePt t="86465" x="9359900" y="3438525"/>
          <p14:tracePt t="86483" x="9407525" y="3416300"/>
          <p14:tracePt t="86484" x="9426575" y="3403600"/>
          <p14:tracePt t="86497" x="9448800" y="3390900"/>
          <p14:tracePt t="86513" x="9486900" y="3365500"/>
          <p14:tracePt t="86529" x="9518650" y="3333750"/>
          <p14:tracePt t="86550" x="9569450" y="3295650"/>
          <p14:tracePt t="86561" x="9578975" y="3282950"/>
          <p14:tracePt t="86580" x="9604375" y="3254375"/>
          <p14:tracePt t="86602" x="9632950" y="3219450"/>
          <p14:tracePt t="86614" x="9652000" y="3197225"/>
          <p14:tracePt t="86631" x="9671050" y="3165475"/>
          <p14:tracePt t="86647" x="9677400" y="3140075"/>
          <p14:tracePt t="86666" x="9686925" y="3114675"/>
          <p14:tracePt t="86681" x="9690100" y="3089275"/>
          <p14:tracePt t="86697" x="9690100" y="3070225"/>
          <p14:tracePt t="86713" x="9690100" y="3044825"/>
          <p14:tracePt t="86733" x="9674225" y="3009900"/>
          <p14:tracePt t="86750" x="9664700" y="2990850"/>
          <p14:tracePt t="86769" x="9645650" y="2974975"/>
          <p14:tracePt t="86776" x="9639300" y="2965450"/>
          <p14:tracePt t="86786" x="9623425" y="2955925"/>
          <p14:tracePt t="86795" x="9617075" y="2952750"/>
          <p14:tracePt t="86814" x="9582150" y="2936875"/>
          <p14:tracePt t="86829" x="9566275" y="2933700"/>
          <p14:tracePt t="86847" x="9525000" y="2927350"/>
          <p14:tracePt t="86863" x="9486900" y="2921000"/>
          <p14:tracePt t="86882" x="9426575" y="2921000"/>
          <p14:tracePt t="86896" x="9363075" y="2917825"/>
          <p14:tracePt t="86915" x="9286875" y="2917825"/>
          <p14:tracePt t="86928" x="9204325" y="2917825"/>
          <p14:tracePt t="86950" x="9102725" y="2917825"/>
          <p14:tracePt t="86964" x="9048750" y="2917825"/>
          <p14:tracePt t="86982" x="8991600" y="2917825"/>
          <p14:tracePt t="86996" x="8924925" y="2924175"/>
          <p14:tracePt t="87015" x="8867775" y="2933700"/>
          <p14:tracePt t="87029" x="8794750" y="2952750"/>
          <p14:tracePt t="87046" x="8728075" y="2974975"/>
          <p14:tracePt t="87062" x="8670925" y="3009900"/>
          <p14:tracePt t="87081" x="8629650" y="3044825"/>
          <p14:tracePt t="87096" x="8597900" y="3082925"/>
          <p14:tracePt t="87114" x="8562975" y="3143250"/>
          <p14:tracePt t="87128" x="8556625" y="3165475"/>
          <p14:tracePt t="87148" x="8553450" y="3219450"/>
          <p14:tracePt t="87164" x="8553450" y="3260725"/>
          <p14:tracePt t="87184" x="8569325" y="3295650"/>
          <p14:tracePt t="87197" x="8616950" y="3333750"/>
          <p14:tracePt t="87214" x="8709025" y="3365500"/>
          <p14:tracePt t="87228" x="8845550" y="3387725"/>
          <p14:tracePt t="87250" x="9070975" y="3394075"/>
          <p14:tracePt t="87254" x="9159875" y="3394075"/>
          <p14:tracePt t="87262" x="9239250" y="3394075"/>
          <p14:tracePt t="87278" x="9394825" y="3394075"/>
          <p14:tracePt t="87296" x="9480550" y="3381375"/>
          <p14:tracePt t="87312" x="9518650" y="3365500"/>
          <p14:tracePt t="87328" x="9544050" y="3340100"/>
          <p14:tracePt t="87348" x="9556750" y="3298825"/>
          <p14:tracePt t="87366" x="9556750" y="3216275"/>
          <p14:tracePt t="87382" x="9537700" y="3149600"/>
          <p14:tracePt t="87396" x="9515475" y="3105150"/>
          <p14:tracePt t="87414" x="9480550" y="3063875"/>
          <p14:tracePt t="87429" x="9445625" y="3035300"/>
          <p14:tracePt t="87444" x="9420225" y="3019425"/>
          <p14:tracePt t="87461" x="9350375" y="2984500"/>
          <p14:tracePt t="87478" x="9264650" y="2965450"/>
          <p14:tracePt t="87480" x="9213850" y="2959100"/>
          <p14:tracePt t="87496" x="9156700" y="2955925"/>
          <p14:tracePt t="87514" x="8931275" y="2943225"/>
          <p14:tracePt t="87531" x="8775700" y="2943225"/>
          <p14:tracePt t="87547" x="8632825" y="2952750"/>
          <p14:tracePt t="87564" x="8534400" y="2978150"/>
          <p14:tracePt t="87579" x="8474075" y="3006725"/>
          <p14:tracePt t="87597" x="8448675" y="3028950"/>
          <p14:tracePt t="87611" x="8432800" y="3054350"/>
          <p14:tracePt t="87632" x="8429625" y="3098800"/>
          <p14:tracePt t="87645" x="8426450" y="3114675"/>
          <p14:tracePt t="87664" x="8429625" y="3159125"/>
          <p14:tracePt t="87678" x="8439150" y="3175000"/>
          <p14:tracePt t="87699" x="8509000" y="3200400"/>
          <p14:tracePt t="87711" x="8531225" y="3203575"/>
          <p14:tracePt t="87732" x="8645525" y="3209925"/>
          <p14:tracePt t="87745" x="8740775" y="3209925"/>
          <p14:tracePt t="87765" x="8829675" y="3206750"/>
          <p14:tracePt t="87779" x="8928100" y="3187700"/>
          <p14:tracePt t="87799" x="8994775" y="3162300"/>
          <p14:tracePt t="87801" x="9017000" y="3155950"/>
          <p14:tracePt t="87811" x="9039225" y="3140075"/>
          <p14:tracePt t="87830" x="9055100" y="3127375"/>
          <p14:tracePt t="87844" x="9058275" y="3111500"/>
          <p14:tracePt t="87860" x="9058275" y="3089275"/>
          <p14:tracePt t="87883" x="9051925" y="3057525"/>
          <p14:tracePt t="87896" x="9042400" y="3048000"/>
          <p14:tracePt t="87913" x="9036050" y="3041650"/>
          <p14:tracePt t="87932" x="9023350" y="3035300"/>
          <p14:tracePt t="87946" x="9007475" y="3032125"/>
          <p14:tracePt t="87963" x="8991600" y="3032125"/>
          <p14:tracePt t="87978" x="8972550" y="3041650"/>
          <p14:tracePt t="87994" x="8956675" y="3070225"/>
          <p14:tracePt t="88011" x="8937625" y="3095625"/>
          <p14:tracePt t="88032" x="8931275" y="3143250"/>
          <p14:tracePt t="88048" x="8975725" y="3241675"/>
          <p14:tracePt t="88060" x="9029700" y="3270250"/>
          <p14:tracePt t="88083" x="9204325" y="3302000"/>
          <p14:tracePt t="88094" x="9350375" y="3302000"/>
          <p14:tracePt t="88113" x="9471025" y="3289300"/>
          <p14:tracePt t="88131" x="9569450" y="3251200"/>
          <p14:tracePt t="88147" x="9598025" y="3228975"/>
          <p14:tracePt t="88161" x="9604375" y="3206750"/>
          <p14:tracePt t="88180" x="9604375" y="3200400"/>
          <p14:tracePt t="88193" x="9601200" y="3190875"/>
          <p14:tracePt t="88214" x="9591675" y="3178175"/>
          <p14:tracePt t="88227" x="9588500" y="3175000"/>
          <p14:tracePt t="88290" x="9585325" y="3175000"/>
          <p14:tracePt t="88325" x="9582150" y="3175000"/>
          <p14:tracePt t="88337" x="9578975" y="3175000"/>
          <p14:tracePt t="88343" x="9575800" y="3175000"/>
          <p14:tracePt t="88365" x="9572625" y="3175000"/>
          <p14:tracePt t="88396" x="9572625" y="3178175"/>
          <p14:tracePt t="88400" x="9569450" y="3178175"/>
          <p14:tracePt t="88433" x="9569450" y="3181350"/>
          <p14:tracePt t="88457" x="9566275" y="3184525"/>
          <p14:tracePt t="88475" x="9563100" y="3187700"/>
          <p14:tracePt t="88486" x="9559925" y="3190875"/>
          <p14:tracePt t="88537" x="9556750" y="3190875"/>
          <p14:tracePt t="88559" x="9553575" y="3194050"/>
          <p14:tracePt t="89458" x="9553575" y="3190875"/>
          <p14:tracePt t="89461" x="9547225" y="3187700"/>
          <p14:tracePt t="89482" x="9502775" y="3159125"/>
          <p14:tracePt t="89492" x="9480550" y="3146425"/>
          <p14:tracePt t="89509" x="9423400" y="3114675"/>
          <p14:tracePt t="89529" x="9366250" y="3079750"/>
          <p14:tracePt t="89530" x="9321800" y="3060700"/>
          <p14:tracePt t="89545" x="9229725" y="3028950"/>
          <p14:tracePt t="89559" x="9169400" y="2997200"/>
          <p14:tracePt t="89560" x="9115425" y="2965450"/>
          <p14:tracePt t="89578" x="9017000" y="2917825"/>
          <p14:tracePt t="89598" x="8940800" y="2882900"/>
          <p14:tracePt t="89611" x="8902700" y="2860675"/>
          <p14:tracePt t="89630" x="8886825" y="2847975"/>
          <p14:tracePt t="89644" x="8864600" y="2828925"/>
          <p14:tracePt t="89663" x="8832850" y="2803525"/>
          <p14:tracePt t="89664" x="8810625" y="2790825"/>
          <p14:tracePt t="89676" x="8791575" y="2778125"/>
          <p14:tracePt t="89699" x="8734425" y="2736850"/>
          <p14:tracePt t="89709" x="8718550" y="2724150"/>
          <p14:tracePt t="89725" x="8680450" y="2698750"/>
          <p14:tracePt t="89743" x="8658225" y="2676525"/>
          <p14:tracePt t="89760" x="8636000" y="2657475"/>
          <p14:tracePt t="89778" x="8623300" y="2641600"/>
          <p14:tracePt t="89794" x="8616950" y="2622550"/>
          <p14:tracePt t="89810" x="8610600" y="2609850"/>
          <p14:tracePt t="89826" x="8607425" y="2600325"/>
          <p14:tracePt t="89844" x="8604250" y="2597150"/>
          <p14:tracePt t="89859" x="8601075" y="2593975"/>
          <p14:tracePt t="89876" x="8601075" y="2590800"/>
          <p14:tracePt t="89893" x="8597900" y="2584450"/>
          <p14:tracePt t="89913" x="8594725" y="2571750"/>
          <p14:tracePt t="89929" x="8591550" y="2562225"/>
          <p14:tracePt t="89944" x="8588375" y="2552700"/>
          <p14:tracePt t="89961" x="8585200" y="2540000"/>
          <p14:tracePt t="89978" x="8575675" y="2527300"/>
          <p14:tracePt t="89995" x="8572500" y="2517775"/>
          <p14:tracePt t="90011" x="8572500" y="2514600"/>
          <p14:tracePt t="90026" x="8569325" y="2508250"/>
          <p14:tracePt t="90046" x="8569325" y="2505075"/>
          <p14:tracePt t="90069" x="8569325" y="2501900"/>
          <p14:tracePt t="90110" x="8569325" y="2498725"/>
          <p14:tracePt t="90118" x="8569325" y="2495550"/>
          <p14:tracePt t="90127" x="8569325" y="2492375"/>
          <p14:tracePt t="90166" x="8566150" y="2486025"/>
          <p14:tracePt t="90183" x="8566150" y="2482850"/>
          <p14:tracePt t="90200" x="8562975" y="2479675"/>
          <p14:tracePt t="90217" x="8562975" y="2476500"/>
          <p14:tracePt t="90231" x="8559800" y="2473325"/>
          <p14:tracePt t="90247" x="8559800" y="2470150"/>
          <p14:tracePt t="90263" x="8556625" y="2463800"/>
          <p14:tracePt t="90276" x="8556625" y="2460625"/>
          <p14:tracePt t="90298" x="8553450" y="2451100"/>
          <p14:tracePt t="90311" x="8550275" y="2447925"/>
          <p14:tracePt t="90328" x="8550275" y="2444750"/>
          <p14:tracePt t="90343" x="8550275" y="2441575"/>
          <p14:tracePt t="90361" x="8550275" y="2435225"/>
          <p14:tracePt t="90387" x="8550275" y="2432050"/>
          <p14:tracePt t="90404" x="8550275" y="2428875"/>
          <p14:tracePt t="90409" x="8550275" y="2425700"/>
          <p14:tracePt t="90427" x="8547100" y="2419350"/>
          <p14:tracePt t="90459" x="8547100" y="2416175"/>
          <p14:tracePt t="90491" x="8543925" y="2416175"/>
          <p14:tracePt t="90719" x="8543925" y="2419350"/>
          <p14:tracePt t="90726" x="8550275" y="2432050"/>
          <p14:tracePt t="90734" x="8553450" y="2444750"/>
          <p14:tracePt t="90743" x="8559800" y="2457450"/>
          <p14:tracePt t="90760" x="8572500" y="2482850"/>
          <p14:tracePt t="90776" x="8588375" y="2511425"/>
          <p14:tracePt t="90791" x="8601075" y="2543175"/>
          <p14:tracePt t="90809" x="8610600" y="2568575"/>
          <p14:tracePt t="90827" x="8623300" y="2593975"/>
          <p14:tracePt t="90828" x="8629650" y="2609850"/>
          <p14:tracePt t="90843" x="8636000" y="2625725"/>
          <p14:tracePt t="90860" x="8651875" y="2657475"/>
          <p14:tracePt t="90875" x="8658225" y="2670175"/>
          <p14:tracePt t="90878" x="8661400" y="2682875"/>
          <p14:tracePt t="90896" x="8677275" y="2705100"/>
          <p14:tracePt t="90910" x="8683625" y="2733675"/>
          <p14:tracePt t="90929" x="8696325" y="2765425"/>
          <p14:tracePt t="90943" x="8705850" y="2797175"/>
          <p14:tracePt t="90961" x="8715375" y="2825750"/>
          <p14:tracePt t="90977" x="8721725" y="2854325"/>
          <p14:tracePt t="90992" x="8724900" y="2882900"/>
          <p14:tracePt t="91008" x="8728075" y="2901950"/>
          <p14:tracePt t="91026" x="8731250" y="2905125"/>
          <p14:tracePt t="91044" x="8731250" y="2911475"/>
          <p14:tracePt t="91261" x="8734425" y="2905125"/>
          <p14:tracePt t="91271" x="8734425" y="2886075"/>
          <p14:tracePt t="91275" x="8715375" y="2851150"/>
          <p14:tracePt t="91293" x="8680450" y="2771775"/>
          <p14:tracePt t="91310" x="8632825" y="2676525"/>
          <p14:tracePt t="91327" x="8591550" y="2590800"/>
          <p14:tracePt t="91341" x="8562975" y="2517775"/>
          <p14:tracePt t="91358" x="8537575" y="2454275"/>
          <p14:tracePt t="91375" x="8524875" y="2406650"/>
          <p14:tracePt t="91395" x="8518525" y="2374900"/>
          <p14:tracePt t="91413" x="8512175" y="2355850"/>
          <p14:tracePt t="91427" x="8509000" y="2343150"/>
          <p14:tracePt t="91445" x="8505825" y="2330450"/>
          <p14:tracePt t="91463" x="8505825" y="2327275"/>
          <p14:tracePt t="91547" x="8505825" y="2333625"/>
          <p14:tracePt t="91554" x="8505825" y="2346325"/>
          <p14:tracePt t="91563" x="8505825" y="2371725"/>
          <p14:tracePt t="91574" x="8505825" y="2409825"/>
          <p14:tracePt t="91598" x="8505825" y="2555875"/>
          <p14:tracePt t="91608" x="8518525" y="2625725"/>
          <p14:tracePt t="91627" x="8543925" y="2787650"/>
          <p14:tracePt t="91643" x="8562975" y="2886075"/>
          <p14:tracePt t="91663" x="8578850" y="2962275"/>
          <p14:tracePt t="91665" x="8588375" y="2984500"/>
          <p14:tracePt t="91677" x="8591550" y="3000375"/>
          <p14:tracePt t="91692" x="8594725" y="3009900"/>
          <p14:tracePt t="91729" x="8594725" y="3003550"/>
          <p14:tracePt t="91741" x="8594725" y="2984500"/>
          <p14:tracePt t="91744" x="8594725" y="2959100"/>
          <p14:tracePt t="91759" x="8594725" y="2924175"/>
          <p14:tracePt t="91776" x="8582025" y="2835275"/>
          <p14:tracePt t="91795" x="8566150" y="2657475"/>
          <p14:tracePt t="91809" x="8562975" y="2536825"/>
          <p14:tracePt t="91827" x="8562975" y="2454275"/>
          <p14:tracePt t="91841" x="8562975" y="2403475"/>
          <p14:tracePt t="91857" x="8562975" y="2368550"/>
          <p14:tracePt t="91873" x="8562975" y="2359025"/>
          <p14:tracePt t="91931" x="8562975" y="2365375"/>
          <p14:tracePt t="91936" x="8569325" y="2381250"/>
          <p14:tracePt t="91945" x="8572500" y="2406650"/>
          <p14:tracePt t="91958" x="8578850" y="2435225"/>
          <p14:tracePt t="91979" x="8588375" y="2562225"/>
          <p14:tracePt t="91994" x="8588375" y="2651125"/>
          <p14:tracePt t="92008" x="8588375" y="2695575"/>
          <p14:tracePt t="92025" x="8588375" y="2797175"/>
          <p14:tracePt t="92043" x="8591550" y="2819400"/>
          <p14:tracePt t="92057" x="8591550" y="2822575"/>
          <p14:tracePt t="92099" x="8591550" y="2809875"/>
          <p14:tracePt t="92106" x="8591550" y="2784475"/>
          <p14:tracePt t="92113" x="8591550" y="2759075"/>
          <p14:tracePt t="92124" x="8591550" y="2740025"/>
          <p14:tracePt t="92141" x="8585200" y="2667000"/>
          <p14:tracePt t="92158" x="8585200" y="2597150"/>
          <p14:tracePt t="92178" x="8582025" y="2524125"/>
          <p14:tracePt t="92197" x="8582025" y="2517775"/>
          <p14:tracePt t="92248" x="8582025" y="2546350"/>
          <p14:tracePt t="92257" x="8582025" y="2565400"/>
          <p14:tracePt t="92262" x="8582025" y="2590800"/>
          <p14:tracePt t="92275" x="8582025" y="2616200"/>
          <p14:tracePt t="92294" x="8575675" y="2724150"/>
          <p14:tracePt t="92307" x="8572500" y="2771775"/>
          <p14:tracePt t="92324" x="8566150" y="2860675"/>
          <p14:tracePt t="92342" x="8562975" y="2930525"/>
          <p14:tracePt t="92357" x="8562975" y="2952750"/>
          <p14:tracePt t="92376" x="8562975" y="2965450"/>
          <p14:tracePt t="92390" x="8562975" y="2968625"/>
          <p14:tracePt t="92434" x="8562975" y="2962275"/>
          <p14:tracePt t="92441" x="8562975" y="2949575"/>
          <p14:tracePt t="92446" x="8562975" y="2933700"/>
          <p14:tracePt t="92459" x="8562975" y="2924175"/>
          <p14:tracePt t="92476" x="8559800" y="2911475"/>
          <p14:tracePt t="92492" x="8559800" y="2908300"/>
          <p14:tracePt t="92608" x="8559800" y="2914650"/>
          <p14:tracePt t="92623" x="8559800" y="2917825"/>
          <p14:tracePt t="92652" x="8559800" y="2921000"/>
          <p14:tracePt t="92923" x="8559800" y="2924175"/>
          <p14:tracePt t="95980" x="8559800" y="2930525"/>
          <p14:tracePt t="95983" x="8559800" y="2933700"/>
          <p14:tracePt t="96028" x="8559800" y="2936875"/>
          <p14:tracePt t="96128" x="8559800" y="2940050"/>
          <p14:tracePt t="96136" x="8559800" y="2943225"/>
          <p14:tracePt t="96144" x="8559800" y="2946400"/>
          <p14:tracePt t="96161" x="8559800" y="2952750"/>
          <p14:tracePt t="96172" x="8559800" y="2955925"/>
          <p14:tracePt t="96188" x="8559800" y="2962275"/>
          <p14:tracePt t="96205" x="8559800" y="2965450"/>
          <p14:tracePt t="96223" x="8562975" y="2971800"/>
          <p14:tracePt t="96240" x="8562975" y="2974975"/>
          <p14:tracePt t="96259" x="8562975" y="2978150"/>
          <p14:tracePt t="96275" x="8566150" y="2981325"/>
          <p14:tracePt t="96290" x="8566150" y="2984500"/>
          <p14:tracePt t="96306" x="8569325" y="2990850"/>
          <p14:tracePt t="96322" x="8569325" y="2997200"/>
          <p14:tracePt t="96339" x="8572500" y="3000375"/>
          <p14:tracePt t="96356" x="8575675" y="3013075"/>
          <p14:tracePt t="96371" x="8578850" y="3016250"/>
          <p14:tracePt t="96388" x="8582025" y="3028950"/>
          <p14:tracePt t="96404" x="8588375" y="3035300"/>
          <p14:tracePt t="96421" x="8591550" y="3048000"/>
          <p14:tracePt t="96437" x="8594725" y="3054350"/>
          <p14:tracePt t="96454" x="8601075" y="3063875"/>
          <p14:tracePt t="96470" x="8604250" y="3073400"/>
          <p14:tracePt t="96488" x="8610600" y="3079750"/>
          <p14:tracePt t="96505" x="8613775" y="3089275"/>
          <p14:tracePt t="96520" x="8616950" y="3095625"/>
          <p14:tracePt t="96522" x="8616950" y="3098800"/>
          <p14:tracePt t="96539" x="8636000" y="3121025"/>
          <p14:tracePt t="96555" x="8645525" y="3133725"/>
          <p14:tracePt t="96571" x="8651875" y="3140075"/>
          <p14:tracePt t="96588" x="8661400" y="3146425"/>
          <p14:tracePt t="96604" x="8667750" y="3155950"/>
          <p14:tracePt t="96623" x="8674100" y="3159125"/>
          <p14:tracePt t="96639" x="8680450" y="3168650"/>
          <p14:tracePt t="96654" x="8689975" y="3168650"/>
          <p14:tracePt t="96672" x="8702675" y="3178175"/>
          <p14:tracePt t="96677" x="8705850" y="3178175"/>
          <p14:tracePt t="96689" x="8712200" y="3181350"/>
          <p14:tracePt t="96706" x="8724900" y="3187700"/>
          <p14:tracePt t="96723" x="8731250" y="3187700"/>
          <p14:tracePt t="96739" x="8737600" y="3190875"/>
          <p14:tracePt t="96758" x="8750300" y="3197225"/>
          <p14:tracePt t="96772" x="8766175" y="3200400"/>
          <p14:tracePt t="96787" x="8782050" y="3203575"/>
          <p14:tracePt t="96804" x="8797925" y="3206750"/>
          <p14:tracePt t="96822" x="8816975" y="3209925"/>
          <p14:tracePt t="96839" x="8829675" y="3213100"/>
          <p14:tracePt t="96855" x="8845550" y="3219450"/>
          <p14:tracePt t="96872" x="8858250" y="3222625"/>
          <p14:tracePt t="96887" x="8874125" y="3228975"/>
          <p14:tracePt t="96907" x="8899525" y="3235325"/>
          <p14:tracePt t="96922" x="8915400" y="3238500"/>
          <p14:tracePt t="96939" x="8921750" y="3241675"/>
          <p14:tracePt t="96958" x="8931275" y="3244850"/>
          <p14:tracePt t="96976" x="8950325" y="3251200"/>
          <p14:tracePt t="96988" x="8953500" y="3251200"/>
          <p14:tracePt t="97004" x="8959850" y="3254375"/>
          <p14:tracePt t="97020" x="8969375" y="3257550"/>
          <p14:tracePt t="97038" x="8975725" y="3257550"/>
          <p14:tracePt t="97055" x="8985250" y="3263900"/>
          <p14:tracePt t="97074" x="8991600" y="3267075"/>
          <p14:tracePt t="97089" x="8997950" y="3270250"/>
          <p14:tracePt t="97109" x="9007475" y="3273425"/>
          <p14:tracePt t="97112" x="9013825" y="3276600"/>
          <p14:tracePt t="97123" x="9020175" y="3279775"/>
          <p14:tracePt t="97139" x="9036050" y="3286125"/>
          <p14:tracePt t="97156" x="9048750" y="3289300"/>
          <p14:tracePt t="97176" x="9083675" y="3305175"/>
          <p14:tracePt t="97190" x="9093200" y="3308350"/>
          <p14:tracePt t="97206" x="9109075" y="3314700"/>
          <p14:tracePt t="97225" x="9134475" y="3327400"/>
          <p14:tracePt t="97239" x="9147175" y="3333750"/>
          <p14:tracePt t="97255" x="9156700" y="3340100"/>
          <p14:tracePt t="97274" x="9159875" y="3346450"/>
          <p14:tracePt t="97290" x="9166225" y="3349625"/>
          <p14:tracePt t="97308" x="9169400" y="3355975"/>
          <p14:tracePt t="97322" x="9178925" y="3365500"/>
          <p14:tracePt t="97339" x="9182100" y="3375025"/>
          <p14:tracePt t="97341" x="9182100" y="3378200"/>
          <p14:tracePt t="97354" x="9185275" y="3381375"/>
          <p14:tracePt t="97373" x="9191625" y="3397250"/>
          <p14:tracePt t="97389" x="9194800" y="3406775"/>
          <p14:tracePt t="97403" x="9194800" y="3413125"/>
          <p14:tracePt t="97422" x="9201150" y="3429000"/>
          <p14:tracePt t="97438" x="9204325" y="3435350"/>
          <p14:tracePt t="97462" x="9207500" y="3441700"/>
          <p14:tracePt t="97469" x="9207500" y="3444875"/>
          <p14:tracePt t="97487" x="9210675" y="3451225"/>
          <p14:tracePt t="97518" x="9213850" y="3454400"/>
          <p14:tracePt t="97524" x="9213850" y="3460750"/>
          <p14:tracePt t="97540" x="9217025" y="3463925"/>
          <p14:tracePt t="97558" x="9217025" y="3467100"/>
          <p14:tracePt t="97577" x="9217025" y="3470275"/>
          <p14:tracePt t="97589" x="9220200" y="3470275"/>
          <p14:tracePt t="97630" x="9220200" y="3473450"/>
          <p14:tracePt t="97639" x="9223375" y="3473450"/>
          <p14:tracePt t="97656" x="9223375" y="3476625"/>
          <p14:tracePt t="97672" x="9226550" y="3479800"/>
          <p14:tracePt t="97690" x="9229725" y="3482975"/>
          <p14:tracePt t="97706" x="9229725" y="3486150"/>
          <p14:tracePt t="97726" x="9232900" y="3489325"/>
          <p14:tracePt t="97741" x="9232900" y="3492500"/>
          <p14:tracePt t="97755" x="9232900" y="3495675"/>
          <p14:tracePt t="97776" x="9232900" y="3498850"/>
          <p14:tracePt t="97794" x="9232900" y="3502025"/>
          <p14:tracePt t="97820" x="9236075" y="3505200"/>
          <p14:tracePt t="97907" x="9236075" y="3508375"/>
          <p14:tracePt t="101766" x="9239250" y="3530600"/>
          <p14:tracePt t="101772" x="9239250" y="3533775"/>
          <p14:tracePt t="101783" x="9239250" y="3540125"/>
          <p14:tracePt t="101802" x="9239250" y="3549650"/>
          <p14:tracePt t="101818" x="9239250" y="3562350"/>
          <p14:tracePt t="101836" x="9239250" y="3581400"/>
          <p14:tracePt t="101853" x="9239250" y="3597275"/>
          <p14:tracePt t="101866" x="9239250" y="3606800"/>
          <p14:tracePt t="101886" x="9239250" y="3638550"/>
          <p14:tracePt t="101900" x="9239250" y="3654425"/>
          <p14:tracePt t="101920" x="9239250" y="3673475"/>
          <p14:tracePt t="101936" x="9239250" y="3695700"/>
          <p14:tracePt t="101951" x="9239250" y="3711575"/>
          <p14:tracePt t="101969" x="9239250" y="3727450"/>
          <p14:tracePt t="101985" x="9239250" y="3740150"/>
          <p14:tracePt t="101999" x="9239250" y="3759200"/>
          <p14:tracePt t="102018" x="9239250" y="3781425"/>
          <p14:tracePt t="102035" x="9239250" y="3810000"/>
          <p14:tracePt t="102049" x="9239250" y="3822700"/>
          <p14:tracePt t="102068" x="9239250" y="3835400"/>
          <p14:tracePt t="102085" x="9239250" y="3851275"/>
          <p14:tracePt t="102101" x="9239250" y="3867150"/>
          <p14:tracePt t="102116" x="9239250" y="3883025"/>
          <p14:tracePt t="102135" x="9239250" y="3895725"/>
          <p14:tracePt t="102153" x="9239250" y="3905250"/>
          <p14:tracePt t="102167" x="9239250" y="3911600"/>
          <p14:tracePt t="102187" x="9239250" y="3927475"/>
          <p14:tracePt t="102200" x="9239250" y="3930650"/>
          <p14:tracePt t="102217" x="9239250" y="3940175"/>
          <p14:tracePt t="102233" x="9239250" y="3943350"/>
          <p14:tracePt t="102251" x="9239250" y="3952875"/>
          <p14:tracePt t="102265" x="9239250" y="3956050"/>
          <p14:tracePt t="102290" x="9239250" y="3959225"/>
          <p14:tracePt t="102317" x="9239250" y="3962400"/>
          <p14:tracePt t="103636" x="9251950" y="3962400"/>
          <p14:tracePt t="103644" x="9261475" y="3962400"/>
          <p14:tracePt t="103650" x="9277350" y="3962400"/>
          <p14:tracePt t="103665" x="9296400" y="3962400"/>
          <p14:tracePt t="103682" x="9353550" y="3962400"/>
          <p14:tracePt t="103700" x="9518650" y="3962400"/>
          <p14:tracePt t="103714" x="9648825" y="3962400"/>
          <p14:tracePt t="103732" x="9804400" y="3962400"/>
          <p14:tracePt t="103751" x="9931400" y="3962400"/>
          <p14:tracePt t="103765" x="10045700" y="3956050"/>
          <p14:tracePt t="103783" x="10134600" y="3949700"/>
          <p14:tracePt t="103802" x="10226675" y="3946525"/>
          <p14:tracePt t="103816" x="10245725" y="3946525"/>
          <p14:tracePt t="103835" x="10328275" y="3946525"/>
          <p14:tracePt t="103853" x="10375900" y="3946525"/>
          <p14:tracePt t="103864" x="10394950" y="3946525"/>
          <p14:tracePt t="103883" x="10420350" y="3946525"/>
          <p14:tracePt t="103901" x="10433050" y="3946525"/>
          <p14:tracePt t="103917" x="10439400" y="3946525"/>
          <p14:tracePt t="103932" x="10442575" y="3949700"/>
          <p14:tracePt t="103950" x="10448925" y="3952875"/>
          <p14:tracePt t="103967" x="10455275" y="3956050"/>
          <p14:tracePt t="103968" x="10458450" y="3956050"/>
          <p14:tracePt t="103986" x="10461625" y="3956050"/>
          <p14:tracePt t="103998" x="10464800" y="3959225"/>
          <p14:tracePt t="104015" x="10471150" y="3962400"/>
          <p14:tracePt t="104035" x="10480675" y="3965575"/>
          <p14:tracePt t="104059" x="10483850" y="3965575"/>
          <p14:tracePt t="104742" x="10471150" y="3975100"/>
          <p14:tracePt t="104748" x="10455275" y="3984625"/>
          <p14:tracePt t="104758" x="10439400" y="3997325"/>
          <p14:tracePt t="104764" x="10417175" y="4010025"/>
          <p14:tracePt t="104782" x="10356850" y="4032250"/>
          <p14:tracePt t="104799" x="10277475" y="4064000"/>
          <p14:tracePt t="104815" x="10185400" y="4098925"/>
          <p14:tracePt t="104831" x="10080625" y="4121150"/>
          <p14:tracePt t="104850" x="9871075" y="4130675"/>
          <p14:tracePt t="104863" x="9785350" y="4130675"/>
          <p14:tracePt t="104883" x="9540875" y="4137025"/>
          <p14:tracePt t="104898" x="9432925" y="4137025"/>
          <p14:tracePt t="104917" x="9375775" y="4137025"/>
          <p14:tracePt t="104931" x="9353550" y="4137025"/>
          <p14:tracePt t="104949" x="9340850" y="4137025"/>
          <p14:tracePt t="104966" x="9337675" y="4137025"/>
          <p14:tracePt t="104983" x="9324975" y="4130675"/>
          <p14:tracePt t="104997" x="9302750" y="4127500"/>
          <p14:tracePt t="105014" x="9264650" y="4124325"/>
          <p14:tracePt t="105029" x="9210675" y="4114800"/>
          <p14:tracePt t="105046" x="9156700" y="4105275"/>
          <p14:tracePt t="105065" x="9121775" y="4102100"/>
          <p14:tracePt t="105068" x="9096375" y="4095750"/>
          <p14:tracePt t="105080" x="9086850" y="4092575"/>
          <p14:tracePt t="105100" x="9061450" y="4089400"/>
          <p14:tracePt t="105117" x="9045575" y="4086225"/>
          <p14:tracePt t="105134" x="9032875" y="4083050"/>
          <p14:tracePt t="105148" x="9026525" y="4083050"/>
          <p14:tracePt t="105166" x="9020175" y="4083050"/>
          <p14:tracePt t="105184" x="9007475" y="4083050"/>
          <p14:tracePt t="105201" x="8997950" y="4079875"/>
          <p14:tracePt t="105218" x="8988425" y="4079875"/>
          <p14:tracePt t="105230" x="8982075" y="4076700"/>
          <p14:tracePt t="105249" x="8975725" y="4076700"/>
          <p14:tracePt t="105264" x="8969375" y="4073525"/>
          <p14:tracePt t="105451" x="8969375" y="4076700"/>
          <p14:tracePt t="105463" x="8969375" y="4086225"/>
          <p14:tracePt t="105471" x="8972550" y="4092575"/>
          <p14:tracePt t="105480" x="8975725" y="4098925"/>
          <p14:tracePt t="105499" x="8978900" y="4111625"/>
          <p14:tracePt t="105513" x="8985250" y="4127500"/>
          <p14:tracePt t="105529" x="8988425" y="4140200"/>
          <p14:tracePt t="105546" x="8997950" y="4156075"/>
          <p14:tracePt t="105565" x="8997950" y="4159250"/>
          <p14:tracePt t="105567" x="8997950" y="4168775"/>
          <p14:tracePt t="105582" x="9004300" y="4181475"/>
          <p14:tracePt t="105598" x="9013825" y="4197350"/>
          <p14:tracePt t="105613" x="9017000" y="4210050"/>
          <p14:tracePt t="105614" x="9020175" y="4219575"/>
          <p14:tracePt t="105632" x="9026525" y="4235450"/>
          <p14:tracePt t="105648" x="9029700" y="4254500"/>
          <p14:tracePt t="105666" x="9036050" y="4267200"/>
          <p14:tracePt t="105681" x="9036050" y="4283075"/>
          <p14:tracePt t="105697" x="9039225" y="4295775"/>
          <p14:tracePt t="105715" x="9039225" y="4314825"/>
          <p14:tracePt t="105717" x="9039225" y="4321175"/>
          <p14:tracePt t="105730" x="9039225" y="4327525"/>
          <p14:tracePt t="105747" x="9039225" y="4337050"/>
          <p14:tracePt t="105763" x="9039225" y="4343400"/>
          <p14:tracePt t="105782" x="9039225" y="4356100"/>
          <p14:tracePt t="105796" x="9039225" y="4365625"/>
          <p14:tracePt t="105814" x="9039225" y="4375150"/>
          <p14:tracePt t="105831" x="9039225" y="4381500"/>
          <p14:tracePt t="105849" x="9039225" y="4391025"/>
          <p14:tracePt t="105868" x="9039225" y="4403725"/>
          <p14:tracePt t="105880" x="9039225" y="4406900"/>
          <p14:tracePt t="105898" x="9039225" y="4413250"/>
          <p14:tracePt t="105917" x="9039225" y="4422775"/>
          <p14:tracePt t="105931" x="9039225" y="4432300"/>
          <p14:tracePt t="105949" x="9039225" y="4435475"/>
          <p14:tracePt t="105964" x="9039225" y="4441825"/>
          <p14:tracePt t="105981" x="9039225" y="4448175"/>
          <p14:tracePt t="105998" x="9029700" y="4476750"/>
          <p14:tracePt t="106012" x="9023350" y="4483100"/>
          <p14:tracePt t="106028" x="9020175" y="4489450"/>
          <p14:tracePt t="106046" x="9013825" y="4495800"/>
          <p14:tracePt t="106062" x="9001125" y="4508500"/>
          <p14:tracePt t="106083" x="8994775" y="4511675"/>
          <p14:tracePt t="106099" x="8985250" y="4518025"/>
          <p14:tracePt t="106116" x="8966200" y="4524375"/>
          <p14:tracePt t="106133" x="8937625" y="4527550"/>
          <p14:tracePt t="106145" x="8912225" y="4530725"/>
          <p14:tracePt t="106163" x="8870950" y="4537075"/>
          <p14:tracePt t="106186" x="8804275" y="4540250"/>
          <p14:tracePt t="106196" x="8791575" y="4540250"/>
          <p14:tracePt t="106212" x="8753475" y="4543425"/>
          <p14:tracePt t="106231" x="8718550" y="4549775"/>
          <p14:tracePt t="106266" x="8658225" y="4549775"/>
          <p14:tracePt t="106278" x="8642350" y="4549775"/>
          <p14:tracePt t="106295" x="8620125" y="4549775"/>
          <p14:tracePt t="106315" x="8588375" y="4549775"/>
          <p14:tracePt t="106334" x="8559800" y="4549775"/>
          <p14:tracePt t="106336" x="8553450" y="4549775"/>
          <p14:tracePt t="106351" x="8540750" y="4549775"/>
          <p14:tracePt t="106363" x="8524875" y="4549775"/>
          <p14:tracePt t="106379" x="8509000" y="4549775"/>
          <p14:tracePt t="106398" x="8486775" y="4549775"/>
          <p14:tracePt t="106419" x="8464550" y="4549775"/>
          <p14:tracePt t="106429" x="8458200" y="4549775"/>
          <p14:tracePt t="106448" x="8448675" y="4549775"/>
          <p14:tracePt t="106466" x="8439150" y="4549775"/>
          <p14:tracePt t="106483" x="8435975" y="4549775"/>
          <p14:tracePt t="106497" x="8432800" y="4549775"/>
          <p14:tracePt t="106515" x="8429625" y="4549775"/>
          <p14:tracePt t="107135" x="8432800" y="4549775"/>
          <p14:tracePt t="109281" x="8496300" y="4546600"/>
          <p14:tracePt t="109286" x="8515350" y="4546600"/>
          <p14:tracePt t="109293" x="8534400" y="4540250"/>
          <p14:tracePt t="109315" x="8575675" y="4533900"/>
          <p14:tracePt t="109316" x="8607425" y="4530725"/>
          <p14:tracePt t="109327" x="8629650" y="4530725"/>
          <p14:tracePt t="109343" x="8658225" y="4527550"/>
          <p14:tracePt t="109360" x="8683625" y="4527550"/>
          <p14:tracePt t="109377" x="8693150" y="4527550"/>
          <p14:tracePt t="113711" x="8686800" y="4530725"/>
          <p14:tracePt t="113715" x="8677275" y="4530725"/>
          <p14:tracePt t="113725" x="8655050" y="4530725"/>
          <p14:tracePt t="113740" x="8569325" y="4527550"/>
          <p14:tracePt t="113756" x="8372475" y="4508500"/>
          <p14:tracePt t="113773" x="8156575" y="4495800"/>
          <p14:tracePt t="113795" x="7851775" y="4483100"/>
          <p14:tracePt t="113807" x="7781925" y="4476750"/>
          <p14:tracePt t="113824" x="7673975" y="4470400"/>
          <p14:tracePt t="113841" x="7623175" y="4470400"/>
          <p14:tracePt t="113862" x="7562850" y="4473575"/>
          <p14:tracePt t="113873" x="7540625" y="4476750"/>
          <p14:tracePt t="113874" x="7527925" y="4476750"/>
          <p14:tracePt t="113893" x="7477125" y="4476750"/>
          <p14:tracePt t="113907" x="7413625" y="4476750"/>
          <p14:tracePt t="113929" x="7308850" y="4460875"/>
          <p14:tracePt t="113940" x="7280275" y="4451350"/>
          <p14:tracePt t="113959" x="7213600" y="4438650"/>
          <p14:tracePt t="113960" x="7181850" y="4432300"/>
          <p14:tracePt t="113975" x="7159625" y="4429125"/>
          <p14:tracePt t="113989" x="7127875" y="4419600"/>
          <p14:tracePt t="114007" x="7112000" y="4416425"/>
          <p14:tracePt t="114025" x="7105650" y="4416425"/>
          <p14:tracePt t="114044" x="7102475" y="4416425"/>
          <p14:tracePt t="114057" x="7096125" y="4416425"/>
          <p14:tracePt t="114077" x="7086600" y="4416425"/>
          <p14:tracePt t="114092" x="7083425" y="4416425"/>
          <p14:tracePt t="114109" x="7077075" y="4416425"/>
          <p14:tracePt t="114131" x="7073900" y="4416425"/>
          <p14:tracePt t="114157" x="7070725" y="4416425"/>
          <p14:tracePt t="114172" x="7067550" y="4416425"/>
          <p14:tracePt t="114196" x="7064375" y="4416425"/>
          <p14:tracePt t="114250" x="7061200" y="4416425"/>
          <p14:tracePt t="114293" x="7058025" y="4416425"/>
          <p14:tracePt t="114911" x="7061200" y="4416425"/>
          <p14:tracePt t="114918" x="7064375" y="4416425"/>
          <p14:tracePt t="114928" x="7073900" y="4416425"/>
          <p14:tracePt t="114938" x="7080250" y="4416425"/>
          <p14:tracePt t="114959" x="7118350" y="4419600"/>
          <p14:tracePt t="114975" x="7165975" y="4429125"/>
          <p14:tracePt t="114990" x="7251700" y="4445000"/>
          <p14:tracePt t="115008" x="7372350" y="4464050"/>
          <p14:tracePt t="115023" x="7531100" y="4489450"/>
          <p14:tracePt t="115040" x="7664450" y="4498975"/>
          <p14:tracePt t="115056" x="7769225" y="4498975"/>
          <p14:tracePt t="115073" x="7883525" y="4498975"/>
          <p14:tracePt t="115089" x="7991475" y="4498975"/>
          <p14:tracePt t="115107" x="8080375" y="4495800"/>
          <p14:tracePt t="115109" x="8137525" y="4492625"/>
          <p14:tracePt t="115122" x="8181975" y="4486275"/>
          <p14:tracePt t="115138" x="8261350" y="4476750"/>
          <p14:tracePt t="115157" x="8362950" y="4473575"/>
          <p14:tracePt t="115173" x="8416925" y="4464050"/>
          <p14:tracePt t="115192" x="8445500" y="4457700"/>
          <p14:tracePt t="115208" x="8470900" y="4451350"/>
          <p14:tracePt t="115224" x="8483600" y="4445000"/>
          <p14:tracePt t="115239" x="8499475" y="4441825"/>
          <p14:tracePt t="115255" x="8518525" y="4432300"/>
          <p14:tracePt t="115273" x="8543925" y="4422775"/>
          <p14:tracePt t="115291" x="8569325" y="4410075"/>
          <p14:tracePt t="115304" x="8594725" y="4397375"/>
          <p14:tracePt t="115322" x="8616950" y="4387850"/>
          <p14:tracePt t="115338" x="8629650" y="4384675"/>
          <p14:tracePt t="115355" x="8636000" y="4384675"/>
          <p14:tracePt t="115356" x="8639175" y="4381500"/>
          <p14:tracePt t="115429" x="8639175" y="4384675"/>
          <p14:tracePt t="115437" x="8636000" y="4391025"/>
          <p14:tracePt t="115444" x="8636000" y="4397375"/>
          <p14:tracePt t="115456" x="8632825" y="4403725"/>
          <p14:tracePt t="115475" x="8629650" y="4419600"/>
          <p14:tracePt t="115488" x="8629650" y="4425950"/>
          <p14:tracePt t="115508" x="8626475" y="4438650"/>
          <p14:tracePt t="115525" x="8626475" y="4460875"/>
          <p14:tracePt t="115543" x="8658225" y="4483100"/>
          <p14:tracePt t="115557" x="8715375" y="4505325"/>
          <p14:tracePt t="115573" x="8820150" y="4537075"/>
          <p14:tracePt t="115589" x="8963025" y="4565650"/>
          <p14:tracePt t="115608" x="9153525" y="4578350"/>
          <p14:tracePt t="115621" x="9375775" y="4578350"/>
          <p14:tracePt t="115644" x="9578975" y="4524375"/>
          <p14:tracePt t="115654" x="9613900" y="4505325"/>
          <p14:tracePt t="115676" x="9680575" y="4429125"/>
          <p14:tracePt t="115688" x="9683750" y="4416425"/>
          <p14:tracePt t="115709" x="9683750" y="4371975"/>
          <p14:tracePt t="115725" x="9671050" y="4349750"/>
          <p14:tracePt t="115741" x="9648825" y="4327525"/>
          <p14:tracePt t="115757" x="9604375" y="4305300"/>
          <p14:tracePt t="115773" x="9556750" y="4289425"/>
          <p14:tracePt t="115789" x="9509125" y="4279900"/>
          <p14:tracePt t="115805" x="9471025" y="4279900"/>
          <p14:tracePt t="115824" x="9423400" y="4279900"/>
          <p14:tracePt t="115842" x="9359900" y="4279900"/>
          <p14:tracePt t="115843" x="9321800" y="4286250"/>
          <p14:tracePt t="115856" x="9280525" y="4292600"/>
          <p14:tracePt t="115877" x="9169400" y="4324350"/>
          <p14:tracePt t="115889" x="9134475" y="4340225"/>
          <p14:tracePt t="115891" x="9093200" y="4359275"/>
          <p14:tracePt t="115905" x="9055100" y="4375150"/>
          <p14:tracePt t="115906" x="9013825" y="4397375"/>
          <p14:tracePt t="115925" x="8950325" y="4429125"/>
          <p14:tracePt t="115938" x="8924925" y="4448175"/>
          <p14:tracePt t="115957" x="8915400" y="4467225"/>
          <p14:tracePt t="115975" x="8909050" y="4479925"/>
          <p14:tracePt t="115988" x="8915400" y="4495800"/>
          <p14:tracePt t="116004" x="8934450" y="4514850"/>
          <p14:tracePt t="116025" x="9055100" y="4546600"/>
          <p14:tracePt t="116041" x="9169400" y="4559300"/>
          <p14:tracePt t="116057" x="9283700" y="4559300"/>
          <p14:tracePt t="116074" x="9404350" y="4540250"/>
          <p14:tracePt t="116090" x="9502775" y="4508500"/>
          <p14:tracePt t="116109" x="9566275" y="4454525"/>
          <p14:tracePt t="116123" x="9585325" y="4400550"/>
          <p14:tracePt t="116138" x="9578975" y="4346575"/>
          <p14:tracePt t="116159" x="9521825" y="4257675"/>
          <p14:tracePt t="116181" x="9264650" y="4060825"/>
          <p14:tracePt t="116200" x="9093200" y="4010025"/>
          <p14:tracePt t="116202" x="9029700" y="4003675"/>
          <p14:tracePt t="116208" x="8985250" y="4000500"/>
          <p14:tracePt t="116223" x="8921750" y="4000500"/>
          <p14:tracePt t="116241" x="8807450" y="4006850"/>
          <p14:tracePt t="116259" x="8750300" y="4029075"/>
          <p14:tracePt t="116275" x="8699500" y="4057650"/>
          <p14:tracePt t="116292" x="8636000" y="4098925"/>
          <p14:tracePt t="116307" x="8553450" y="4171950"/>
          <p14:tracePt t="116325" x="8464550" y="4241800"/>
          <p14:tracePt t="116339" x="8397875" y="4311650"/>
          <p14:tracePt t="116357" x="8350250" y="4365625"/>
          <p14:tracePt t="116372" x="8337550" y="4397375"/>
          <p14:tracePt t="116387" x="8337550" y="4419600"/>
          <p14:tracePt t="116404" x="8391525" y="4454525"/>
          <p14:tracePt t="116420" x="8470900" y="4473575"/>
          <p14:tracePt t="116439" x="8566150" y="4473575"/>
          <p14:tracePt t="116457" x="8699500" y="4473575"/>
          <p14:tracePt t="116472" x="8737600" y="4473575"/>
          <p14:tracePt t="116490" x="8826500" y="4448175"/>
          <p14:tracePt t="116508" x="8855075" y="4425950"/>
          <p14:tracePt t="116522" x="8867775" y="4403725"/>
          <p14:tracePt t="116538" x="8870950" y="4362450"/>
          <p14:tracePt t="116559" x="8867775" y="4276725"/>
          <p14:tracePt t="116575" x="8855075" y="4257675"/>
          <p14:tracePt t="116589" x="8848725" y="4248150"/>
          <p14:tracePt t="116590" x="8845550" y="4248150"/>
          <p14:tracePt t="116604" x="8839200" y="4244975"/>
          <p14:tracePt t="116624" x="8829675" y="4241800"/>
          <p14:tracePt t="116642" x="8823325" y="4241800"/>
          <p14:tracePt t="116661" x="8813800" y="4241800"/>
          <p14:tracePt t="116671" x="8807450" y="4244975"/>
          <p14:tracePt t="116689" x="8794750" y="4254500"/>
          <p14:tracePt t="116704" x="8782050" y="4264025"/>
          <p14:tracePt t="116727" x="8769350" y="4273550"/>
          <p14:tracePt t="116743" x="8763000" y="4283075"/>
          <p14:tracePt t="116762" x="8759825" y="4286250"/>
          <p14:tracePt t="116774" x="8756650" y="4286250"/>
          <p14:tracePt t="116903" x="8756650" y="4289425"/>
          <p14:tracePt t="116922" x="8756650" y="4292600"/>
          <p14:tracePt t="116936" x="8753475" y="4295775"/>
          <p14:tracePt t="117839" x="8750300" y="4295775"/>
          <p14:tracePt t="117843" x="8747125" y="4295775"/>
          <p14:tracePt t="117973" x="8743950" y="4295775"/>
          <p14:tracePt t="117988" x="8740775" y="4298950"/>
          <p14:tracePt t="118167" x="8737600" y="4302125"/>
          <p14:tracePt t="118209" x="8734425" y="4302125"/>
          <p14:tracePt t="118240" x="8731250" y="4302125"/>
          <p14:tracePt t="118248" x="8731250" y="4305300"/>
          <p14:tracePt t="118367" x="8728075" y="4305300"/>
          <p14:tracePt t="118647" x="8724900" y="4305300"/>
          <p14:tracePt t="118676" x="8721725" y="4305300"/>
          <p14:tracePt t="118701" x="8718550" y="4305300"/>
          <p14:tracePt t="118733" x="8712200" y="4308475"/>
          <p14:tracePt t="118738" x="8705850" y="4311650"/>
          <p14:tracePt t="118751" x="8702675" y="4314825"/>
          <p14:tracePt t="118774" x="8693150" y="4318000"/>
          <p14:tracePt t="118787" x="8689975" y="4321175"/>
          <p14:tracePt t="118806" x="8670925" y="4327525"/>
          <p14:tracePt t="118819" x="8664575" y="4327525"/>
          <p14:tracePt t="118839" x="8651875" y="4333875"/>
          <p14:tracePt t="118855" x="8645525" y="4337050"/>
          <p14:tracePt t="118868" x="8642350" y="4337050"/>
          <p14:tracePt t="118889" x="8632825" y="4337050"/>
          <p14:tracePt t="118910" x="8629650" y="4337050"/>
          <p14:tracePt t="118929" x="8626475" y="4340225"/>
          <p14:tracePt t="118935" x="8623300" y="4340225"/>
          <p14:tracePt t="118954" x="8620125" y="4340225"/>
          <p14:tracePt t="118968" x="8616950" y="4343400"/>
          <p14:tracePt t="118988" x="8613775" y="4343400"/>
          <p14:tracePt t="119080" x="8610600" y="4343400"/>
          <p14:tracePt t="119129" x="8607425" y="4343400"/>
          <p14:tracePt t="119171" x="8604250" y="4343400"/>
          <p14:tracePt t="119256" x="8601075" y="4343400"/>
          <p14:tracePt t="119281" x="8597900" y="4346575"/>
          <p14:tracePt t="119307" x="8594725" y="4349750"/>
          <p14:tracePt t="119334" x="8594725" y="4352925"/>
          <p14:tracePt t="119367" x="8591550" y="4356100"/>
          <p14:tracePt t="119423" x="8588375" y="4356100"/>
          <p14:tracePt t="119433" x="8585200" y="4359275"/>
          <p14:tracePt t="119480" x="8582025" y="4362450"/>
          <p14:tracePt t="119533" x="8578850" y="4362450"/>
          <p14:tracePt t="119547" x="8575675" y="4362450"/>
          <p14:tracePt t="119573" x="8572500" y="4365625"/>
          <p14:tracePt t="119588" x="8569325" y="4368800"/>
          <p14:tracePt t="119612" x="8566150" y="4368800"/>
          <p14:tracePt t="119624" x="8562975" y="4371975"/>
          <p14:tracePt t="119644" x="8559800" y="4371975"/>
          <p14:tracePt t="119651" x="8556625" y="4371975"/>
          <p14:tracePt t="119669" x="8553450" y="4375150"/>
          <p14:tracePt t="119689" x="8537575" y="4381500"/>
          <p14:tracePt t="119701" x="8531225" y="4384675"/>
          <p14:tracePt t="119718" x="8518525" y="4391025"/>
          <p14:tracePt t="119740" x="8509000" y="4397375"/>
          <p14:tracePt t="119752" x="8505825" y="4400550"/>
          <p14:tracePt t="119773" x="8496300" y="4403725"/>
          <p14:tracePt t="119790" x="8493125" y="4403725"/>
          <p14:tracePt t="119805" x="8489950" y="4406900"/>
          <p14:tracePt t="119818" x="8486775" y="4406900"/>
          <p14:tracePt t="119836" x="8483600" y="4410075"/>
          <p14:tracePt t="119852" x="8480425" y="4410075"/>
          <p14:tracePt t="119870" x="8477250" y="4410075"/>
          <p14:tracePt t="119885" x="8470900" y="4413250"/>
          <p14:tracePt t="119902" x="8467725" y="4416425"/>
          <p14:tracePt t="119920" x="8451850" y="4419600"/>
          <p14:tracePt t="119934" x="8439150" y="4419600"/>
          <p14:tracePt t="119954" x="8426450" y="4422775"/>
          <p14:tracePt t="119971" x="8416925" y="4425950"/>
          <p14:tracePt t="119988" x="8410575" y="4425950"/>
          <p14:tracePt t="120001" x="8407400" y="4429125"/>
          <p14:tracePt t="120023" x="8401050" y="4429125"/>
          <p14:tracePt t="120035" x="8397875" y="4432300"/>
          <p14:tracePt t="120054" x="8394700" y="4432300"/>
          <p14:tracePt t="120071" x="8388350" y="4435475"/>
          <p14:tracePt t="120086" x="8385175" y="4435475"/>
          <p14:tracePt t="120102" x="8378825" y="4435475"/>
          <p14:tracePt t="120122" x="8375650" y="4435475"/>
          <p14:tracePt t="120137" x="8372475" y="4435475"/>
          <p14:tracePt t="120153" x="8366125" y="4438650"/>
          <p14:tracePt t="120170" x="8359775" y="4438650"/>
          <p14:tracePt t="120189" x="8353425" y="4441825"/>
          <p14:tracePt t="120226" x="8350250" y="4441825"/>
          <p14:tracePt t="120260" x="8347075" y="4445000"/>
          <p14:tracePt t="120279" x="8343900" y="4445000"/>
          <p14:tracePt t="120309" x="8340725" y="4445000"/>
          <p14:tracePt t="120337" x="8337550" y="4445000"/>
          <p14:tracePt t="120466" x="8343900" y="4445000"/>
          <p14:tracePt t="120469" x="8350250" y="4445000"/>
          <p14:tracePt t="120495" x="8372475" y="4435475"/>
          <p14:tracePt t="120501" x="8375650" y="4432300"/>
          <p14:tracePt t="120517" x="8385175" y="4425950"/>
          <p14:tracePt t="120539" x="8394700" y="4416425"/>
          <p14:tracePt t="120551" x="8397875" y="4416425"/>
          <p14:tracePt t="120569" x="8397875" y="4410075"/>
          <p14:tracePt t="120630" x="8394700" y="4410075"/>
          <p14:tracePt t="120634" x="8391525" y="4410075"/>
          <p14:tracePt t="120653" x="8388350" y="4410075"/>
          <p14:tracePt t="120671" x="8382000" y="4410075"/>
          <p14:tracePt t="120685" x="8375650" y="4410075"/>
          <p14:tracePt t="120702" x="8366125" y="4410075"/>
          <p14:tracePt t="120719" x="8340725" y="4410075"/>
          <p14:tracePt t="120733" x="8315325" y="4413250"/>
          <p14:tracePt t="120750" x="8296275" y="4416425"/>
          <p14:tracePt t="120768" x="8283575" y="4419600"/>
          <p14:tracePt t="120786" x="8264525" y="4425950"/>
          <p14:tracePt t="120804" x="8255000" y="4425950"/>
          <p14:tracePt t="120818" x="8245475" y="4425950"/>
          <p14:tracePt t="120836" x="8242300" y="4425950"/>
          <p14:tracePt t="120850" x="8235950" y="4425950"/>
          <p14:tracePt t="120875" x="8232775" y="4425950"/>
          <p14:tracePt t="120889" x="8229600" y="4425950"/>
          <p14:tracePt t="120900" x="8226425" y="4425950"/>
          <p14:tracePt t="120917" x="8223250" y="4425950"/>
          <p14:tracePt t="120947" x="8220075" y="4425950"/>
          <p14:tracePt t="120969" x="8220075" y="4429125"/>
          <p14:tracePt t="120985" x="8216900" y="4429125"/>
          <p14:tracePt t="121000" x="8213725" y="4429125"/>
          <p14:tracePt t="121008" x="8213725" y="4419600"/>
          <p14:tracePt t="121019" x="8213725" y="4413250"/>
          <p14:tracePt t="121037" x="8213725" y="4381500"/>
          <p14:tracePt t="121038" x="8213725" y="4359275"/>
          <p14:tracePt t="121051" x="8220075" y="4333875"/>
          <p14:tracePt t="121069" x="8239125" y="4267200"/>
          <p14:tracePt t="121087" x="8258175" y="4168775"/>
          <p14:tracePt t="121103" x="8261350" y="4108450"/>
          <p14:tracePt t="121117" x="8261350" y="4083050"/>
          <p14:tracePt t="121118" x="8261350" y="4064000"/>
          <p14:tracePt t="121135" x="8261350" y="4057650"/>
          <p14:tracePt t="121205" x="8261350" y="4105275"/>
          <p14:tracePt t="121212" x="8264525" y="4124325"/>
          <p14:tracePt t="121221" x="8264525" y="4143375"/>
          <p14:tracePt t="121233" x="8264525" y="4162425"/>
          <p14:tracePt t="121249" x="8264525" y="4222750"/>
          <p14:tracePt t="121271" x="8255000" y="4314825"/>
          <p14:tracePt t="121287" x="8245475" y="4362450"/>
          <p14:tracePt t="121302" x="8235950" y="4397375"/>
          <p14:tracePt t="121319" x="8226425" y="4438650"/>
          <p14:tracePt t="121334" x="8220075" y="4473575"/>
          <p14:tracePt t="121350" x="8210550" y="4505325"/>
          <p14:tracePt t="121367" x="8207375" y="4521200"/>
          <p14:tracePt t="121386" x="8207375" y="4527550"/>
          <p14:tracePt t="121402" x="8207375" y="4530725"/>
          <p14:tracePt t="121419" x="8207375" y="4537075"/>
          <p14:tracePt t="121438" x="8207375" y="4540250"/>
          <p14:tracePt t="121464" x="8207375" y="4543425"/>
          <p14:tracePt t="123983" x="8207375" y="4533900"/>
          <p14:tracePt t="123992" x="8207375" y="4530725"/>
          <p14:tracePt t="124000" x="8207375" y="4527550"/>
          <p14:tracePt t="124015" x="8207375" y="4514850"/>
          <p14:tracePt t="124031" x="8210550" y="4495800"/>
          <p14:tracePt t="124048" x="8210550" y="4467225"/>
          <p14:tracePt t="124068" x="8213725" y="4429125"/>
          <p14:tracePt t="124083" x="8220075" y="4356100"/>
          <p14:tracePt t="124085" x="8220075" y="4330700"/>
          <p14:tracePt t="124098" x="8220075" y="4286250"/>
          <p14:tracePt t="124119" x="8204200" y="4168775"/>
          <p14:tracePt t="124135" x="8162925" y="4076700"/>
          <p14:tracePt t="124150" x="8077200" y="3952875"/>
          <p14:tracePt t="124166" x="8004175" y="3867150"/>
          <p14:tracePt t="124184" x="7950200" y="3803650"/>
          <p14:tracePt t="124201" x="7918450" y="3768725"/>
          <p14:tracePt t="124214" x="7915275" y="3765550"/>
          <p14:tracePt t="124249" x="7931150" y="3781425"/>
          <p14:tracePt t="124254" x="7950200" y="3810000"/>
          <p14:tracePt t="124265" x="7969250" y="3838575"/>
          <p14:tracePt t="124282" x="8007350" y="3902075"/>
          <p14:tracePt t="124298" x="8048625" y="3994150"/>
          <p14:tracePt t="124301" x="8064500" y="4048125"/>
          <p14:tracePt t="124314" x="8074025" y="4092575"/>
          <p14:tracePt t="124333" x="8096250" y="4235450"/>
          <p14:tracePt t="124349" x="8096250" y="4305300"/>
          <p14:tracePt t="124386" x="8099425" y="4397375"/>
          <p14:tracePt t="124399" x="8105775" y="4422775"/>
          <p14:tracePt t="124414" x="8118475" y="4438650"/>
          <p14:tracePt t="124430" x="8128000" y="4448175"/>
          <p14:tracePt t="124647" x="8131175" y="4448175"/>
          <p14:tracePt t="124651" x="8134350" y="4445000"/>
          <p14:tracePt t="124664" x="8143875" y="4435475"/>
          <p14:tracePt t="124680" x="8150225" y="4406900"/>
          <p14:tracePt t="124700" x="8153400" y="4368800"/>
          <p14:tracePt t="124715" x="8153400" y="4302125"/>
          <p14:tracePt t="124730" x="8153400" y="4225925"/>
          <p14:tracePt t="124748" x="8140700" y="4111625"/>
          <p14:tracePt t="124765" x="8099425" y="4006850"/>
          <p14:tracePt t="124784" x="8029575" y="3905250"/>
          <p14:tracePt t="124786" x="7981950" y="3863975"/>
          <p14:tracePt t="124797" x="7927975" y="3832225"/>
          <p14:tracePt t="124818" x="7785100" y="3775075"/>
          <p14:tracePt t="124833" x="7743825" y="3775075"/>
          <p14:tracePt t="124852" x="7721600" y="3775075"/>
          <p14:tracePt t="124866" x="7702550" y="3775075"/>
          <p14:tracePt t="124883" x="7686675" y="3794125"/>
          <p14:tracePt t="124897" x="7613650" y="3876675"/>
          <p14:tracePt t="124914" x="7550150" y="3959225"/>
          <p14:tracePt t="124934" x="7439025" y="4121150"/>
          <p14:tracePt t="124946" x="7413625" y="4168775"/>
          <p14:tracePt t="124968" x="7362825" y="4283075"/>
          <p14:tracePt t="124981" x="7362825" y="4302125"/>
          <p14:tracePt t="124982" x="7362825" y="4321175"/>
          <p14:tracePt t="125003" x="7362825" y="4349750"/>
          <p14:tracePt t="125014" x="7378700" y="4365625"/>
          <p14:tracePt t="125031" x="7407275" y="4384675"/>
          <p14:tracePt t="125049" x="7454900" y="4391025"/>
          <p14:tracePt t="125067" x="7505700" y="4391025"/>
          <p14:tracePt t="125081" x="7550150" y="4391025"/>
          <p14:tracePt t="125103" x="7635875" y="4314825"/>
          <p14:tracePt t="125114" x="7645400" y="4286250"/>
          <p14:tracePt t="125130" x="7658100" y="4206875"/>
          <p14:tracePt t="125147" x="7664450" y="4111625"/>
          <p14:tracePt t="125149" x="7664450" y="4060825"/>
          <p14:tracePt t="125165" x="7642225" y="3952875"/>
          <p14:tracePt t="125180" x="7556500" y="3832225"/>
          <p14:tracePt t="125199" x="7346950" y="3702050"/>
          <p14:tracePt t="125218" x="7226300" y="3676650"/>
          <p14:tracePt t="125231" x="7143750" y="3676650"/>
          <p14:tracePt t="125249" x="7099300" y="3676650"/>
          <p14:tracePt t="125264" x="7083425" y="3689350"/>
          <p14:tracePt t="125288" x="7045325" y="3784600"/>
          <p14:tracePt t="125301" x="7004050" y="3873500"/>
          <p14:tracePt t="125314" x="6991350" y="3924300"/>
          <p14:tracePt t="125333" x="6953250" y="4079875"/>
          <p14:tracePt t="125350" x="6950075" y="4146550"/>
          <p14:tracePt t="125369" x="6975475" y="4191000"/>
          <p14:tracePt t="125381" x="7026275" y="4213225"/>
          <p14:tracePt t="125397" x="7083425" y="4213225"/>
          <p14:tracePt t="125416" x="7150100" y="4210050"/>
          <p14:tracePt t="125431" x="7229475" y="4181475"/>
          <p14:tracePt t="125448" x="7292975" y="4143375"/>
          <p14:tracePt t="125464" x="7340600" y="4089400"/>
          <p14:tracePt t="125483" x="7378700" y="4013200"/>
          <p14:tracePt t="125499" x="7381875" y="3981450"/>
          <p14:tracePt t="125513" x="7378700" y="3943350"/>
          <p14:tracePt t="125515" x="7366000" y="3927475"/>
          <p14:tracePt t="125533" x="7337425" y="3902075"/>
          <p14:tracePt t="125550" x="7334250" y="3902075"/>
          <p14:tracePt t="125619" x="7334250" y="3911600"/>
          <p14:tracePt t="125626" x="7334250" y="3914775"/>
          <p14:tracePt t="125634" x="7334250" y="3921125"/>
          <p14:tracePt t="125651" x="7334250" y="3927475"/>
          <p14:tracePt t="125666" x="7334250" y="3937000"/>
          <p14:tracePt t="125681" x="7337425" y="3946525"/>
          <p14:tracePt t="125701" x="7343775" y="3949700"/>
          <p14:tracePt t="125714" x="7350125" y="3959225"/>
          <p14:tracePt t="125731" x="7359650" y="3968750"/>
          <p14:tracePt t="125748" x="7372350" y="3978275"/>
          <p14:tracePt t="125766" x="7416800" y="3990975"/>
          <p14:tracePt t="125783" x="7451725" y="3994150"/>
          <p14:tracePt t="125785" x="7470775" y="3997325"/>
          <p14:tracePt t="125796" x="7489825" y="3997325"/>
          <p14:tracePt t="125817" x="7562850" y="4003675"/>
          <p14:tracePt t="125834" x="7610475" y="4003675"/>
          <p14:tracePt t="125847" x="7620000" y="4003675"/>
          <p14:tracePt t="125868" x="7642225" y="4003675"/>
          <p14:tracePt t="125881" x="7645400" y="4003675"/>
          <p14:tracePt t="127063" x="7664450" y="4006850"/>
          <p14:tracePt t="127071" x="7680325" y="4006850"/>
          <p14:tracePt t="127078" x="7693025" y="4006850"/>
          <p14:tracePt t="127096" x="7721600" y="4006850"/>
          <p14:tracePt t="127113" x="7750175" y="4013200"/>
          <p14:tracePt t="127130" x="7772400" y="4013200"/>
          <p14:tracePt t="127146" x="7785100" y="4016375"/>
          <p14:tracePt t="127163" x="7788275" y="4019550"/>
          <p14:tracePt t="127183" x="7794625" y="4022725"/>
          <p14:tracePt t="127199" x="7800975" y="4029075"/>
          <p14:tracePt t="127214" x="7807325" y="4035425"/>
          <p14:tracePt t="127232" x="7813675" y="4048125"/>
          <p14:tracePt t="127245" x="7820025" y="4057650"/>
          <p14:tracePt t="127246" x="7823200" y="4064000"/>
          <p14:tracePt t="127262" x="7829550" y="4070350"/>
          <p14:tracePt t="127278" x="7835900" y="4083050"/>
          <p14:tracePt t="127295" x="7835900" y="4095750"/>
          <p14:tracePt t="127301" x="7835900" y="4102100"/>
          <p14:tracePt t="127312" x="7835900" y="4108450"/>
          <p14:tracePt t="127330" x="7835900" y="4121150"/>
          <p14:tracePt t="127347" x="7839075" y="4133850"/>
          <p14:tracePt t="127366" x="7839075" y="4143375"/>
          <p14:tracePt t="127379" x="7839075" y="4146550"/>
          <p14:tracePt t="127401" x="7839075" y="4152900"/>
          <p14:tracePt t="127415" x="7839075" y="4159250"/>
          <p14:tracePt t="127438" x="7839075" y="4162425"/>
          <p14:tracePt t="127908" x="7835900" y="4152900"/>
          <p14:tracePt t="127917" x="7829550" y="4146550"/>
          <p14:tracePt t="127933" x="7778750" y="4108450"/>
          <p14:tracePt t="127945" x="7673975" y="4057650"/>
          <p14:tracePt t="127965" x="7429500" y="3978275"/>
          <p14:tracePt t="127978" x="7242175" y="3965575"/>
          <p14:tracePt t="127995" x="7159625" y="3965575"/>
          <p14:tracePt t="128014" x="7140575" y="3965575"/>
          <p14:tracePt t="128123" x="7143750" y="3965575"/>
          <p14:tracePt t="128227" x="7146925" y="3965575"/>
          <p14:tracePt t="128231" x="7150100" y="3965575"/>
          <p14:tracePt t="128261" x="7153275" y="3965575"/>
          <p14:tracePt t="129366" x="7156450" y="3965575"/>
          <p14:tracePt t="129419" x="7159625" y="3965575"/>
          <p14:tracePt t="129468" x="7159625" y="3968750"/>
          <p14:tracePt t="129476" x="7159625" y="3971925"/>
          <p14:tracePt t="129498" x="7159625" y="3975100"/>
          <p14:tracePt t="129537" x="7159625" y="3978275"/>
          <p14:tracePt t="129554" x="7159625" y="3981450"/>
          <p14:tracePt t="129579" x="7159625" y="3984625"/>
          <p14:tracePt t="129607" x="7156450" y="3990975"/>
          <p14:tracePt t="129621" x="7153275" y="3990975"/>
          <p14:tracePt t="129629" x="7153275" y="3994150"/>
          <p14:tracePt t="129645" x="7143750" y="3997325"/>
          <p14:tracePt t="129662" x="7131050" y="4000500"/>
          <p14:tracePt t="129680" x="7115175" y="4006850"/>
          <p14:tracePt t="129695" x="7105650" y="4006850"/>
          <p14:tracePt t="129712" x="7092950" y="4010025"/>
          <p14:tracePt t="129727" x="7080250" y="4016375"/>
          <p14:tracePt t="129743" x="7064375" y="4019550"/>
          <p14:tracePt t="129762" x="7054850" y="4019550"/>
          <p14:tracePt t="129778" x="7042150" y="4022725"/>
          <p14:tracePt t="129795" x="7013575" y="4022725"/>
          <p14:tracePt t="129811" x="6988175" y="4022725"/>
          <p14:tracePt t="129826" x="6959600" y="4022725"/>
          <p14:tracePt t="129845" x="6911975" y="4022725"/>
          <p14:tracePt t="129863" x="6877050" y="4022725"/>
          <p14:tracePt t="129882" x="6845300" y="4022725"/>
          <p14:tracePt t="129884" x="6816725" y="4016375"/>
          <p14:tracePt t="129893" x="6804025" y="4016375"/>
          <p14:tracePt t="129913" x="6753225" y="4013200"/>
          <p14:tracePt t="129930" x="6699250" y="4010025"/>
          <p14:tracePt t="129943" x="6648450" y="4010025"/>
          <p14:tracePt t="129960" x="6607175" y="4010025"/>
          <p14:tracePt t="129976" x="6575425" y="4010025"/>
          <p14:tracePt t="129994" x="6546850" y="4010025"/>
          <p14:tracePt t="129997" x="6534150" y="4010025"/>
          <p14:tracePt t="130012" x="6515100" y="4010025"/>
          <p14:tracePt t="130031" x="6448425" y="4019550"/>
          <p14:tracePt t="130047" x="6391275" y="4025900"/>
          <p14:tracePt t="130054" x="6359525" y="4025900"/>
          <p14:tracePt t="130059" x="6318250" y="4032250"/>
          <p14:tracePt t="130078" x="6242050" y="4041775"/>
          <p14:tracePt t="130098" x="6134100" y="4070350"/>
          <p14:tracePt t="130111" x="6108700" y="4076700"/>
          <p14:tracePt t="130128" x="6051550" y="4098925"/>
          <p14:tracePt t="130142" x="6003925" y="4117975"/>
          <p14:tracePt t="130164" x="5946775" y="4140200"/>
          <p14:tracePt t="130181" x="5895975" y="4162425"/>
          <p14:tracePt t="130196" x="5835650" y="4187825"/>
          <p14:tracePt t="130212" x="5781675" y="4206875"/>
          <p14:tracePt t="130228" x="5718175" y="4225925"/>
          <p14:tracePt t="130247" x="5664200" y="4241800"/>
          <p14:tracePt t="130262" x="5616575" y="4260850"/>
          <p14:tracePt t="130278" x="5572125" y="4273550"/>
          <p14:tracePt t="130297" x="5543550" y="4289425"/>
          <p14:tracePt t="130313" x="5521325" y="4302125"/>
          <p14:tracePt t="130329" x="5508625" y="4318000"/>
          <p14:tracePt t="130347" x="5495925" y="4337050"/>
          <p14:tracePt t="130360" x="5495925" y="4340225"/>
          <p14:tracePt t="130375" x="5495925" y="4356100"/>
          <p14:tracePt t="130397" x="5489575" y="4371975"/>
          <p14:tracePt t="130413" x="5489575" y="4384675"/>
          <p14:tracePt t="130428" x="5495925" y="4397375"/>
          <p14:tracePt t="130443" x="5495925" y="4406900"/>
          <p14:tracePt t="130462" x="5502275" y="4419600"/>
          <p14:tracePt t="130479" x="5502275" y="4422775"/>
          <p14:tracePt t="130494" x="5508625" y="4435475"/>
          <p14:tracePt t="130511" x="5518150" y="4441825"/>
          <p14:tracePt t="130527" x="5527675" y="4448175"/>
          <p14:tracePt t="130545" x="5540375" y="4454525"/>
          <p14:tracePt t="130546" x="5549900" y="4454525"/>
          <p14:tracePt t="130561" x="5603875" y="4454525"/>
          <p14:tracePt t="130584" x="5645150" y="4457700"/>
          <p14:tracePt t="130588" x="5664200" y="4457700"/>
          <p14:tracePt t="130592" x="5695950" y="4460875"/>
          <p14:tracePt t="130610" x="5749925" y="4460875"/>
          <p14:tracePt t="130629" x="5819775" y="4460875"/>
          <p14:tracePt t="130642" x="5895975" y="4460875"/>
          <p14:tracePt t="130662" x="5984875" y="4467225"/>
          <p14:tracePt t="130677" x="6086475" y="4476750"/>
          <p14:tracePt t="130693" x="6194425" y="4489450"/>
          <p14:tracePt t="130711" x="6273800" y="4492625"/>
          <p14:tracePt t="130712" x="6311900" y="4492625"/>
          <p14:tracePt t="130727" x="6343650" y="4492625"/>
          <p14:tracePt t="130743" x="6413500" y="4492625"/>
          <p14:tracePt t="130761" x="6521450" y="4492625"/>
          <p14:tracePt t="130778" x="6610350" y="4492625"/>
          <p14:tracePt t="130797" x="6689725" y="4483100"/>
          <p14:tracePt t="130811" x="6765925" y="4483100"/>
          <p14:tracePt t="130825" x="6810375" y="4476750"/>
          <p14:tracePt t="130845" x="6845300" y="4476750"/>
          <p14:tracePt t="130862" x="6870700" y="4476750"/>
          <p14:tracePt t="130875" x="6902450" y="4476750"/>
          <p14:tracePt t="130895" x="6943725" y="4476750"/>
          <p14:tracePt t="130912" x="7026275" y="4476750"/>
          <p14:tracePt t="130927" x="7038975" y="4476750"/>
          <p14:tracePt t="130928" x="7061200" y="4476750"/>
          <p14:tracePt t="130945" x="7099300" y="4476750"/>
          <p14:tracePt t="130961" x="7115175" y="4476750"/>
          <p14:tracePt t="130977" x="7124700" y="4476750"/>
          <p14:tracePt t="131110" x="7112000" y="4479925"/>
          <p14:tracePt t="131118" x="7102475" y="4479925"/>
          <p14:tracePt t="131126" x="7077075" y="4479925"/>
          <p14:tracePt t="131144" x="7007225" y="4486275"/>
          <p14:tracePt t="131162" x="6873875" y="4483100"/>
          <p14:tracePt t="131178" x="6696075" y="4483100"/>
          <p14:tracePt t="131194" x="6511925" y="4483100"/>
          <p14:tracePt t="131214" x="6353175" y="4483100"/>
          <p14:tracePt t="131225" x="6264275" y="4483100"/>
          <p14:tracePt t="131242" x="6251575" y="4483100"/>
          <p14:tracePt t="131264" x="6251575" y="4479925"/>
          <p14:tracePt t="131289" x="6251575" y="4476750"/>
          <p14:tracePt t="131295" x="6257925" y="4473575"/>
          <p14:tracePt t="131309" x="6261100" y="4473575"/>
          <p14:tracePt t="131310" x="6267450" y="4473575"/>
          <p14:tracePt t="131326" x="6276975" y="4473575"/>
          <p14:tracePt t="131343" x="6299200" y="4473575"/>
          <p14:tracePt t="131364" x="6327775" y="4473575"/>
          <p14:tracePt t="131377" x="6378575" y="4473575"/>
          <p14:tracePt t="131393" x="6435725" y="4467225"/>
          <p14:tracePt t="131408" x="6496050" y="4464050"/>
          <p14:tracePt t="131429" x="6565900" y="4457700"/>
          <p14:tracePt t="131430" x="6597650" y="4454525"/>
          <p14:tracePt t="131444" x="6632575" y="4454525"/>
          <p14:tracePt t="131463" x="6715125" y="4454525"/>
          <p14:tracePt t="131476" x="6734175" y="4454525"/>
          <p14:tracePt t="131493" x="6765925" y="4454525"/>
          <p14:tracePt t="131512" x="6804025" y="4454525"/>
          <p14:tracePt t="131528" x="6832600" y="4454525"/>
          <p14:tracePt t="131544" x="6873875" y="4441825"/>
          <p14:tracePt t="131559" x="6918325" y="4438650"/>
          <p14:tracePt t="131577" x="6972300" y="4422775"/>
          <p14:tracePt t="131594" x="7007225" y="4419600"/>
          <p14:tracePt t="131608" x="7032625" y="4413250"/>
          <p14:tracePt t="131626" x="7045325" y="4410075"/>
          <p14:tracePt t="131645" x="7058025" y="4410075"/>
          <p14:tracePt t="131662" x="7083425" y="4403725"/>
          <p14:tracePt t="131678" x="7099300" y="4400550"/>
          <p14:tracePt t="131692" x="7124700" y="4400550"/>
          <p14:tracePt t="131708" x="7140575" y="4400550"/>
          <p14:tracePt t="131725" x="7156450" y="4400550"/>
          <p14:tracePt t="131741" x="7165975" y="4400550"/>
          <p14:tracePt t="131759" x="7175500" y="4400550"/>
          <p14:tracePt t="131781" x="7178675" y="4400550"/>
          <p14:tracePt t="131792" x="7181850" y="4400550"/>
          <p14:tracePt t="131812" x="7185025" y="4400550"/>
          <p14:tracePt t="131825" x="7188200" y="4400550"/>
          <p14:tracePt t="131843" x="7200900" y="4400550"/>
          <p14:tracePt t="131860" x="7210425" y="4400550"/>
          <p14:tracePt t="131877" x="7216775" y="4400550"/>
          <p14:tracePt t="131892" x="7223125" y="4400550"/>
          <p14:tracePt t="131942" x="7226300" y="4400550"/>
          <p14:tracePt t="131948" x="7229475" y="4400550"/>
          <p14:tracePt t="131959" x="7232650" y="4400550"/>
          <p14:tracePt t="131975" x="7242175" y="4400550"/>
          <p14:tracePt t="131993" x="7248525" y="4400550"/>
          <p14:tracePt t="132010" x="7261225" y="4400550"/>
          <p14:tracePt t="132026" x="7267575" y="4400550"/>
          <p14:tracePt t="132044" x="7280275" y="4400550"/>
          <p14:tracePt t="132059" x="7283450" y="4400550"/>
          <p14:tracePt t="132075" x="7289800" y="4400550"/>
          <p14:tracePt t="132094" x="7299325" y="4400550"/>
          <p14:tracePt t="132109" x="7305675" y="4403725"/>
          <p14:tracePt t="132128" x="7308850" y="4403725"/>
          <p14:tracePt t="132141" x="7312025" y="4403725"/>
          <p14:tracePt t="132161" x="7318375" y="4406900"/>
          <p14:tracePt t="132216" x="7321550" y="4406900"/>
          <p14:tracePt t="132247" x="7321550" y="4410075"/>
          <p14:tracePt t="132370" x="7324725" y="4413250"/>
          <p14:tracePt t="132381" x="7324725" y="4416425"/>
          <p14:tracePt t="132396" x="7327900" y="4419600"/>
          <p14:tracePt t="132427" x="7331075" y="4419600"/>
          <p14:tracePt t="132435" x="7331075" y="4422775"/>
          <p14:tracePt t="132451" x="7331075" y="4425950"/>
          <p14:tracePt t="132484" x="7334250" y="4429125"/>
          <p14:tracePt t="132492" x="7334250" y="4432300"/>
          <p14:tracePt t="132508" x="7334250" y="4441825"/>
          <p14:tracePt t="132515" x="7334250" y="4445000"/>
          <p14:tracePt t="132531" x="7334250" y="4448175"/>
          <p14:tracePt t="132548" x="7334250" y="4451350"/>
          <p14:tracePt t="132562" x="7334250" y="4457700"/>
          <p14:tracePt t="132576" x="7334250" y="4460875"/>
          <p14:tracePt t="132593" x="7334250" y="4464050"/>
          <p14:tracePt t="132609" x="7334250" y="4473575"/>
          <p14:tracePt t="132624" x="7334250" y="4476750"/>
          <p14:tracePt t="132640" x="7334250" y="4483100"/>
          <p14:tracePt t="132659" x="7334250" y="4498975"/>
          <p14:tracePt t="132679" x="7334250" y="4505325"/>
          <p14:tracePt t="132694" x="7334250" y="4514850"/>
          <p14:tracePt t="132709" x="7334250" y="4524375"/>
          <p14:tracePt t="132724" x="7334250" y="4533900"/>
          <p14:tracePt t="132746" x="7337425" y="4546600"/>
          <p14:tracePt t="132760" x="7337425" y="4559300"/>
          <p14:tracePt t="132774" x="7337425" y="4565650"/>
          <p14:tracePt t="132791" x="7337425" y="4575175"/>
          <p14:tracePt t="132810" x="7337425" y="4591050"/>
          <p14:tracePt t="132827" x="7337425" y="4600575"/>
          <p14:tracePt t="132845" x="7337425" y="4610100"/>
          <p14:tracePt t="132861" x="7334250" y="4619625"/>
          <p14:tracePt t="132878" x="7324725" y="4638675"/>
          <p14:tracePt t="132896" x="7318375" y="4651375"/>
          <p14:tracePt t="132907" x="7312025" y="4664075"/>
          <p14:tracePt t="132929" x="7289800" y="4686300"/>
          <p14:tracePt t="132942" x="7286625" y="4689475"/>
          <p14:tracePt t="132944" x="7283450" y="4695825"/>
          <p14:tracePt t="132958" x="7277100" y="4699000"/>
          <p14:tracePt t="132975" x="7261225" y="4711700"/>
          <p14:tracePt t="132996" x="7248525" y="4718050"/>
          <p14:tracePt t="133008" x="7242175" y="4721225"/>
          <p14:tracePt t="133029" x="7232650" y="4727575"/>
          <p14:tracePt t="133041" x="7219950" y="4730750"/>
          <p14:tracePt t="133058" x="7213600" y="4730750"/>
          <p14:tracePt t="133074" x="7181850" y="4730750"/>
          <p14:tracePt t="133090" x="7146925" y="4730750"/>
          <p14:tracePt t="133106" x="7124700" y="4730750"/>
          <p14:tracePt t="133126" x="7102475" y="4730750"/>
          <p14:tracePt t="133128" x="7096125" y="4730750"/>
          <p14:tracePt t="133141" x="7092950" y="4730750"/>
          <p14:tracePt t="133160" x="7086600" y="4730750"/>
          <p14:tracePt t="133176" x="7077075" y="4730750"/>
          <p14:tracePt t="133195" x="7067550" y="4730750"/>
          <p14:tracePt t="133209" x="7051675" y="4730750"/>
          <p14:tracePt t="133226" x="7026275" y="4727575"/>
          <p14:tracePt t="133241" x="6953250" y="4702175"/>
          <p14:tracePt t="133257" x="6915150" y="4683125"/>
          <p14:tracePt t="133275" x="6915150" y="4679950"/>
          <p14:tracePt t="133748" x="6911975" y="4679950"/>
          <p14:tracePt t="133781" x="6908800" y="4679950"/>
          <p14:tracePt t="133785" x="6905625" y="4679950"/>
          <p14:tracePt t="133789" x="6902450" y="4679950"/>
          <p14:tracePt t="133811" x="6896100" y="4679950"/>
          <p14:tracePt t="133812" x="6892925" y="4679950"/>
          <p14:tracePt t="133825" x="6886575" y="4679950"/>
          <p14:tracePt t="133843" x="6873875" y="4679950"/>
          <p14:tracePt t="133858" x="6854825" y="4683125"/>
          <p14:tracePt t="133877" x="6823075" y="4686300"/>
          <p14:tracePt t="133893" x="6781800" y="4695825"/>
          <p14:tracePt t="133907" x="6753225" y="4699000"/>
          <p14:tracePt t="133910" x="6734175" y="4702175"/>
          <p14:tracePt t="133927" x="6661150" y="4711700"/>
          <p14:tracePt t="133940" x="6578600" y="4721225"/>
          <p14:tracePt t="133959" x="6496050" y="4733925"/>
          <p14:tracePt t="133978" x="6391275" y="4746625"/>
          <p14:tracePt t="133991" x="6289675" y="4752975"/>
          <p14:tracePt t="134008" x="6181725" y="4762500"/>
          <p14:tracePt t="134025" x="6061075" y="4762500"/>
          <p14:tracePt t="134042" x="5946775" y="4768850"/>
          <p14:tracePt t="134059" x="5835650" y="4768850"/>
          <p14:tracePt t="134076" x="5746750" y="4768850"/>
          <p14:tracePt t="134094" x="5686425" y="4768850"/>
          <p14:tracePt t="134107" x="5670550" y="4768850"/>
          <p14:tracePt t="134108" x="5661025" y="4768850"/>
          <p14:tracePt t="134122" x="5657850" y="4768850"/>
          <p14:tracePt t="134124" x="5654675" y="4768850"/>
          <p14:tracePt t="134140" x="5651500" y="4768850"/>
          <p14:tracePt t="134158" x="5648325" y="4768850"/>
          <p14:tracePt t="134178" x="5645150" y="4772025"/>
          <p14:tracePt t="134189" x="5641975" y="4772025"/>
          <p14:tracePt t="134209" x="5638800" y="4772025"/>
          <p14:tracePt t="134307" x="5641975" y="4772025"/>
          <p14:tracePt t="134310" x="5651500" y="4772025"/>
          <p14:tracePt t="134323" x="5667375" y="4772025"/>
          <p14:tracePt t="134340" x="5749925" y="4781550"/>
          <p14:tracePt t="134356" x="5851525" y="4784725"/>
          <p14:tracePt t="134373" x="6029325" y="4791075"/>
          <p14:tracePt t="134391" x="6184900" y="4787900"/>
          <p14:tracePt t="134406" x="6324600" y="4784725"/>
          <p14:tracePt t="134423" x="6438900" y="4772025"/>
          <p14:tracePt t="134439" x="6527800" y="4768850"/>
          <p14:tracePt t="134457" x="6581775" y="4762500"/>
          <p14:tracePt t="134477" x="6638925" y="4762500"/>
          <p14:tracePt t="134492" x="6654800" y="4762500"/>
          <p14:tracePt t="134511" x="6667500" y="4762500"/>
          <p14:tracePt t="134525" x="6673850" y="4762500"/>
          <p14:tracePt t="134539" x="6683375" y="4762500"/>
          <p14:tracePt t="134559" x="6692900" y="4762500"/>
          <p14:tracePt t="134572" x="6696075" y="4762500"/>
          <p14:tracePt t="134589" x="6702425" y="4762500"/>
          <p14:tracePt t="134608" x="6705600" y="4762500"/>
          <p14:tracePt t="134622" x="6708775" y="4762500"/>
          <p14:tracePt t="134640" x="6715125" y="4762500"/>
          <p14:tracePt t="134679" x="6718300" y="4762500"/>
          <p14:tracePt t="134747" x="6721475" y="4762500"/>
          <p14:tracePt t="134756" x="6731000" y="4762500"/>
          <p14:tracePt t="134763" x="6740525" y="4762500"/>
          <p14:tracePt t="134774" x="6753225" y="4762500"/>
          <p14:tracePt t="134789" x="6784975" y="4762500"/>
          <p14:tracePt t="134807" x="6813550" y="4762500"/>
          <p14:tracePt t="134824" x="6835775" y="4768850"/>
          <p14:tracePt t="134842" x="6864350" y="4768850"/>
          <p14:tracePt t="134856" x="6877050" y="4768850"/>
          <p14:tracePt t="134873" x="6886575" y="4768850"/>
          <p14:tracePt t="134892" x="6889750" y="4768850"/>
          <p14:tracePt t="134940" x="6892925" y="4768850"/>
          <p14:tracePt t="134961" x="6896100" y="4768850"/>
          <p14:tracePt t="135015" x="6899275" y="4768850"/>
          <p14:tracePt t="135263" x="6902450" y="4768850"/>
          <p14:tracePt t="135288" x="6905625" y="4768850"/>
          <p14:tracePt t="135314" x="6908800" y="4768850"/>
          <p14:tracePt t="135349" x="6908800" y="4765675"/>
          <p14:tracePt t="135372" x="6915150" y="4762500"/>
          <p14:tracePt t="135377" x="6921500" y="4762500"/>
          <p14:tracePt t="135388" x="6924675" y="4762500"/>
          <p14:tracePt t="135409" x="6934200" y="4759325"/>
          <p14:tracePt t="135437" x="6937375" y="4759325"/>
          <p14:tracePt t="135442" x="6940550" y="4759325"/>
          <p14:tracePt t="137096" x="6940550" y="4756150"/>
          <p14:tracePt t="137125" x="6934200" y="4752975"/>
          <p14:tracePt t="137131" x="6931025" y="4752975"/>
          <p14:tracePt t="137138" x="6927850" y="4749800"/>
          <p14:tracePt t="137157" x="6921500" y="4749800"/>
          <p14:tracePt t="137172" x="6911975" y="4749800"/>
          <p14:tracePt t="137188" x="6899275" y="4746625"/>
          <p14:tracePt t="137204" x="6883400" y="4746625"/>
          <p14:tracePt t="137222" x="6867525" y="4746625"/>
          <p14:tracePt t="137241" x="6848475" y="4743450"/>
          <p14:tracePt t="137242" x="6842125" y="4743450"/>
          <p14:tracePt t="137254" x="6832600" y="4743450"/>
          <p14:tracePt t="137271" x="6819900" y="4740275"/>
          <p14:tracePt t="137291" x="6800850" y="4740275"/>
          <p14:tracePt t="137306" x="6791325" y="4740275"/>
          <p14:tracePt t="137323" x="6784975" y="4737100"/>
          <p14:tracePt t="137338" x="6781800" y="4737100"/>
          <p14:tracePt t="137356" x="6775450" y="4733925"/>
          <p14:tracePt t="137374" x="6769100" y="4733925"/>
          <p14:tracePt t="137386" x="6765925" y="4730750"/>
          <p14:tracePt t="137407" x="6762750" y="4730750"/>
          <p14:tracePt t="137606" x="6759575" y="4730750"/>
          <p14:tracePt t="137631" x="6756400" y="4730750"/>
          <p14:tracePt t="137643" x="6753225" y="4730750"/>
          <p14:tracePt t="137659" x="6750050" y="4730750"/>
          <p14:tracePt t="137672" x="6743700" y="4730750"/>
          <p14:tracePt t="137681" x="6734175" y="4730750"/>
          <p14:tracePt t="137688" x="6724650" y="4730750"/>
          <p14:tracePt t="137706" x="6696075" y="4730750"/>
          <p14:tracePt t="137722" x="6661150" y="4730750"/>
          <p14:tracePt t="137740" x="6604000" y="4730750"/>
          <p14:tracePt t="137757" x="6527800" y="4724400"/>
          <p14:tracePt t="137773" x="6454775" y="4714875"/>
          <p14:tracePt t="137788" x="6391275" y="4711700"/>
          <p14:tracePt t="137810" x="6311900" y="4708525"/>
          <p14:tracePt t="137821" x="6292850" y="4708525"/>
          <p14:tracePt t="137836" x="6251575" y="4702175"/>
          <p14:tracePt t="137853" x="6223000" y="4699000"/>
          <p14:tracePt t="137869" x="6207125" y="4699000"/>
          <p14:tracePt t="137889" x="6175375" y="4699000"/>
          <p14:tracePt t="137903" x="6169025" y="4699000"/>
          <p14:tracePt t="137922" x="6146800" y="4699000"/>
          <p14:tracePt t="137937" x="6130925" y="4699000"/>
          <p14:tracePt t="137953" x="6105525" y="4699000"/>
          <p14:tracePt t="137974" x="6083300" y="4699000"/>
          <p14:tracePt t="137989" x="6057900" y="4695825"/>
          <p14:tracePt t="138007" x="6032500" y="4692650"/>
          <p14:tracePt t="138021" x="6007100" y="4692650"/>
          <p14:tracePt t="138036" x="5978525" y="4692650"/>
          <p14:tracePt t="138056" x="5949950" y="4692650"/>
          <p14:tracePt t="138073" x="5921375" y="4692650"/>
          <p14:tracePt t="138088" x="5886450" y="4692650"/>
          <p14:tracePt t="138103" x="5857875" y="4692650"/>
          <p14:tracePt t="138121" x="5829300" y="4692650"/>
          <p14:tracePt t="138138" x="5800725" y="4692650"/>
          <p14:tracePt t="138153" x="5768975" y="4692650"/>
          <p14:tracePt t="138171" x="5740400" y="4692650"/>
          <p14:tracePt t="138186" x="5711825" y="4692650"/>
          <p14:tracePt t="138205" x="5683250" y="4692650"/>
          <p14:tracePt t="138210" x="5667375" y="4692650"/>
          <p14:tracePt t="138219" x="5654675" y="4692650"/>
          <p14:tracePt t="138236" x="5638800" y="4692650"/>
          <p14:tracePt t="138253" x="5616575" y="4692650"/>
          <p14:tracePt t="138255" x="5607050" y="4692650"/>
          <p14:tracePt t="138273" x="5594350" y="4692650"/>
          <p14:tracePt t="138288" x="5588000" y="4692650"/>
          <p14:tracePt t="138305" x="5584825" y="4692650"/>
          <p14:tracePt t="138321" x="5578475" y="4692650"/>
          <p14:tracePt t="138345" x="5575300" y="4695825"/>
          <p14:tracePt t="138366" x="5572125" y="4695825"/>
          <p14:tracePt t="138431" x="5568950" y="4699000"/>
          <p14:tracePt t="138471" x="5565775" y="4699000"/>
          <p14:tracePt t="138878" x="5562600" y="4699000"/>
          <p14:tracePt t="138887" x="5556250" y="4699000"/>
          <p14:tracePt t="138895" x="5553075" y="4699000"/>
          <p14:tracePt t="138913" x="5549900" y="4699000"/>
          <p14:tracePt t="138918" x="5546725" y="4699000"/>
          <p14:tracePt t="138936" x="5543550" y="4699000"/>
          <p14:tracePt t="138963" x="5540375" y="4699000"/>
          <p14:tracePt t="140352" x="5537200" y="4699000"/>
          <p14:tracePt t="140373" x="5514975" y="4699000"/>
          <p14:tracePt t="140381" x="5505450" y="4699000"/>
          <p14:tracePt t="140389" x="5489575" y="4699000"/>
          <p14:tracePt t="140402" x="5480050" y="4699000"/>
          <p14:tracePt t="140419" x="5445125" y="4699000"/>
          <p14:tracePt t="140437" x="5400675" y="4695825"/>
          <p14:tracePt t="140455" x="5387975" y="4695825"/>
          <p14:tracePt t="140467" x="5372100" y="4692650"/>
          <p14:tracePt t="140490" x="5359400" y="4692650"/>
          <p14:tracePt t="140512" x="5356225" y="4692650"/>
          <p14:tracePt t="140538" x="5353050" y="4692650"/>
          <p14:tracePt t="140704" x="5349875" y="4692650"/>
          <p14:tracePt t="140711" x="5346700" y="4692650"/>
          <p14:tracePt t="140717" x="5340350" y="4692650"/>
          <p14:tracePt t="140734" x="5330825" y="4689475"/>
          <p14:tracePt t="140750" x="5324475" y="4686300"/>
          <p14:tracePt t="140770" x="5314950" y="4686300"/>
          <p14:tracePt t="140785" x="5308600" y="4686300"/>
          <p14:tracePt t="140803" x="5302250" y="4683125"/>
          <p14:tracePt t="140820" x="5289550" y="4683125"/>
          <p14:tracePt t="140837" x="5280025" y="4683125"/>
          <p14:tracePt t="140853" x="5270500" y="4683125"/>
          <p14:tracePt t="140872" x="5267325" y="4683125"/>
          <p14:tracePt t="140892" x="5264150" y="4683125"/>
          <p14:tracePt t="140912" x="5260975" y="4683125"/>
          <p14:tracePt t="140917" x="5257800" y="4683125"/>
          <p14:tracePt t="140933" x="5254625" y="4683125"/>
          <p14:tracePt t="140953" x="5251450" y="4683125"/>
          <p14:tracePt t="140968" x="5245100" y="4683125"/>
          <p14:tracePt t="140985" x="5238750" y="4683125"/>
          <p14:tracePt t="141001" x="5226050" y="4679950"/>
          <p14:tracePt t="141020" x="5207000" y="4679950"/>
          <p14:tracePt t="141039" x="5187950" y="4676775"/>
          <p14:tracePt t="141053" x="5165725" y="4676775"/>
          <p14:tracePt t="141070" x="5137150" y="4673600"/>
          <p14:tracePt t="141086" x="5121275" y="4670425"/>
          <p14:tracePt t="141102" x="5108575" y="4670425"/>
          <p14:tracePt t="141119" x="5092700" y="4667250"/>
          <p14:tracePt t="141136" x="5080000" y="4667250"/>
          <p14:tracePt t="141150" x="5070475" y="4664075"/>
          <p14:tracePt t="141168" x="5054600" y="4660900"/>
          <p14:tracePt t="141187" x="5038725" y="4660900"/>
          <p14:tracePt t="141202" x="5019675" y="4657725"/>
          <p14:tracePt t="141219" x="4997450" y="4654550"/>
          <p14:tracePt t="141245" x="4972050" y="4651375"/>
          <p14:tracePt t="141250" x="4962525" y="4648200"/>
          <p14:tracePt t="141269" x="4943475" y="4641850"/>
          <p14:tracePt t="141285" x="4924425" y="4638675"/>
          <p14:tracePt t="141304" x="4908550" y="4638675"/>
          <p14:tracePt t="141318" x="4892675" y="4632325"/>
          <p14:tracePt t="141334" x="4876800" y="4632325"/>
          <p14:tracePt t="141353" x="4860925" y="4629150"/>
          <p14:tracePt t="141367" x="4838700" y="4629150"/>
          <p14:tracePt t="141383" x="4826000" y="4629150"/>
          <p14:tracePt t="141405" x="4806950" y="4622800"/>
          <p14:tracePt t="141420" x="4794250" y="4622800"/>
          <p14:tracePt t="141439" x="4781550" y="4619625"/>
          <p14:tracePt t="141452" x="4765675" y="4616450"/>
          <p14:tracePt t="141469" x="4749800" y="4613275"/>
          <p14:tracePt t="141485" x="4740275" y="4610100"/>
          <p14:tracePt t="141500" x="4724400" y="4606925"/>
          <p14:tracePt t="141518" x="4708525" y="4603750"/>
          <p14:tracePt t="141538" x="4651375" y="4591050"/>
          <p14:tracePt t="141553" x="4616450" y="4587875"/>
          <p14:tracePt t="141569" x="4565650" y="4584700"/>
          <p14:tracePt t="141585" x="4540250" y="4584700"/>
          <p14:tracePt t="141606" x="4460875" y="4575175"/>
          <p14:tracePt t="141620" x="4394200" y="4565650"/>
          <p14:tracePt t="141635" x="4327525" y="4556125"/>
          <p14:tracePt t="141657" x="4232275" y="4546600"/>
          <p14:tracePt t="141673" x="4171950" y="4543425"/>
          <p14:tracePt t="141684" x="4140200" y="4537075"/>
          <p14:tracePt t="141700" x="4086225" y="4533900"/>
          <p14:tracePt t="141716" x="4044950" y="4527550"/>
          <p14:tracePt t="141739" x="4006850" y="4521200"/>
          <p14:tracePt t="141745" x="3990975" y="4521200"/>
          <p14:tracePt t="141754" x="3978275" y="4518025"/>
          <p14:tracePt t="141766" x="3962400" y="4518025"/>
          <p14:tracePt t="141788" x="3937000" y="4508500"/>
          <p14:tracePt t="141802" x="3917950" y="4502150"/>
          <p14:tracePt t="141818" x="3898900" y="4498975"/>
          <p14:tracePt t="141837" x="3883025" y="4495800"/>
          <p14:tracePt t="141852" x="3860800" y="4495800"/>
          <p14:tracePt t="141869" x="3851275" y="4492625"/>
          <p14:tracePt t="141884" x="3832225" y="4492625"/>
          <p14:tracePt t="141900" x="3816350" y="4489450"/>
          <p14:tracePt t="141921" x="3797300" y="4486275"/>
          <p14:tracePt t="141933" x="3790950" y="4486275"/>
          <p14:tracePt t="141952" x="3784600" y="4486275"/>
          <p14:tracePt t="141972" x="3765550" y="4486275"/>
          <p14:tracePt t="141986" x="3756025" y="4486275"/>
          <p14:tracePt t="142000" x="3746500" y="4486275"/>
          <p14:tracePt t="142016" x="3736975" y="4486275"/>
          <p14:tracePt t="142034" x="3730625" y="4486275"/>
          <p14:tracePt t="142057" x="3717925" y="4486275"/>
          <p14:tracePt t="142068" x="3714750" y="4486275"/>
          <p14:tracePt t="142084" x="3705225" y="4486275"/>
          <p14:tracePt t="142105" x="3689350" y="4489450"/>
          <p14:tracePt t="142118" x="3676650" y="4489450"/>
          <p14:tracePt t="142135" x="3670300" y="4492625"/>
          <p14:tracePt t="142153" x="3663950" y="4495800"/>
          <p14:tracePt t="142168" x="3657600" y="4498975"/>
          <p14:tracePt t="142184" x="3654425" y="4498975"/>
          <p14:tracePt t="142202" x="3651250" y="4498975"/>
          <p14:tracePt t="142220" x="3648075" y="4498975"/>
          <p14:tracePt t="142223" x="3648075" y="4502150"/>
          <p14:tracePt t="142239" x="3644900" y="4502150"/>
          <p14:tracePt t="142257" x="3641725" y="4502150"/>
          <p14:tracePt t="142269" x="3638550" y="4502150"/>
          <p14:tracePt t="142291" x="3632200" y="4502150"/>
          <p14:tracePt t="142301" x="3629025" y="4502150"/>
          <p14:tracePt t="142386" x="3625850" y="4502150"/>
          <p14:tracePt t="142408" x="3622675" y="4502150"/>
          <p14:tracePt t="142441" x="3619500" y="4502150"/>
          <p14:tracePt t="142467" x="3616325" y="4502150"/>
          <p14:tracePt t="142494" x="3613150" y="4502150"/>
          <p14:tracePt t="142525" x="3606800" y="4502150"/>
          <p14:tracePt t="142533" x="3600450" y="4502150"/>
          <p14:tracePt t="142540" x="3597275" y="4502150"/>
          <p14:tracePt t="142551" x="3587750" y="4502150"/>
          <p14:tracePt t="142568" x="3562350" y="4498975"/>
          <p14:tracePt t="142584" x="3533775" y="4486275"/>
          <p14:tracePt t="142600" x="3502025" y="4470400"/>
          <p14:tracePt t="142619" x="3463925" y="4454525"/>
          <p14:tracePt t="142620" x="3448050" y="4441825"/>
          <p14:tracePt t="142633" x="3432175" y="4435475"/>
          <p14:tracePt t="142651" x="3413125" y="4416425"/>
          <p14:tracePt t="142669" x="3390900" y="4384675"/>
          <p14:tracePt t="142684" x="3384550" y="4359275"/>
          <p14:tracePt t="142703" x="3375025" y="4330700"/>
          <p14:tracePt t="142716" x="3362325" y="4295775"/>
          <p14:tracePt t="142733" x="3340100" y="4244975"/>
          <p14:tracePt t="142756" x="3314700" y="4187825"/>
          <p14:tracePt t="142766" x="3292475" y="4133850"/>
          <p14:tracePt t="142782" x="3276600" y="4095750"/>
          <p14:tracePt t="142801" x="3251200" y="4057650"/>
          <p14:tracePt t="142817" x="3235325" y="4032250"/>
          <p14:tracePt t="142837" x="3219450" y="4006850"/>
          <p14:tracePt t="142850" x="3213100" y="4000500"/>
          <p14:tracePt t="142871" x="3194050" y="3981450"/>
          <p14:tracePt t="142883" x="3187700" y="3968750"/>
          <p14:tracePt t="142905" x="3171825" y="3943350"/>
          <p14:tracePt t="142917" x="3162300" y="3927475"/>
          <p14:tracePt t="142937" x="3133725" y="3867150"/>
          <p14:tracePt t="142949" x="3117850" y="3835400"/>
          <p14:tracePt t="142971" x="3105150" y="3803650"/>
          <p14:tracePt t="142973" x="3098800" y="3781425"/>
          <p14:tracePt t="142982" x="3092450" y="3768725"/>
          <p14:tracePt t="143005" x="3082925" y="3724275"/>
          <p14:tracePt t="143019" x="3082925" y="3717925"/>
          <p14:tracePt t="143033" x="3079750" y="3695700"/>
          <p14:tracePt t="143057" x="3076575" y="3667125"/>
          <p14:tracePt t="143059" x="3076575" y="3657600"/>
          <p14:tracePt t="143071" x="3076575" y="3641725"/>
          <p14:tracePt t="143084" x="3076575" y="3625850"/>
          <p14:tracePt t="143099" x="3076575" y="3600450"/>
          <p14:tracePt t="143120" x="3076575" y="3581400"/>
          <p14:tracePt t="143133" x="3076575" y="3559175"/>
          <p14:tracePt t="143150" x="3076575" y="3540125"/>
          <p14:tracePt t="143167" x="3076575" y="3524250"/>
          <p14:tracePt t="143185" x="3076575" y="3508375"/>
          <p14:tracePt t="143199" x="3076575" y="3498850"/>
          <p14:tracePt t="143220" x="3076575" y="3479800"/>
          <p14:tracePt t="143232" x="3076575" y="3473450"/>
          <p14:tracePt t="143253" x="3073400" y="3451225"/>
          <p14:tracePt t="143266" x="3073400" y="3441700"/>
          <p14:tracePt t="143281" x="3073400" y="3438525"/>
          <p14:tracePt t="143282" x="3073400" y="3435350"/>
          <p14:tracePt t="143303" x="3070225" y="3429000"/>
          <p14:tracePt t="143316" x="3070225" y="3425825"/>
          <p14:tracePt t="143356" x="3070225" y="3422650"/>
          <p14:tracePt t="143372" x="3070225" y="3419475"/>
          <p14:tracePt t="143387" x="3067050" y="3419475"/>
          <p14:tracePt t="143400" x="3067050" y="3416300"/>
          <p14:tracePt t="143416" x="3063875" y="3409950"/>
          <p14:tracePt t="143436" x="3063875" y="3403600"/>
          <p14:tracePt t="143451" x="3060700" y="3400425"/>
          <p14:tracePt t="143468" x="3060700" y="3397250"/>
          <p14:tracePt t="143485" x="3057525" y="3394075"/>
          <p14:tracePt t="143500" x="3057525" y="3387725"/>
          <p14:tracePt t="143516" x="3057525" y="3384550"/>
          <p14:tracePt t="143535" x="3057525" y="3381375"/>
          <p14:tracePt t="144339" x="3057525" y="3384550"/>
          <p14:tracePt t="144348" x="3057525" y="3387725"/>
          <p14:tracePt t="144360" x="3060700" y="3390900"/>
          <p14:tracePt t="144366" x="3063875" y="3394075"/>
          <p14:tracePt t="144385" x="3067050" y="3397250"/>
          <p14:tracePt t="144399" x="3076575" y="3400425"/>
          <p14:tracePt t="144416" x="3082925" y="3400425"/>
          <p14:tracePt t="144433" x="3092450" y="3403600"/>
          <p14:tracePt t="144450" x="3105150" y="3409950"/>
          <p14:tracePt t="144466" x="3121025" y="3413125"/>
          <p14:tracePt t="144481" x="3146425" y="3416300"/>
          <p14:tracePt t="144498" x="3184525" y="3422650"/>
          <p14:tracePt t="144515" x="3232150" y="3435350"/>
          <p14:tracePt t="144534" x="3311525" y="3448050"/>
          <p14:tracePt t="144535" x="3343275" y="3448050"/>
          <p14:tracePt t="144549" x="3378200" y="3454400"/>
          <p14:tracePt t="144564" x="3457575" y="3463925"/>
          <p14:tracePt t="144585" x="3508375" y="3467100"/>
          <p14:tracePt t="144602" x="3568700" y="3473450"/>
          <p14:tracePt t="144614" x="3657600" y="3482975"/>
          <p14:tracePt t="144631" x="3759200" y="3492500"/>
          <p14:tracePt t="144647" x="3892550" y="3498850"/>
          <p14:tracePt t="144668" x="4102100" y="3502025"/>
          <p14:tracePt t="144681" x="4184650" y="3514725"/>
          <p14:tracePt t="144699" x="4352925" y="3527425"/>
          <p14:tracePt t="144701" x="4425950" y="3540125"/>
          <p14:tracePt t="144717" x="4546600" y="3549650"/>
          <p14:tracePt t="144733" x="4648200" y="3565525"/>
          <p14:tracePt t="144748" x="4737100" y="3568700"/>
          <p14:tracePt t="144764" x="4816475" y="3578225"/>
          <p14:tracePt t="144784" x="4905375" y="3587750"/>
          <p14:tracePt t="144800" x="4987925" y="3594100"/>
          <p14:tracePt t="144814" x="5073650" y="3600450"/>
          <p14:tracePt t="144832" x="5162550" y="3609975"/>
          <p14:tracePt t="144850" x="5251450" y="3619500"/>
          <p14:tracePt t="144866" x="5343525" y="3629025"/>
          <p14:tracePt t="144882" x="5457825" y="3651250"/>
          <p14:tracePt t="144899" x="5562600" y="3670300"/>
          <p14:tracePt t="144900" x="5626100" y="3676650"/>
          <p14:tracePt t="144914" x="5683250" y="3692525"/>
          <p14:tracePt t="144916" x="5746750" y="3702050"/>
          <p14:tracePt t="144932" x="5867400" y="3724275"/>
          <p14:tracePt t="144948" x="5978525" y="3740150"/>
          <p14:tracePt t="144968" x="6086475" y="3749675"/>
          <p14:tracePt t="144983" x="6149975" y="3756025"/>
          <p14:tracePt t="144999" x="6197600" y="3759200"/>
          <p14:tracePt t="145016" x="6229350" y="3762375"/>
          <p14:tracePt t="145034" x="6251575" y="3762375"/>
          <p14:tracePt t="145048" x="6267450" y="3762375"/>
          <p14:tracePt t="145069" x="6273800" y="3762375"/>
          <p14:tracePt t="145127" x="6276975" y="3762375"/>
          <p14:tracePt t="145138" x="6280150" y="3762375"/>
          <p14:tracePt t="145157" x="6283325" y="3762375"/>
          <p14:tracePt t="145165" x="6289675" y="3762375"/>
          <p14:tracePt t="145183" x="6292850" y="3762375"/>
          <p14:tracePt t="145202" x="6296025" y="3762375"/>
          <p14:tracePt t="145216" x="6299200" y="3762375"/>
          <p14:tracePt t="145233" x="6302375" y="3762375"/>
          <p14:tracePt t="145250" x="6308725" y="3762375"/>
          <p14:tracePt t="145264" x="6311900" y="3762375"/>
          <p14:tracePt t="145281" x="6315075" y="3762375"/>
          <p14:tracePt t="145282" x="6318250" y="3762375"/>
          <p14:tracePt t="145296" x="6321425" y="3762375"/>
          <p14:tracePt t="145318" x="6337300" y="3762375"/>
          <p14:tracePt t="145332" x="6359525" y="3762375"/>
          <p14:tracePt t="145349" x="6378575" y="3762375"/>
          <p14:tracePt t="145367" x="6397625" y="3762375"/>
          <p14:tracePt t="145381" x="6413500" y="3762375"/>
          <p14:tracePt t="145402" x="6432550" y="3762375"/>
          <p14:tracePt t="145418" x="6464300" y="3762375"/>
          <p14:tracePt t="145432" x="6480175" y="3762375"/>
          <p14:tracePt t="145434" x="6499225" y="3762375"/>
          <p14:tracePt t="145447" x="6511925" y="3762375"/>
          <p14:tracePt t="145468" x="6559550" y="3762375"/>
          <p14:tracePt t="145484" x="6588125" y="3762375"/>
          <p14:tracePt t="145498" x="6626225" y="3762375"/>
          <p14:tracePt t="145514" x="6673850" y="3762375"/>
          <p14:tracePt t="145532" x="6731000" y="3762375"/>
          <p14:tracePt t="145553" x="6781800" y="3762375"/>
          <p14:tracePt t="145563" x="6845300" y="3762375"/>
          <p14:tracePt t="145584" x="6911975" y="3762375"/>
          <p14:tracePt t="145598" x="6981825" y="3762375"/>
          <p14:tracePt t="145615" x="7045325" y="3762375"/>
          <p14:tracePt t="145630" x="7115175" y="3762375"/>
          <p14:tracePt t="145632" x="7146925" y="3762375"/>
          <p14:tracePt t="145649" x="7229475" y="3762375"/>
          <p14:tracePt t="145666" x="7302500" y="3762375"/>
          <p14:tracePt t="145684" x="7385050" y="3762375"/>
          <p14:tracePt t="145703" x="7477125" y="3762375"/>
          <p14:tracePt t="145704" x="7518400" y="3768725"/>
          <p14:tracePt t="145714" x="7562850" y="3771900"/>
          <p14:tracePt t="145731" x="7639050" y="3771900"/>
          <p14:tracePt t="145747" x="7715250" y="3771900"/>
          <p14:tracePt t="145764" x="7785100" y="3771900"/>
          <p14:tracePt t="145781" x="7854950" y="3771900"/>
          <p14:tracePt t="145798" x="7918450" y="3771900"/>
          <p14:tracePt t="145803" x="7947025" y="3771900"/>
          <p14:tracePt t="145815" x="7978775" y="3771900"/>
          <p14:tracePt t="145818" x="8004175" y="3771900"/>
          <p14:tracePt t="145830" x="8035925" y="3771900"/>
          <p14:tracePt t="145850" x="8096250" y="3771900"/>
          <p14:tracePt t="145868" x="8124825" y="3771900"/>
          <p14:tracePt t="145881" x="8156575" y="3771900"/>
          <p14:tracePt t="145898" x="8178800" y="3771900"/>
          <p14:tracePt t="145916" x="8204200" y="3768725"/>
          <p14:tracePt t="145931" x="8226425" y="3768725"/>
          <p14:tracePt t="145947" x="8255000" y="3768725"/>
          <p14:tracePt t="145966" x="8280400" y="3768725"/>
          <p14:tracePt t="145969" x="8289925" y="3768725"/>
          <p14:tracePt t="145979" x="8299450" y="3768725"/>
          <p14:tracePt t="145997" x="8312150" y="3768725"/>
          <p14:tracePt t="146016" x="8321675" y="3768725"/>
          <p14:tracePt t="146032" x="8324850" y="3768725"/>
          <p14:tracePt t="146048" x="8328025" y="3768725"/>
          <p14:tracePt t="146141" x="8331200" y="3768725"/>
          <p14:tracePt t="146171" x="8334375" y="3765550"/>
          <p14:tracePt t="146182" x="8337550" y="3765550"/>
          <p14:tracePt t="146198" x="8340725" y="3765550"/>
          <p14:tracePt t="146233" x="8343900" y="3762375"/>
          <p14:tracePt t="146276" x="8347075" y="3762375"/>
          <p14:tracePt t="146313" x="8350250" y="3762375"/>
          <p14:tracePt t="146347" x="8353425" y="3762375"/>
          <p14:tracePt t="146367" x="8356600" y="3759200"/>
          <p14:tracePt t="146403" x="8359775" y="3759200"/>
          <p14:tracePt t="146425" x="8359775" y="3756025"/>
          <p14:tracePt t="146462" x="8362950" y="3756025"/>
          <p14:tracePt t="146573" x="8362950" y="3752850"/>
          <p14:tracePt t="146657" x="8362950" y="3749675"/>
          <p14:tracePt t="146714" x="8362950" y="3740150"/>
          <p14:tracePt t="146718" x="8362950" y="3736975"/>
          <p14:tracePt t="146731" x="8362950" y="3733800"/>
          <p14:tracePt t="146750" x="8366125" y="3717925"/>
          <p14:tracePt t="146764" x="8366125" y="3705225"/>
          <p14:tracePt t="146781" x="8369300" y="3692525"/>
          <p14:tracePt t="146801" x="8372475" y="3679825"/>
          <p14:tracePt t="146814" x="8375650" y="3667125"/>
          <p14:tracePt t="146831" x="8378825" y="3660775"/>
          <p14:tracePt t="146845" x="8382000" y="3651250"/>
          <p14:tracePt t="146863" x="8382000" y="3644900"/>
          <p14:tracePt t="146882" x="8385175" y="3641725"/>
          <p14:tracePt t="146884" x="8388350" y="3638550"/>
          <p14:tracePt t="146900" x="8388350" y="3635375"/>
          <p14:tracePt t="146914" x="8388350" y="3632200"/>
          <p14:tracePt t="146929" x="8388350" y="3629025"/>
          <p14:tracePt t="147179" x="8388350" y="3635375"/>
          <p14:tracePt t="147182" x="8388350" y="3638550"/>
          <p14:tracePt t="147197" x="8391525" y="3641725"/>
          <p14:tracePt t="147215" x="8391525" y="3654425"/>
          <p14:tracePt t="147233" x="8391525" y="3663950"/>
          <p14:tracePt t="147252" x="8394700" y="3689350"/>
          <p14:tracePt t="147262" x="8394700" y="3698875"/>
          <p14:tracePt t="147282" x="8397875" y="3730625"/>
          <p14:tracePt t="147296" x="8397875" y="3740150"/>
          <p14:tracePt t="147315" x="8397875" y="3762375"/>
          <p14:tracePt t="147328" x="8397875" y="3768725"/>
          <p14:tracePt t="147346" x="8397875" y="3771900"/>
          <p14:tracePt t="147380" x="8397875" y="3768725"/>
          <p14:tracePt t="147387" x="8397875" y="3759200"/>
          <p14:tracePt t="147398" x="8397875" y="3740150"/>
          <p14:tracePt t="147415" x="8401050" y="3692525"/>
          <p14:tracePt t="147431" x="8407400" y="3657600"/>
          <p14:tracePt t="147446" x="8410575" y="3625850"/>
          <p14:tracePt t="147462" x="8416925" y="3600450"/>
          <p14:tracePt t="147481" x="8416925" y="3590925"/>
          <p14:tracePt t="147533" x="8420100" y="3597275"/>
          <p14:tracePt t="147543" x="8420100" y="3603625"/>
          <p14:tracePt t="147546" x="8423275" y="3616325"/>
          <p14:tracePt t="147563" x="8423275" y="3622675"/>
          <p14:tracePt t="147579" x="8432800" y="3654425"/>
          <p14:tracePt t="147598" x="8435975" y="3708400"/>
          <p14:tracePt t="147613" x="8435975" y="3717925"/>
          <p14:tracePt t="147667" x="8439150" y="3714750"/>
          <p14:tracePt t="147679" x="8439150" y="3711575"/>
          <p14:tracePt t="147684" x="8445500" y="3702050"/>
          <p14:tracePt t="147698" x="8445500" y="3692525"/>
          <p14:tracePt t="147714" x="8451850" y="3667125"/>
          <p14:tracePt t="147728" x="8458200" y="3641725"/>
          <p14:tracePt t="147747" x="8461375" y="3622675"/>
          <p14:tracePt t="147763" x="8464550" y="3619500"/>
          <p14:tracePt t="147809" x="8464550" y="3625850"/>
          <p14:tracePt t="147817" x="8464550" y="3648075"/>
          <p14:tracePt t="147828" x="8467725" y="3663950"/>
          <p14:tracePt t="147845" x="8467725" y="3698875"/>
          <p14:tracePt t="147866" x="8477250" y="3790950"/>
          <p14:tracePt t="147879" x="8483600" y="3813175"/>
          <p14:tracePt t="147896" x="8496300" y="3851275"/>
          <p14:tracePt t="147913" x="8499475" y="3851275"/>
          <p14:tracePt t="147931" x="8505825" y="3851275"/>
          <p14:tracePt t="147946" x="8515350" y="3822700"/>
          <p14:tracePt t="147966" x="8524875" y="3778250"/>
          <p14:tracePt t="147981" x="8531225" y="3730625"/>
          <p14:tracePt t="147995" x="8550275" y="3667125"/>
          <p14:tracePt t="148012" x="8562975" y="3632200"/>
          <p14:tracePt t="148029" x="8569325" y="3619500"/>
          <p14:tracePt t="148044" x="8572500" y="3613150"/>
          <p14:tracePt t="148082" x="8575675" y="3629025"/>
          <p14:tracePt t="148089" x="8578850" y="3651250"/>
          <p14:tracePt t="148098" x="8578850" y="3670300"/>
          <p14:tracePt t="148113" x="8585200" y="3711575"/>
          <p14:tracePt t="148128" x="8588375" y="3756025"/>
          <p14:tracePt t="148147" x="8591550" y="3797300"/>
          <p14:tracePt t="148164" x="8597900" y="3819525"/>
          <p14:tracePt t="148181" x="8601075" y="3832225"/>
          <p14:tracePt t="148200" x="8604250" y="3832225"/>
          <p14:tracePt t="148216" x="8607425" y="3819525"/>
          <p14:tracePt t="148228" x="8610600" y="3803650"/>
          <p14:tracePt t="148245" x="8626475" y="3721100"/>
          <p14:tracePt t="148261" x="8645525" y="3654425"/>
          <p14:tracePt t="148279" x="8655050" y="3600450"/>
          <p14:tracePt t="148294" x="8664575" y="3581400"/>
          <p14:tracePt t="148335" x="8664575" y="3584575"/>
          <p14:tracePt t="148342" x="8664575" y="3590925"/>
          <p14:tracePt t="148350" x="8664575" y="3606800"/>
          <p14:tracePt t="148361" x="8664575" y="3625850"/>
          <p14:tracePt t="148378" x="8664575" y="3663950"/>
          <p14:tracePt t="148396" x="8664575" y="3721100"/>
          <p14:tracePt t="148398" x="8664575" y="3752850"/>
          <p14:tracePt t="148411" x="8664575" y="3778250"/>
          <p14:tracePt t="148434" x="8664575" y="3844925"/>
          <p14:tracePt t="148465" x="8667750" y="3848100"/>
          <p14:tracePt t="148479" x="8680450" y="3800475"/>
          <p14:tracePt t="148499" x="8699500" y="3733800"/>
          <p14:tracePt t="148513" x="8712200" y="3673475"/>
          <p14:tracePt t="148529" x="8731250" y="3622675"/>
          <p14:tracePt t="148546" x="8737600" y="3606800"/>
          <p14:tracePt t="148562" x="8737600" y="3603625"/>
          <p14:tracePt t="148594" x="8737600" y="3613150"/>
          <p14:tracePt t="148600" x="8737600" y="3629025"/>
          <p14:tracePt t="148614" x="8737600" y="3654425"/>
          <p14:tracePt t="148628" x="8740775" y="3670300"/>
          <p14:tracePt t="148647" x="8740775" y="3708400"/>
          <p14:tracePt t="148668" x="8740775" y="3717925"/>
          <p14:tracePt t="148680" x="8740775" y="3724275"/>
          <p14:tracePt t="148751" x="8740775" y="3717925"/>
          <p14:tracePt t="148758" x="8740775" y="3714750"/>
          <p14:tracePt t="148786" x="8740775" y="3708400"/>
          <p14:tracePt t="151965" x="8740775" y="3705225"/>
          <p14:tracePt t="151994" x="8740775" y="3702050"/>
          <p14:tracePt t="152016" x="8740775" y="3698875"/>
          <p14:tracePt t="152041" x="8740775" y="3695700"/>
          <p14:tracePt t="152047" x="8740775" y="3692525"/>
          <p14:tracePt t="152058" x="8737600" y="3689350"/>
          <p14:tracePt t="152075" x="8731250" y="3683000"/>
          <p14:tracePt t="152093" x="8715375" y="3676650"/>
          <p14:tracePt t="152107" x="8712200" y="3673475"/>
          <p14:tracePt t="152125" x="8705850" y="3673475"/>
          <p14:tracePt t="152144" x="8702675" y="3673475"/>
          <p14:tracePt t="152233" x="8702675" y="3676650"/>
          <p14:tracePt t="152240" x="8702675" y="3689350"/>
          <p14:tracePt t="152247" x="8702675" y="3702050"/>
          <p14:tracePt t="152260" x="8699500" y="3736975"/>
          <p14:tracePt t="152278" x="8689975" y="3778250"/>
          <p14:tracePt t="152293" x="8677275" y="3825875"/>
          <p14:tracePt t="152309" x="8670925" y="3867150"/>
          <p14:tracePt t="152325" x="8651875" y="3933825"/>
          <p14:tracePt t="152333" x="8636000" y="3956050"/>
          <p14:tracePt t="152341" x="8620125" y="3978275"/>
          <p14:tracePt t="152358" x="8582025" y="4029075"/>
          <p14:tracePt t="152376" x="8534400" y="4076700"/>
          <p14:tracePt t="152391" x="8477250" y="4121150"/>
          <p14:tracePt t="152409" x="8388350" y="4165600"/>
          <p14:tracePt t="152430" x="8153400" y="4270375"/>
          <p14:tracePt t="152443" x="8048625" y="4305300"/>
          <p14:tracePt t="152457" x="7877175" y="4356100"/>
          <p14:tracePt t="152477" x="7588250" y="4445000"/>
          <p14:tracePt t="152491" x="7524750" y="4460875"/>
          <p14:tracePt t="152493" x="7467600" y="4476750"/>
          <p14:tracePt t="152510" x="7359650" y="4492625"/>
          <p14:tracePt t="152515" x="7305675" y="4502150"/>
          <p14:tracePt t="152524" x="7267575" y="4502150"/>
          <p14:tracePt t="152544" x="7146925" y="4511675"/>
          <p14:tracePt t="152546" x="7089775" y="4511675"/>
          <p14:tracePt t="152560" x="7032625" y="4518025"/>
          <p14:tracePt t="152575" x="6899275" y="4527550"/>
          <p14:tracePt t="152595" x="6565900" y="4533900"/>
          <p14:tracePt t="152609" x="6330950" y="4533900"/>
          <p14:tracePt t="152610" x="6086475" y="4533900"/>
          <p14:tracePt t="152627" x="5673725" y="4533900"/>
          <p14:tracePt t="152641" x="5454650" y="4533900"/>
          <p14:tracePt t="152643" x="5273675" y="4533900"/>
          <p14:tracePt t="152662" x="4873625" y="4533900"/>
          <p14:tracePt t="152676" x="4622800" y="4530725"/>
          <p14:tracePt t="152693" x="4483100" y="4527550"/>
          <p14:tracePt t="152710" x="4406900" y="4527550"/>
          <p14:tracePt t="152726" x="4359275" y="4527550"/>
          <p14:tracePt t="152744" x="4340225" y="4527550"/>
          <p14:tracePt t="152762" x="4327525" y="4527550"/>
          <p14:tracePt t="152814" x="4340225" y="4527550"/>
          <p14:tracePt t="152818" x="4359275" y="4527550"/>
          <p14:tracePt t="152824" x="4378325" y="4521200"/>
          <p14:tracePt t="152844" x="4467225" y="4518025"/>
          <p14:tracePt t="152859" x="4676775" y="4518025"/>
          <p14:tracePt t="152876" x="4972050" y="4518025"/>
          <p14:tracePt t="152892" x="5334000" y="4518025"/>
          <p14:tracePt t="152914" x="5876925" y="4518025"/>
          <p14:tracePt t="152927" x="6022975" y="4521200"/>
          <p14:tracePt t="152940" x="6264275" y="4543425"/>
          <p14:tracePt t="152958" x="6537325" y="4572000"/>
          <p14:tracePt t="152977" x="6721475" y="4587875"/>
          <p14:tracePt t="152994" x="6804025" y="4594225"/>
          <p14:tracePt t="153009" x="6880225" y="4594225"/>
          <p14:tracePt t="153027" x="6915150" y="4594225"/>
          <p14:tracePt t="153042" x="6927850" y="4594225"/>
          <p14:tracePt t="153090" x="6924675" y="4594225"/>
          <p14:tracePt t="153094" x="6911975" y="4594225"/>
          <p14:tracePt t="153109" x="6896100" y="4594225"/>
          <p14:tracePt t="153110" x="6877050" y="4587875"/>
          <p14:tracePt t="153128" x="6838950" y="4584700"/>
          <p14:tracePt t="153140" x="6807200" y="4584700"/>
          <p14:tracePt t="153160" x="6518275" y="4556125"/>
          <p14:tracePt t="153176" x="6054725" y="4502150"/>
          <p14:tracePt t="153196" x="5645150" y="4467225"/>
          <p14:tracePt t="153209" x="5006975" y="4406900"/>
          <p14:tracePt t="153224" x="4381500" y="4359275"/>
          <p14:tracePt t="153244" x="3867150" y="4359275"/>
          <p14:tracePt t="153259" x="3606800" y="4359275"/>
          <p14:tracePt t="153278" x="3562350" y="4359275"/>
          <p14:tracePt t="153279" x="3568700" y="4359275"/>
          <p14:tracePt t="153293" x="3679825" y="4362450"/>
          <p14:tracePt t="153312" x="4054475" y="4378325"/>
          <p14:tracePt t="153324" x="4613275" y="4406900"/>
          <p14:tracePt t="153345" x="5257800" y="4425950"/>
          <p14:tracePt t="153357" x="5813425" y="4435475"/>
          <p14:tracePt t="153373" x="6124575" y="4435475"/>
          <p14:tracePt t="153392" x="6261100" y="4435475"/>
          <p14:tracePt t="153409" x="6273800" y="4435475"/>
          <p14:tracePt t="153430" x="6264275" y="4435475"/>
          <p14:tracePt t="153441" x="6238875" y="4435475"/>
          <p14:tracePt t="153460" x="6134100" y="4419600"/>
          <p14:tracePt t="153474" x="6061075" y="4400550"/>
          <p14:tracePt t="153495" x="5832475" y="4349750"/>
          <p14:tracePt t="153510" x="5702300" y="4327525"/>
          <p14:tracePt t="153529" x="5635625" y="4318000"/>
          <p14:tracePt t="153545" x="5622925" y="4318000"/>
          <p14:tracePt t="153562" x="5622925" y="4314825"/>
          <p14:tracePt t="153582" x="5632450" y="4314825"/>
          <p14:tracePt t="153590" x="5635625" y="4314825"/>
          <p14:tracePt t="153607" x="5654675" y="4314825"/>
          <p14:tracePt t="153623" x="5667375" y="4314825"/>
          <p14:tracePt t="153794" x="5664200" y="4314825"/>
          <p14:tracePt t="153808" x="5657850" y="4314825"/>
          <p14:tracePt t="153811" x="5654675" y="4314825"/>
          <p14:tracePt t="153824" x="5651500" y="4314825"/>
          <p14:tracePt t="153842" x="5648325" y="4314825"/>
          <p14:tracePt t="153885" x="5641975" y="4314825"/>
          <p14:tracePt t="153889" x="5635625" y="4314825"/>
          <p14:tracePt t="153898" x="5626100" y="4314825"/>
          <p14:tracePt t="153906" x="5613400" y="4314825"/>
          <p14:tracePt t="153924" x="5575300" y="4314825"/>
          <p14:tracePt t="153945" x="5502275" y="4305300"/>
          <p14:tracePt t="153958" x="5470525" y="4302125"/>
          <p14:tracePt t="153974" x="5308600" y="4260850"/>
          <p14:tracePt t="153994" x="4959350" y="4168775"/>
          <p14:tracePt t="154007" x="4826000" y="4121150"/>
          <p14:tracePt t="154024" x="4540250" y="4032250"/>
          <p14:tracePt t="154042" x="4111625" y="3854450"/>
          <p14:tracePt t="154058" x="3933825" y="3746500"/>
          <p14:tracePt t="154072" x="3835400" y="3663950"/>
          <p14:tracePt t="154091" x="3756025" y="3559175"/>
          <p14:tracePt t="154107" x="3724275" y="3473450"/>
          <p14:tracePt t="154124" x="3717925" y="3378200"/>
          <p14:tracePt t="154129" x="3727450" y="3327400"/>
          <p14:tracePt t="154141" x="3743325" y="3273425"/>
          <p14:tracePt t="154148" x="3762375" y="3228975"/>
          <p14:tracePt t="154157" x="3794125" y="3187700"/>
          <p14:tracePt t="154179" x="3902075" y="3082925"/>
          <p14:tracePt t="154182" x="3943350" y="3057525"/>
          <p14:tracePt t="154192" x="3987800" y="3032125"/>
          <p14:tracePt t="154207" x="4156075" y="2990850"/>
          <p14:tracePt t="154227" x="4333875" y="2965450"/>
          <p14:tracePt t="154242" x="4686300" y="2949575"/>
          <p14:tracePt t="154260" x="5010150" y="2949575"/>
          <p14:tracePt t="154279" x="5591175" y="2949575"/>
          <p14:tracePt t="154291" x="5749925" y="2955925"/>
          <p14:tracePt t="154308" x="6064250" y="2971800"/>
          <p14:tracePt t="154329" x="6556375" y="3009900"/>
          <p14:tracePt t="154341" x="6702425" y="3025775"/>
          <p14:tracePt t="154359" x="7178675" y="3057525"/>
          <p14:tracePt t="154375" x="7553325" y="3101975"/>
          <p14:tracePt t="154394" x="7861300" y="3140075"/>
          <p14:tracePt t="154396" x="8001000" y="3162300"/>
          <p14:tracePt t="154406" x="8124825" y="3184525"/>
          <p14:tracePt t="154423" x="8394700" y="3216275"/>
          <p14:tracePt t="154445" x="8594725" y="3241675"/>
          <p14:tracePt t="154457" x="8677275" y="3254375"/>
          <p14:tracePt t="154474" x="8759825" y="3270250"/>
          <p14:tracePt t="154492" x="8893175" y="3298825"/>
          <p14:tracePt t="154505" x="8931275" y="3308350"/>
          <p14:tracePt t="154529" x="9048750" y="3343275"/>
          <p14:tracePt t="154541" x="9109075" y="3359150"/>
          <p14:tracePt t="154560" x="9144000" y="3371850"/>
          <p14:tracePt t="154574" x="9163050" y="3384550"/>
          <p14:tracePt t="154592" x="9169400" y="3397250"/>
          <p14:tracePt t="154610" x="9185275" y="3448050"/>
          <p14:tracePt t="154627" x="9191625" y="3514725"/>
          <p14:tracePt t="154640" x="9201150" y="3552825"/>
          <p14:tracePt t="154657" x="9210675" y="3625850"/>
          <p14:tracePt t="154658" x="9213850" y="3663950"/>
          <p14:tracePt t="154672" x="9213850" y="3695700"/>
          <p14:tracePt t="154695" x="9220200" y="3803650"/>
          <p14:tracePt t="154708" x="9220200" y="3860800"/>
          <p14:tracePt t="154724" x="9220200" y="3933825"/>
          <p14:tracePt t="154741" x="9217025" y="4010025"/>
          <p14:tracePt t="154758" x="9213850" y="4073525"/>
          <p14:tracePt t="154774" x="9213850" y="4143375"/>
          <p14:tracePt t="154794" x="9207500" y="4216400"/>
          <p14:tracePt t="154810" x="9207500" y="4292600"/>
          <p14:tracePt t="154826" x="9207500" y="4337050"/>
          <p14:tracePt t="154841" x="9207500" y="4359275"/>
          <p14:tracePt t="154842" x="9207500" y="4378325"/>
          <p14:tracePt t="154858" x="9207500" y="4413250"/>
          <p14:tracePt t="154882" x="9204325" y="4460875"/>
          <p14:tracePt t="154889" x="9201150" y="4470400"/>
          <p14:tracePt t="154909" x="9191625" y="4495800"/>
          <p14:tracePt t="154923" x="9175750" y="4518025"/>
          <p14:tracePt t="154941" x="9153525" y="4537075"/>
          <p14:tracePt t="154959" x="9083675" y="4575175"/>
          <p14:tracePt t="154961" x="9048750" y="4584700"/>
          <p14:tracePt t="154973" x="9017000" y="4603750"/>
          <p14:tracePt t="154990" x="8940800" y="4635500"/>
          <p14:tracePt t="155008" x="8769350" y="4676775"/>
          <p14:tracePt t="155024" x="8661400" y="4708525"/>
          <p14:tracePt t="155044" x="8543925" y="4733925"/>
          <p14:tracePt t="155059" x="8426450" y="4772025"/>
          <p14:tracePt t="155080" x="8305800" y="4787900"/>
          <p14:tracePt t="155096" x="8185150" y="4803775"/>
          <p14:tracePt t="155102" x="8121650" y="4810125"/>
          <p14:tracePt t="155118" x="7966075" y="4813300"/>
          <p14:tracePt t="155124" x="7835900" y="4813300"/>
          <p14:tracePt t="155140" x="7651750" y="4813300"/>
          <p14:tracePt t="155155" x="7483475" y="4813300"/>
          <p14:tracePt t="155173" x="7340600" y="4813300"/>
          <p14:tracePt t="155174" x="7270750" y="4813300"/>
          <p14:tracePt t="155189" x="7213600" y="4813300"/>
          <p14:tracePt t="155190" x="7156450" y="4813300"/>
          <p14:tracePt t="155208" x="7035800" y="4800600"/>
          <p14:tracePt t="155224" x="6902450" y="4791075"/>
          <p14:tracePt t="155248" x="6677025" y="4784725"/>
          <p14:tracePt t="155257" x="6600825" y="4781550"/>
          <p14:tracePt t="155275" x="6438900" y="4775200"/>
          <p14:tracePt t="155292" x="6264275" y="4768850"/>
          <p14:tracePt t="155309" x="6115050" y="4756150"/>
          <p14:tracePt t="155310" x="6045200" y="4752975"/>
          <p14:tracePt t="155322" x="5975350" y="4752975"/>
          <p14:tracePt t="155341" x="5835650" y="4752975"/>
          <p14:tracePt t="155359" x="5613400" y="4746625"/>
          <p14:tracePt t="155371" x="5549900" y="4737100"/>
          <p14:tracePt t="155395" x="5353050" y="4721225"/>
          <p14:tracePt t="155407" x="5232400" y="4714875"/>
          <p14:tracePt t="155422" x="5118100" y="4705350"/>
          <p14:tracePt t="155440" x="5010150" y="4699000"/>
          <p14:tracePt t="155460" x="4845050" y="4689475"/>
          <p14:tracePt t="155473" x="4800600" y="4683125"/>
          <p14:tracePt t="155492" x="4667250" y="4673600"/>
          <p14:tracePt t="155507" x="4610100" y="4667250"/>
          <p14:tracePt t="155526" x="4448175" y="4648200"/>
          <p14:tracePt t="155540" x="4333875" y="4638675"/>
          <p14:tracePt t="155561" x="4225925" y="4625975"/>
          <p14:tracePt t="155574" x="4117975" y="4625975"/>
          <p14:tracePt t="155589" x="4048125" y="4625975"/>
          <p14:tracePt t="155606" x="3990975" y="4625975"/>
          <p14:tracePt t="155624" x="3943350" y="4629150"/>
          <p14:tracePt t="155640" x="3905250" y="4629150"/>
          <p14:tracePt t="155655" x="3870325" y="4619625"/>
          <p14:tracePt t="155673" x="3819525" y="4600575"/>
          <p14:tracePt t="155690" x="3775075" y="4575175"/>
          <p14:tracePt t="155709" x="3705225" y="4505325"/>
          <p14:tracePt t="155724" x="3660775" y="4445000"/>
          <p14:tracePt t="155745" x="3638550" y="4391025"/>
          <p14:tracePt t="155748" x="3629025" y="4343400"/>
          <p14:tracePt t="155756" x="3622675" y="4305300"/>
          <p14:tracePt t="155777" x="3619500" y="4203700"/>
          <p14:tracePt t="155789" x="3619500" y="4048125"/>
          <p14:tracePt t="155808" x="3619500" y="3959225"/>
          <p14:tracePt t="155812" x="3619500" y="3908425"/>
          <p14:tracePt t="155825" x="3619500" y="3863975"/>
          <p14:tracePt t="155841" x="3619500" y="3781425"/>
          <p14:tracePt t="155856" x="3641725" y="3689350"/>
          <p14:tracePt t="155874" x="3660775" y="3609975"/>
          <p14:tracePt t="155891" x="3679825" y="3505200"/>
          <p14:tracePt t="155908" x="3692525" y="3451225"/>
          <p14:tracePt t="155926" x="3708400" y="3397250"/>
          <p14:tracePt t="155928" x="3711575" y="3378200"/>
          <p14:tracePt t="155938" x="3714750" y="3355975"/>
          <p14:tracePt t="155957" x="3724275" y="3302000"/>
          <p14:tracePt t="155975" x="3736975" y="3267075"/>
          <p14:tracePt t="155991" x="3749675" y="3228975"/>
          <p14:tracePt t="156005" x="3765550" y="3197225"/>
          <p14:tracePt t="156022" x="3775075" y="3171825"/>
          <p14:tracePt t="156039" x="3781425" y="3136900"/>
          <p14:tracePt t="156041" x="3790950" y="3117850"/>
          <p14:tracePt t="156057" x="3800475" y="3082925"/>
          <p14:tracePt t="156073" x="3806825" y="3057525"/>
          <p14:tracePt t="156089" x="3822700" y="3025775"/>
          <p14:tracePt t="156105" x="3838575" y="3000375"/>
          <p14:tracePt t="156123" x="3848100" y="2981325"/>
          <p14:tracePt t="156141" x="3860800" y="2965450"/>
          <p14:tracePt t="156158" x="3870325" y="2955925"/>
          <p14:tracePt t="156173" x="3895725" y="2943225"/>
          <p14:tracePt t="156194" x="3978275" y="2927350"/>
          <p14:tracePt t="156205" x="4035425" y="2921000"/>
          <p14:tracePt t="156223" x="4289425" y="2911475"/>
          <p14:tracePt t="156240" x="4578350" y="2901950"/>
          <p14:tracePt t="156256" x="4838700" y="2901950"/>
          <p14:tracePt t="156273" x="5095875" y="2901950"/>
          <p14:tracePt t="156278" x="5226050" y="2901950"/>
          <p14:tracePt t="156290" x="5372100" y="2905125"/>
          <p14:tracePt t="156308" x="5686425" y="2921000"/>
          <p14:tracePt t="156327" x="6330950" y="2965450"/>
          <p14:tracePt t="156341" x="6527800" y="2984500"/>
          <p14:tracePt t="156357" x="6870700" y="3009900"/>
          <p14:tracePt t="156359" x="7029450" y="3016250"/>
          <p14:tracePt t="156373" x="7200900" y="3025775"/>
          <p14:tracePt t="156375" x="7305675" y="3032125"/>
          <p14:tracePt t="156391" x="7454900" y="3032125"/>
          <p14:tracePt t="156411" x="7562850" y="3035300"/>
          <p14:tracePt t="156427" x="7670800" y="3035300"/>
          <p14:tracePt t="156447" x="7785100" y="3041650"/>
          <p14:tracePt t="156458" x="7829550" y="3041650"/>
          <p14:tracePt t="156474" x="7918450" y="3051175"/>
          <p14:tracePt t="156492" x="8054975" y="3057525"/>
          <p14:tracePt t="156505" x="8093075" y="3057525"/>
          <p14:tracePt t="156526" x="8194675" y="3057525"/>
          <p14:tracePt t="156539" x="8220075" y="3057525"/>
          <p14:tracePt t="156540" x="8239125" y="3057525"/>
          <p14:tracePt t="156555" x="8258175" y="3057525"/>
          <p14:tracePt t="156556" x="8274050" y="3057525"/>
          <p14:tracePt t="156575" x="8302625" y="3057525"/>
          <p14:tracePt t="156587" x="8315325" y="3060700"/>
          <p14:tracePt t="156607" x="8420100" y="3073400"/>
          <p14:tracePt t="156628" x="8537575" y="3092450"/>
          <p14:tracePt t="156638" x="8566150" y="3101975"/>
          <p14:tracePt t="156661" x="8645525" y="3117850"/>
          <p14:tracePt t="156671" x="8661400" y="3121025"/>
          <p14:tracePt t="156688" x="8674100" y="3127375"/>
          <p14:tracePt t="156708" x="8680450" y="3133725"/>
          <p14:tracePt t="156721" x="8683625" y="3136900"/>
          <p14:tracePt t="156723" x="8686800" y="3140075"/>
          <p14:tracePt t="156741" x="8693150" y="3149600"/>
          <p14:tracePt t="156758" x="8702675" y="3162300"/>
          <p14:tracePt t="156776" x="8705850" y="3168650"/>
          <p14:tracePt t="156792" x="8715375" y="3187700"/>
          <p14:tracePt t="156809" x="8718550" y="3225800"/>
          <p14:tracePt t="156810" x="8718550" y="3241675"/>
          <p14:tracePt t="156824" x="8718550" y="3260725"/>
          <p14:tracePt t="156841" x="8718550" y="3311525"/>
          <p14:tracePt t="156858" x="8718550" y="3368675"/>
          <p14:tracePt t="156876" x="8734425" y="3505200"/>
          <p14:tracePt t="156891" x="8750300" y="3594100"/>
          <p14:tracePt t="156910" x="8759825" y="3673475"/>
          <p14:tracePt t="156921" x="8759825" y="3711575"/>
          <p14:tracePt t="156923" x="8763000" y="3743325"/>
          <p14:tracePt t="156939" x="8769350" y="3803650"/>
          <p14:tracePt t="156954" x="8772525" y="3854450"/>
          <p14:tracePt t="156977" x="8785225" y="3911600"/>
          <p14:tracePt t="156990" x="8788400" y="3930650"/>
          <p14:tracePt t="156992" x="8791575" y="3946525"/>
          <p14:tracePt t="157004" x="8791575" y="3962400"/>
          <p14:tracePt t="157021" x="8801100" y="3994150"/>
          <p14:tracePt t="157037" x="8804275" y="4025900"/>
          <p14:tracePt t="157055" x="8807450" y="4054475"/>
          <p14:tracePt t="157056" x="8807450" y="4070350"/>
          <p14:tracePt t="157075" x="8810625" y="4092575"/>
          <p14:tracePt t="157083" x="8810625" y="4105275"/>
          <p14:tracePt t="157099" x="8810625" y="4133850"/>
          <p14:tracePt t="157104" x="8810625" y="4143375"/>
          <p14:tracePt t="157123" x="8810625" y="4159250"/>
          <p14:tracePt t="157140" x="8810625" y="4187825"/>
          <p14:tracePt t="157157" x="8810625" y="4213225"/>
          <p14:tracePt t="157174" x="8816975" y="4251325"/>
          <p14:tracePt t="157188" x="8816975" y="4289425"/>
          <p14:tracePt t="157206" x="8816975" y="4340225"/>
          <p14:tracePt t="157220" x="8816975" y="4387850"/>
          <p14:tracePt t="157244" x="8816975" y="4429125"/>
          <p14:tracePt t="157247" x="8816975" y="4445000"/>
          <p14:tracePt t="157256" x="8816975" y="4454525"/>
          <p14:tracePt t="157275" x="8816975" y="4470400"/>
          <p14:tracePt t="157279" x="8816975" y="4476750"/>
          <p14:tracePt t="157291" x="8816975" y="4483100"/>
          <p14:tracePt t="157310" x="8810625" y="4498975"/>
          <p14:tracePt t="157324" x="8810625" y="4511675"/>
          <p14:tracePt t="157340" x="8810625" y="4518025"/>
          <p14:tracePt t="157360" x="8807450" y="4527550"/>
          <p14:tracePt t="157371" x="8804275" y="4537075"/>
          <p14:tracePt t="157387" x="8804275" y="4546600"/>
          <p14:tracePt t="157404" x="8801100" y="4556125"/>
          <p14:tracePt t="157406" x="8801100" y="4562475"/>
          <p14:tracePt t="157420" x="8801100" y="4565650"/>
          <p14:tracePt t="157437" x="8797925" y="4575175"/>
          <p14:tracePt t="157457" x="8794750" y="4581525"/>
          <p14:tracePt t="157474" x="8791575" y="4591050"/>
          <p14:tracePt t="157490" x="8791575" y="4594225"/>
          <p14:tracePt t="157504" x="8788400" y="4597400"/>
          <p14:tracePt t="157521" x="8785225" y="4597400"/>
          <p14:tracePt t="157543" x="8782050" y="4597400"/>
          <p14:tracePt t="157558" x="8782050" y="4600575"/>
          <p14:tracePt t="157574" x="8775700" y="4603750"/>
          <p14:tracePt t="157591" x="8772525" y="4606925"/>
          <p14:tracePt t="157607" x="8769350" y="4610100"/>
          <p14:tracePt t="157624" x="8766175" y="4613275"/>
          <p14:tracePt t="157648" x="8766175" y="4616450"/>
          <p14:tracePt t="157666" x="8763000" y="4616450"/>
          <p14:tracePt t="157682" x="8759825" y="4619625"/>
          <p14:tracePt t="157689" x="8756650" y="4622800"/>
          <p14:tracePt t="157704" x="8753475" y="4625975"/>
          <p14:tracePt t="157721" x="8753475" y="4629150"/>
          <p14:tracePt t="157742" x="8750300" y="4629150"/>
          <p14:tracePt t="157757" x="8750300" y="4632325"/>
          <p14:tracePt t="157995" x="8734425" y="4645025"/>
          <p14:tracePt t="158002" x="8718550" y="4657725"/>
          <p14:tracePt t="158009" x="8689975" y="4670425"/>
          <p14:tracePt t="158022" x="8667750" y="4683125"/>
          <p14:tracePt t="158024" x="8626475" y="4708525"/>
          <p14:tracePt t="158037" x="8582025" y="4724400"/>
          <p14:tracePt t="158056" x="8375650" y="4791075"/>
          <p14:tracePt t="158071" x="8289925" y="4803775"/>
          <p14:tracePt t="158088" x="7829550" y="4819650"/>
          <p14:tracePt t="158106" x="7505700" y="4819650"/>
          <p14:tracePt t="158124" x="7118350" y="4813300"/>
          <p14:tracePt t="158138" x="6759575" y="4781550"/>
          <p14:tracePt t="158164" x="6188075" y="4721225"/>
          <p14:tracePt t="158169" x="6013450" y="4695825"/>
          <p14:tracePt t="158189" x="5692775" y="4664075"/>
          <p14:tracePt t="158203" x="5384800" y="4632325"/>
          <p14:tracePt t="158221" x="5181600" y="4613275"/>
          <p14:tracePt t="158239" x="4965700" y="4597400"/>
          <p14:tracePt t="158241" x="4883150" y="4594225"/>
          <p14:tracePt t="158254" x="4800600" y="4587875"/>
          <p14:tracePt t="158271" x="4594225" y="4581525"/>
          <p14:tracePt t="158289" x="4473575" y="4581525"/>
          <p14:tracePt t="158305" x="4346575" y="4575175"/>
          <p14:tracePt t="158321" x="4225925" y="4565650"/>
          <p14:tracePt t="158337" x="4102100" y="4559300"/>
          <p14:tracePt t="158356" x="3987800" y="4549775"/>
          <p14:tracePt t="158372" x="3883025" y="4540250"/>
          <p14:tracePt t="158392" x="3724275" y="4514850"/>
          <p14:tracePt t="158408" x="3638550" y="4479925"/>
          <p14:tracePt t="158419" x="3597275" y="4457700"/>
          <p14:tracePt t="158436" x="3508375" y="4400550"/>
          <p14:tracePt t="158438" x="3467100" y="4375150"/>
          <p14:tracePt t="158453" x="3425825" y="4343400"/>
          <p14:tracePt t="158454" x="3390900" y="4314825"/>
          <p14:tracePt t="158475" x="3314700" y="4248150"/>
          <p14:tracePt t="158486" x="3235325" y="4168775"/>
          <p14:tracePt t="158506" x="3162300" y="4086225"/>
          <p14:tracePt t="158522" x="3089275" y="3975100"/>
          <p14:tracePt t="158538" x="3048000" y="3876675"/>
          <p14:tracePt t="158555" x="3032125" y="3768725"/>
          <p14:tracePt t="158574" x="3032125" y="3609975"/>
          <p14:tracePt t="158588" x="3044825" y="3495675"/>
          <p14:tracePt t="158607" x="3073400" y="3390900"/>
          <p14:tracePt t="158624" x="3108325" y="3279775"/>
          <p14:tracePt t="158637" x="3146425" y="3175000"/>
          <p14:tracePt t="158655" x="3187700" y="3082925"/>
          <p14:tracePt t="158671" x="3219450" y="3025775"/>
          <p14:tracePt t="158687" x="3251200" y="2987675"/>
          <p14:tracePt t="158702" x="3282950" y="2962275"/>
          <p14:tracePt t="158721" x="3317875" y="2946400"/>
          <p14:tracePt t="158738" x="3425825" y="2924175"/>
          <p14:tracePt t="158757" x="3590925" y="2908300"/>
          <p14:tracePt t="158770" x="3679825" y="2901950"/>
          <p14:tracePt t="158788" x="4041775" y="2901950"/>
          <p14:tracePt t="158809" x="4340225" y="2901950"/>
          <p14:tracePt t="158821" x="4651375" y="2901950"/>
          <p14:tracePt t="158838" x="5048250" y="2933700"/>
          <p14:tracePt t="158855" x="5403850" y="2959100"/>
          <p14:tracePt t="158869" x="5756275" y="2974975"/>
          <p14:tracePt t="158885" x="6016625" y="2974975"/>
          <p14:tracePt t="158902" x="6330950" y="2984500"/>
          <p14:tracePt t="158920" x="6607175" y="3000375"/>
          <p14:tracePt t="158938" x="6994525" y="3028950"/>
          <p14:tracePt t="158953" x="7165975" y="3035300"/>
          <p14:tracePt t="158972" x="7534275" y="3051175"/>
          <p14:tracePt t="158986" x="7743825" y="3051175"/>
          <p14:tracePt t="159004" x="7861300" y="3051175"/>
          <p14:tracePt t="159020" x="7950200" y="3051175"/>
          <p14:tracePt t="159037" x="8020050" y="3051175"/>
          <p14:tracePt t="159058" x="8093075" y="3051175"/>
          <p14:tracePt t="159071" x="8124825" y="3051175"/>
          <p14:tracePt t="159088" x="8178800" y="3054350"/>
          <p14:tracePt t="159106" x="8248650" y="3060700"/>
          <p14:tracePt t="159120" x="8289925" y="3063875"/>
          <p14:tracePt t="159138" x="8416925" y="3079750"/>
          <p14:tracePt t="159156" x="8489950" y="3082925"/>
          <p14:tracePt t="159171" x="8566150" y="3092450"/>
          <p14:tracePt t="159188" x="8632825" y="3098800"/>
          <p14:tracePt t="159205" x="8686800" y="3111500"/>
          <p14:tracePt t="159220" x="8731250" y="3121025"/>
          <p14:tracePt t="159242" x="8785225" y="3136900"/>
          <p14:tracePt t="159251" x="8791575" y="3140075"/>
          <p14:tracePt t="159273" x="8804275" y="3149600"/>
          <p14:tracePt t="159289" x="8804275" y="3155950"/>
          <p14:tracePt t="159302" x="8804275" y="3162300"/>
          <p14:tracePt t="159324" x="8807450" y="3187700"/>
          <p14:tracePt t="159339" x="8810625" y="3213100"/>
          <p14:tracePt t="159354" x="8823325" y="3248025"/>
          <p14:tracePt t="159370" x="8829675" y="3295650"/>
          <p14:tracePt t="159388" x="8845550" y="3349625"/>
          <p14:tracePt t="159406" x="8848725" y="3429000"/>
          <p14:tracePt t="159422" x="8848725" y="3460750"/>
          <p14:tracePt t="159441" x="8848725" y="3568700"/>
          <p14:tracePt t="159452" x="8848725" y="3606800"/>
          <p14:tracePt t="159473" x="8848725" y="3708400"/>
          <p14:tracePt t="159488" x="8848725" y="3790950"/>
          <p14:tracePt t="159504" x="8855075" y="3879850"/>
          <p14:tracePt t="159524" x="8855075" y="3946525"/>
          <p14:tracePt t="159537" x="8855075" y="4016375"/>
          <p14:tracePt t="159553" x="8855075" y="4086225"/>
          <p14:tracePt t="159569" x="8855075" y="4137025"/>
          <p14:tracePt t="159585" x="8855075" y="4200525"/>
          <p14:tracePt t="159601" x="8855075" y="4260850"/>
          <p14:tracePt t="159618" x="8855075" y="4318000"/>
          <p14:tracePt t="159636" x="8855075" y="4413250"/>
          <p14:tracePt t="159653" x="8858250" y="4467225"/>
          <p14:tracePt t="159668" x="8858250" y="4498975"/>
          <p14:tracePt t="159688" x="8851900" y="4540250"/>
          <p14:tracePt t="159704" x="8845550" y="4568825"/>
          <p14:tracePt t="159720" x="8836025" y="4594225"/>
          <p14:tracePt t="159741" x="8763000" y="4657725"/>
          <p14:tracePt t="159753" x="8740775" y="4670425"/>
          <p14:tracePt t="159772" x="8626475" y="4727575"/>
          <p14:tracePt t="159790" x="8547100" y="4749800"/>
          <p14:tracePt t="159807" x="8448675" y="4772025"/>
          <p14:tracePt t="159820" x="8347075" y="4775200"/>
          <p14:tracePt t="159836" x="8226425" y="4775200"/>
          <p14:tracePt t="159852" x="8083550" y="4775200"/>
          <p14:tracePt t="159871" x="7950200" y="4768850"/>
          <p14:tracePt t="159888" x="7832725" y="4768850"/>
          <p14:tracePt t="159903" x="7724775" y="4768850"/>
          <p14:tracePt t="159922" x="7607300" y="4772025"/>
          <p14:tracePt t="159937" x="7575550" y="4772025"/>
          <p14:tracePt t="159939" x="7543800" y="4775200"/>
          <p14:tracePt t="159954" x="7489825" y="4781550"/>
          <p14:tracePt t="159970" x="7439025" y="4787900"/>
          <p14:tracePt t="159989" x="7391400" y="4794250"/>
          <p14:tracePt t="160002" x="7343775" y="4797425"/>
          <p14:tracePt t="160021" x="7280275" y="4797425"/>
          <p14:tracePt t="160038" x="7191375" y="4803775"/>
          <p14:tracePt t="160057" x="7083425" y="4813300"/>
          <p14:tracePt t="160070" x="6962775" y="4816475"/>
          <p14:tracePt t="160086" x="6813550" y="4835525"/>
          <p14:tracePt t="160103" x="6705600" y="4845050"/>
          <p14:tracePt t="160121" x="6550025" y="4860925"/>
          <p14:tracePt t="160135" x="6499225" y="4864100"/>
          <p14:tracePt t="160137" x="6454775" y="4864100"/>
          <p14:tracePt t="160153" x="6346825" y="4870450"/>
          <p14:tracePt t="160172" x="6213475" y="4870450"/>
          <p14:tracePt t="160189" x="6048375" y="4870450"/>
          <p14:tracePt t="160202" x="5911850" y="4867275"/>
          <p14:tracePt t="160220" x="5797550" y="4851400"/>
          <p14:tracePt t="160238" x="5680075" y="4832350"/>
          <p14:tracePt t="160251" x="5578475" y="4806950"/>
          <p14:tracePt t="160271" x="5480050" y="4781550"/>
          <p14:tracePt t="160272" x="5438775" y="4768850"/>
          <p14:tracePt t="160287" x="5394325" y="4756150"/>
          <p14:tracePt t="160306" x="5273675" y="4708525"/>
          <p14:tracePt t="160321" x="5200650" y="4676775"/>
          <p14:tracePt t="160337" x="5124450" y="4641850"/>
          <p14:tracePt t="160354" x="5054600" y="4600575"/>
          <p14:tracePt t="160371" x="5003800" y="4559300"/>
          <p14:tracePt t="160385" x="4953000" y="4514850"/>
          <p14:tracePt t="160403" x="4914900" y="4470400"/>
          <p14:tracePt t="160418" x="4860925" y="4400550"/>
          <p14:tracePt t="160435" x="4810125" y="4330700"/>
          <p14:tracePt t="160450" x="4752975" y="4241800"/>
          <p14:tracePt t="160468" x="4648200" y="4060825"/>
          <p14:tracePt t="160470" x="4622800" y="4003675"/>
          <p14:tracePt t="160485" x="4600575" y="3949700"/>
          <p14:tracePt t="160486" x="4572000" y="3883025"/>
          <p14:tracePt t="160503" x="4530725" y="3765550"/>
          <p14:tracePt t="160523" x="4521200" y="3657600"/>
          <p14:tracePt t="160538" x="4514850" y="3556000"/>
          <p14:tracePt t="160554" x="4533900" y="3451225"/>
          <p14:tracePt t="160569" x="4575175" y="3333750"/>
          <p14:tracePt t="160586" x="4654550" y="3219450"/>
          <p14:tracePt t="160603" x="4727575" y="3124200"/>
          <p14:tracePt t="160617" x="4819650" y="3035300"/>
          <p14:tracePt t="160635" x="4924425" y="2984500"/>
          <p14:tracePt t="160653" x="5130800" y="2927350"/>
          <p14:tracePt t="160669" x="5302250" y="2905125"/>
          <p14:tracePt t="160684" x="5499100" y="2898775"/>
          <p14:tracePt t="160706" x="5734050" y="2898775"/>
          <p14:tracePt t="160720" x="6045200" y="2898775"/>
          <p14:tracePt t="160735" x="6432550" y="2901950"/>
          <p14:tracePt t="160751" x="6800850" y="2927350"/>
          <p14:tracePt t="160770" x="7175500" y="2971800"/>
          <p14:tracePt t="160789" x="7578725" y="3016250"/>
          <p14:tracePt t="160802" x="7651750" y="3028950"/>
          <p14:tracePt t="160819" x="7756525" y="3048000"/>
          <p14:tracePt t="160837" x="7886700" y="3073400"/>
          <p14:tracePt t="160852" x="7956550" y="3089275"/>
          <p14:tracePt t="160869" x="8016875" y="3092450"/>
          <p14:tracePt t="160887" x="8067675" y="3098800"/>
          <p14:tracePt t="160904" x="8108950" y="3098800"/>
          <p14:tracePt t="160920" x="8121650" y="3098800"/>
          <p14:tracePt t="160938" x="8128000" y="3098800"/>
          <p14:tracePt t="160951" x="8128000" y="3095625"/>
          <p14:tracePt t="160973" x="8140700" y="3092450"/>
          <p14:tracePt t="160987" x="8159750" y="3092450"/>
          <p14:tracePt t="161001" x="8185150" y="3092450"/>
          <p14:tracePt t="161021" x="8343900" y="3121025"/>
          <p14:tracePt t="161037" x="8455025" y="3133725"/>
          <p14:tracePt t="161057" x="8556625" y="3155950"/>
          <p14:tracePt t="161068" x="8616950" y="3168650"/>
          <p14:tracePt t="161085" x="8648700" y="3181350"/>
          <p14:tracePt t="161101" x="8655050" y="3190875"/>
          <p14:tracePt t="161120" x="8658225" y="3203575"/>
          <p14:tracePt t="161137" x="8661400" y="3228975"/>
          <p14:tracePt t="161154" x="8661400" y="3308350"/>
          <p14:tracePt t="161168" x="8661400" y="3390900"/>
          <p14:tracePt t="161187" x="8655050" y="3524250"/>
          <p14:tracePt t="161204" x="8636000" y="3686175"/>
          <p14:tracePt t="161219" x="8604250" y="3883025"/>
          <p14:tracePt t="161235" x="8559800" y="4121150"/>
          <p14:tracePt t="161257" x="8505825" y="4311650"/>
          <p14:tracePt t="161267" x="8486775" y="4356100"/>
          <p14:tracePt t="161287" x="8451850" y="4441825"/>
          <p14:tracePt t="161301" x="8426450" y="4498975"/>
          <p14:tracePt t="161319" x="8394700" y="4543425"/>
          <p14:tracePt t="161337" x="8356600" y="4600575"/>
          <p14:tracePt t="161353" x="8324850" y="4629150"/>
          <p14:tracePt t="161370" x="8296275" y="4648200"/>
          <p14:tracePt t="161385" x="8229600" y="4683125"/>
          <p14:tracePt t="161401" x="8147050" y="4718050"/>
          <p14:tracePt t="161418" x="7981950" y="4752975"/>
          <p14:tracePt t="161439" x="7781925" y="4791075"/>
          <p14:tracePt t="161452" x="7689850" y="4810125"/>
          <p14:tracePt t="161469" x="7575550" y="4826000"/>
          <p14:tracePt t="161483" x="7439025" y="4835525"/>
          <p14:tracePt t="161501" x="7318375" y="4835525"/>
          <p14:tracePt t="161503" x="7264400" y="4835525"/>
          <p14:tracePt t="161519" x="7156450" y="4841875"/>
          <p14:tracePt t="161535" x="7035800" y="4841875"/>
          <p14:tracePt t="161552" x="6934200" y="4841875"/>
          <p14:tracePt t="161569" x="6832600" y="4841875"/>
          <p14:tracePt t="161586" x="6731000" y="4841875"/>
          <p14:tracePt t="161601" x="6629400" y="4841875"/>
          <p14:tracePt t="161618" x="6527800" y="4838700"/>
          <p14:tracePt t="161635" x="6419850" y="4835525"/>
          <p14:tracePt t="161652" x="6254750" y="4822825"/>
          <p14:tracePt t="161670" x="6172200" y="4822825"/>
          <p14:tracePt t="161687" x="6076950" y="4813300"/>
          <p14:tracePt t="161702" x="5975350" y="4806950"/>
          <p14:tracePt t="161718" x="5880100" y="4794250"/>
          <p14:tracePt t="161734" x="5781675" y="4787900"/>
          <p14:tracePt t="161750" x="5686425" y="4778375"/>
          <p14:tracePt t="161769" x="5578475" y="4762500"/>
          <p14:tracePt t="161787" x="5492750" y="4752975"/>
          <p14:tracePt t="161801" x="5416550" y="4746625"/>
          <p14:tracePt t="161820" x="5299075" y="4733925"/>
          <p14:tracePt t="161834" x="5254625" y="4724400"/>
          <p14:tracePt t="161852" x="5143500" y="4702175"/>
          <p14:tracePt t="161872" x="5057775" y="4683125"/>
          <p14:tracePt t="161884" x="5006975" y="4667250"/>
          <p14:tracePt t="161902" x="4886325" y="4616450"/>
          <p14:tracePt t="161916" x="4810125" y="4572000"/>
          <p14:tracePt t="161935" x="4733925" y="4514850"/>
          <p14:tracePt t="161950" x="4645025" y="4435475"/>
          <p14:tracePt t="161967" x="4568825" y="4359275"/>
          <p14:tracePt t="161983" x="4502150" y="4298950"/>
          <p14:tracePt t="162002" x="4438650" y="4251325"/>
          <p14:tracePt t="162003" x="4416425" y="4232275"/>
          <p14:tracePt t="162016" x="4406900" y="4225925"/>
          <p14:tracePt t="162037" x="4384675" y="4206875"/>
          <p14:tracePt t="162055" x="4378325" y="4203700"/>
          <p14:tracePt t="162072" x="4371975" y="4197350"/>
          <p14:tracePt t="162088" x="4365625" y="4191000"/>
          <p14:tracePt t="162090" x="4359275" y="4191000"/>
          <p14:tracePt t="162100" x="4352925" y="4184650"/>
          <p14:tracePt t="162119" x="4346575" y="4178300"/>
          <p14:tracePt t="162136" x="4343400" y="4175125"/>
          <p14:tracePt t="162150" x="4337050" y="4168775"/>
          <p14:tracePt t="162166" x="4333875" y="4165600"/>
          <p14:tracePt t="162185" x="4330700" y="4159250"/>
          <p14:tracePt t="162201" x="4330700" y="4156075"/>
          <p14:tracePt t="162236" x="4330700" y="4152900"/>
          <p14:tracePt t="162274" x="4330700" y="4149725"/>
          <p14:tracePt t="163206" x="4324350" y="4149725"/>
          <p14:tracePt t="163215" x="4321175" y="4149725"/>
          <p14:tracePt t="163267" x="4318000" y="4149725"/>
          <p14:tracePt t="163348" x="4314825" y="4149725"/>
          <p14:tracePt t="163374" x="4311650" y="4149725"/>
          <p14:tracePt t="163405" x="4308475" y="4149725"/>
          <p14:tracePt t="163423" x="4305300" y="4149725"/>
          <p14:tracePt t="163439" x="4302125" y="4149725"/>
          <p14:tracePt t="163482" x="4298950" y="4149725"/>
          <p14:tracePt t="163519" x="4295775" y="4149725"/>
          <p14:tracePt t="163537" x="4292600" y="4152900"/>
          <p14:tracePt t="163558" x="4289425" y="4156075"/>
          <p14:tracePt t="163575" x="4286250" y="4156075"/>
          <p14:tracePt t="163589" x="4283075" y="4159250"/>
          <p14:tracePt t="163637" x="4283075" y="4146550"/>
          <p14:tracePt t="163646" x="4283075" y="4143375"/>
          <p14:tracePt t="163652" x="4283075" y="4140200"/>
          <p14:tracePt t="163889" x="4286250" y="4140200"/>
          <p14:tracePt t="163895" x="4289425" y="4140200"/>
          <p14:tracePt t="163900" x="4295775" y="4146550"/>
          <p14:tracePt t="163916" x="4318000" y="4159250"/>
          <p14:tracePt t="163932" x="4365625" y="4178300"/>
          <p14:tracePt t="163949" x="4438650" y="4197350"/>
          <p14:tracePt t="163967" x="4537075" y="4216400"/>
          <p14:tracePt t="163983" x="4657725" y="4232275"/>
          <p14:tracePt t="164000" x="4784725" y="4244975"/>
          <p14:tracePt t="164019" x="4956175" y="4276725"/>
          <p14:tracePt t="164031" x="5016500" y="4292600"/>
          <p14:tracePt t="164050" x="5076825" y="4308475"/>
          <p14:tracePt t="164067" x="5133975" y="4327525"/>
          <p14:tracePt t="164083" x="5159375" y="4337050"/>
          <p14:tracePt t="164100" x="5181600" y="4343400"/>
          <p14:tracePt t="164119" x="5207000" y="4346575"/>
          <p14:tracePt t="164134" x="5238750" y="4356100"/>
          <p14:tracePt t="164150" x="5273675" y="4359275"/>
          <p14:tracePt t="164167" x="5302250" y="4362450"/>
          <p14:tracePt t="164184" x="5334000" y="4365625"/>
          <p14:tracePt t="164185" x="5337175" y="4365625"/>
          <p14:tracePt t="164198" x="5349875" y="4371975"/>
          <p14:tracePt t="164215" x="5362575" y="4371975"/>
          <p14:tracePt t="164236" x="5387975" y="4371975"/>
          <p14:tracePt t="164250" x="5403850" y="4371975"/>
          <p14:tracePt t="164266" x="5413375" y="4371975"/>
          <p14:tracePt t="164284" x="5416550" y="4371975"/>
          <p14:tracePt t="164528" x="5413375" y="4371975"/>
          <p14:tracePt t="164551" x="5410200" y="4371975"/>
          <p14:tracePt t="164607" x="5407025" y="4371975"/>
          <p14:tracePt t="164993" x="5422900" y="4391025"/>
          <p14:tracePt t="164998" x="5441950" y="4400550"/>
          <p14:tracePt t="165007" x="5476875" y="4410075"/>
          <p14:tracePt t="165015" x="5527675" y="4410075"/>
          <p14:tracePt t="165034" x="5613400" y="4429125"/>
          <p14:tracePt t="165050" x="5699125" y="4457700"/>
          <p14:tracePt t="165064" x="5778500" y="4483100"/>
          <p14:tracePt t="165085" x="5851525" y="4508500"/>
          <p14:tracePt t="165086" x="5895975" y="4524375"/>
          <p14:tracePt t="165098" x="5930900" y="4527550"/>
          <p14:tracePt t="165115" x="6032500" y="4552950"/>
          <p14:tracePt t="165118" x="6092825" y="4565650"/>
          <p14:tracePt t="165131" x="6149975" y="4568825"/>
          <p14:tracePt t="165152" x="6359525" y="4610100"/>
          <p14:tracePt t="165164" x="6423025" y="4619625"/>
          <p14:tracePt t="165184" x="6642100" y="4641850"/>
          <p14:tracePt t="165203" x="6816725" y="4673600"/>
          <p14:tracePt t="165215" x="6978650" y="4699000"/>
          <p14:tracePt t="165235" x="7172325" y="4718050"/>
          <p14:tracePt t="165251" x="7315200" y="4740275"/>
          <p14:tracePt t="165266" x="7467600" y="4762500"/>
          <p14:tracePt t="165281" x="7585075" y="4772025"/>
          <p14:tracePt t="165297" x="7718425" y="4787900"/>
          <p14:tracePt t="165320" x="7924800" y="4803775"/>
          <p14:tracePt t="165332" x="7981950" y="4810125"/>
          <p14:tracePt t="165347" x="8099425" y="4826000"/>
          <p14:tracePt t="165368" x="8213725" y="4838700"/>
          <p14:tracePt t="165380" x="8255000" y="4845050"/>
          <p14:tracePt t="165382" x="8280400" y="4845050"/>
          <p14:tracePt t="165399" x="8331200" y="4848225"/>
          <p14:tracePt t="165414" x="8391525" y="4848225"/>
          <p14:tracePt t="165435" x="8442325" y="4854575"/>
          <p14:tracePt t="165449" x="8470900" y="4854575"/>
          <p14:tracePt t="165471" x="8515350" y="4854575"/>
          <p14:tracePt t="165480" x="8524875" y="4854575"/>
          <p14:tracePt t="165499" x="8540750" y="4854575"/>
          <p14:tracePt t="165515" x="8547100" y="4854575"/>
          <p14:tracePt t="165534" x="8550275" y="4854575"/>
          <p14:tracePt t="165859" x="8543925" y="4854575"/>
          <p14:tracePt t="165871" x="8509000" y="4854575"/>
          <p14:tracePt t="165881" x="8489950" y="4854575"/>
          <p14:tracePt t="165899" x="8404225" y="4841875"/>
          <p14:tracePt t="165914" x="8258175" y="4813300"/>
          <p14:tracePt t="165934" x="8035925" y="4778375"/>
          <p14:tracePt t="165947" x="7778750" y="4749800"/>
          <p14:tracePt t="165967" x="7489825" y="4721225"/>
          <p14:tracePt t="165983" x="7426325" y="4721225"/>
          <p14:tracePt t="165999" x="7404100" y="4721225"/>
          <p14:tracePt t="166058" x="7400925" y="4714875"/>
          <p14:tracePt t="166079" x="7381875" y="4702175"/>
          <p14:tracePt t="166086" x="7375525" y="4699000"/>
          <p14:tracePt t="166097" x="7369175" y="4695825"/>
          <p14:tracePt t="166115" x="7366000" y="4695825"/>
          <p14:tracePt t="166159" x="7369175" y="4695825"/>
          <p14:tracePt t="166164" x="7381875" y="4699000"/>
          <p14:tracePt t="166187" x="7432675" y="4721225"/>
          <p14:tracePt t="166188" x="7454900" y="4730750"/>
          <p14:tracePt t="166197" x="7486650" y="4743450"/>
          <p14:tracePt t="166215" x="7550150" y="4768850"/>
          <p14:tracePt t="166233" x="7610475" y="4791075"/>
          <p14:tracePt t="166261" x="7664450" y="4803775"/>
          <p14:tracePt t="166265" x="7673975" y="4803775"/>
          <p14:tracePt t="166280" x="7677150" y="4803775"/>
          <p14:tracePt t="166298" x="7683500" y="4803775"/>
          <p14:tracePt t="166314" x="7686675" y="4797425"/>
          <p14:tracePt t="166331" x="7689850" y="4791075"/>
          <p14:tracePt t="166350" x="7693025" y="4784725"/>
          <p14:tracePt t="166366" x="7696200" y="4784725"/>
          <p14:tracePt t="166482" x="7696200" y="4787900"/>
          <p14:tracePt t="166494" x="7696200" y="4791075"/>
          <p14:tracePt t="166498" x="7696200" y="4797425"/>
          <p14:tracePt t="166514" x="7718425" y="4832350"/>
          <p14:tracePt t="166530" x="7740650" y="4860925"/>
          <p14:tracePt t="166548" x="7781925" y="4895850"/>
          <p14:tracePt t="166563" x="7797800" y="4914900"/>
          <p14:tracePt t="166583" x="7867650" y="4962525"/>
          <p14:tracePt t="166599" x="7905750" y="4994275"/>
          <p14:tracePt t="166616" x="7934325" y="5016500"/>
          <p14:tracePt t="166632" x="7959725" y="5041900"/>
          <p14:tracePt t="166646" x="7985125" y="5054600"/>
          <p14:tracePt t="166668" x="8054975" y="5108575"/>
          <p14:tracePt t="166680" x="8083550" y="5118100"/>
          <p14:tracePt t="166697" x="8137525" y="5153025"/>
          <p14:tracePt t="166698" x="8172450" y="5165725"/>
          <p14:tracePt t="166713" x="8207375" y="5187950"/>
          <p14:tracePt t="166729" x="8270875" y="5216525"/>
          <p14:tracePt t="166747" x="8340725" y="5251450"/>
          <p14:tracePt t="166764" x="8385175" y="5273675"/>
          <p14:tracePt t="166781" x="8432800" y="5286375"/>
          <p14:tracePt t="166797" x="8486775" y="5299075"/>
          <p14:tracePt t="166816" x="8534400" y="5299075"/>
          <p14:tracePt t="166818" x="8553450" y="5299075"/>
          <p14:tracePt t="166830" x="8578850" y="5305425"/>
          <p14:tracePt t="166847" x="8626475" y="5305425"/>
          <p14:tracePt t="166867" x="8680450" y="5299075"/>
          <p14:tracePt t="166880" x="8693150" y="5299075"/>
          <p14:tracePt t="166896" x="8718550" y="5292725"/>
          <p14:tracePt t="166915" x="8759825" y="5273675"/>
          <p14:tracePt t="166930" x="8782050" y="5264150"/>
          <p14:tracePt t="166948" x="8823325" y="5251450"/>
          <p14:tracePt t="166965" x="8855075" y="5238750"/>
          <p14:tracePt t="166981" x="8867775" y="5222875"/>
          <p14:tracePt t="166997" x="8867775" y="5219700"/>
          <p14:tracePt t="167014" x="8867775" y="5210175"/>
          <p14:tracePt t="167032" x="8867775" y="5200650"/>
          <p14:tracePt t="167047" x="8870950" y="5187950"/>
          <p14:tracePt t="167064" x="8877300" y="5178425"/>
          <p14:tracePt t="167079" x="8877300" y="5172075"/>
          <p14:tracePt t="167084" x="8880475" y="5165725"/>
          <p14:tracePt t="167097" x="8886825" y="5153025"/>
          <p14:tracePt t="167113" x="8896350" y="5140325"/>
          <p14:tracePt t="167133" x="8902700" y="5130800"/>
          <p14:tracePt t="167150" x="8909050" y="5121275"/>
          <p14:tracePt t="167163" x="8915400" y="5111750"/>
          <p14:tracePt t="167184" x="8921750" y="5102225"/>
          <p14:tracePt t="167201" x="8928100" y="5092700"/>
          <p14:tracePt t="167214" x="8934450" y="5086350"/>
          <p14:tracePt t="167231" x="8947150" y="5073650"/>
          <p14:tracePt t="167253" x="8963025" y="5048250"/>
          <p14:tracePt t="167264" x="8972550" y="5038725"/>
          <p14:tracePt t="167286" x="8978900" y="5026025"/>
          <p14:tracePt t="167296" x="8978900" y="5019675"/>
          <p14:tracePt t="167313" x="8982075" y="5010150"/>
          <p14:tracePt t="167329" x="8985250" y="4997450"/>
          <p14:tracePt t="167350" x="8988425" y="4987925"/>
          <p14:tracePt t="167352" x="8988425" y="4984750"/>
          <p14:tracePt t="167363" x="8991600" y="4975225"/>
          <p14:tracePt t="167379" x="8994775" y="4962525"/>
          <p14:tracePt t="167398" x="9001125" y="4956175"/>
          <p14:tracePt t="167412" x="9007475" y="4937125"/>
          <p14:tracePt t="167432" x="9007475" y="4914900"/>
          <p14:tracePt t="167446" x="9007475" y="4908550"/>
          <p14:tracePt t="167463" x="9010650" y="4889500"/>
          <p14:tracePt t="167464" x="9013825" y="4879975"/>
          <p14:tracePt t="167481" x="9017000" y="4857750"/>
          <p14:tracePt t="167499" x="9020175" y="4838700"/>
          <p14:tracePt t="167514" x="9023350" y="4816475"/>
          <p14:tracePt t="167532" x="9026525" y="4800600"/>
          <p14:tracePt t="167547" x="9026525" y="4778375"/>
          <p14:tracePt t="167568" x="9026525" y="4749800"/>
          <p14:tracePt t="167578" x="9026525" y="4740275"/>
          <p14:tracePt t="167595" x="9026525" y="4724400"/>
          <p14:tracePt t="167614" x="9026525" y="4699000"/>
          <p14:tracePt t="167630" x="9026525" y="4695825"/>
          <p14:tracePt t="167739" x="9026525" y="4699000"/>
          <p14:tracePt t="167747" x="9026525" y="4708525"/>
          <p14:tracePt t="167764" x="9026525" y="4752975"/>
          <p14:tracePt t="167779" x="9036050" y="4826000"/>
          <p14:tracePt t="167800" x="9045575" y="4949825"/>
          <p14:tracePt t="167811" x="9051925" y="4987925"/>
          <p14:tracePt t="167829" x="9055100" y="5070475"/>
          <p14:tracePt t="167848" x="9055100" y="5159375"/>
          <p14:tracePt t="167865" x="9061450" y="5191125"/>
          <p14:tracePt t="167882" x="9061450" y="5216525"/>
          <p14:tracePt t="167898" x="9061450" y="5229225"/>
          <p14:tracePt t="167915" x="9061450" y="5245100"/>
          <p14:tracePt t="167931" x="9061450" y="5260975"/>
          <p14:tracePt t="167946" x="9061450" y="5276850"/>
          <p14:tracePt t="167964" x="9061450" y="5286375"/>
          <p14:tracePt t="167983" x="9061450" y="5292725"/>
          <p14:tracePt t="168000" x="9061450" y="5295900"/>
          <p14:tracePt t="168016" x="9061450" y="5299075"/>
          <p14:tracePt t="168032" x="9061450" y="5305425"/>
          <p14:tracePt t="168047" x="9061450" y="5308600"/>
          <p14:tracePt t="168064" x="9061450" y="5311775"/>
          <p14:tracePt t="168079" x="9061450" y="5318125"/>
          <p14:tracePt t="168095" x="9061450" y="5324475"/>
          <p14:tracePt t="168116" x="9061450" y="5327650"/>
          <p14:tracePt t="168130" x="9061450" y="5330825"/>
          <p14:tracePt t="168147" x="9061450" y="5337175"/>
          <p14:tracePt t="168166" x="9061450" y="5343525"/>
          <p14:tracePt t="168183" x="9061450" y="5346700"/>
          <p14:tracePt t="168197" x="9061450" y="5349875"/>
          <p14:tracePt t="168216" x="9061450" y="5353050"/>
          <p14:tracePt t="168240" x="9061450" y="5356225"/>
          <p14:tracePt t="168245" x="9061450" y="5359400"/>
          <p14:tracePt t="168265" x="9061450" y="5362575"/>
          <p14:tracePt t="168323" x="9061450" y="5365750"/>
          <p14:tracePt t="168357" x="9061450" y="5368925"/>
          <p14:tracePt t="168372" x="9061450" y="5372100"/>
          <p14:tracePt t="168389" x="9061450" y="5375275"/>
          <p14:tracePt t="168408" x="9061450" y="5378450"/>
          <p14:tracePt t="168433" x="9061450" y="5381625"/>
          <p14:tracePt t="168486" x="9061450" y="5384800"/>
          <p14:tracePt t="168493" x="9061450" y="5387975"/>
          <p14:tracePt t="168520" x="9061450" y="5391150"/>
          <p14:tracePt t="168578" x="9061450" y="5394325"/>
          <p14:tracePt t="168633" x="9061450" y="5397500"/>
          <p14:tracePt t="168687" x="9061450" y="5400675"/>
          <p14:tracePt t="168817" x="9061450" y="5403850"/>
          <p14:tracePt t="168830" x="9061450" y="5407025"/>
          <p14:tracePt t="168866" x="9061450" y="5410200"/>
          <p14:tracePt t="170815" x="9061450" y="5413375"/>
          <p14:tracePt t="170828" x="9061450" y="5419725"/>
          <p14:tracePt t="170836" x="9067800" y="5429250"/>
          <p14:tracePt t="170842" x="9067800" y="5435600"/>
          <p14:tracePt t="170863" x="9067800" y="5441950"/>
          <p14:tracePt t="170876" x="9067800" y="5451475"/>
          <p14:tracePt t="170898" x="9067800" y="5470525"/>
          <p14:tracePt t="170913" x="9067800" y="5473700"/>
          <p14:tracePt t="170930" x="9067800" y="5480050"/>
          <p14:tracePt t="170958" x="9067800" y="5483225"/>
          <p14:tracePt t="170976" x="9067800" y="5486400"/>
          <p14:tracePt t="171542" x="9061450" y="5483225"/>
          <p14:tracePt t="171545" x="9045575" y="5470525"/>
          <p14:tracePt t="171559" x="9026525" y="5454650"/>
          <p14:tracePt t="171577" x="8997950" y="5422900"/>
          <p14:tracePt t="171592" x="8991600" y="5413375"/>
          <p14:tracePt t="171914" x="8988425" y="5410200"/>
          <p14:tracePt t="171918" x="8985250" y="5403850"/>
          <p14:tracePt t="171927" x="8972550" y="5403850"/>
          <p14:tracePt t="171945" x="8928100" y="5403850"/>
          <p14:tracePt t="171961" x="8851900" y="5397500"/>
          <p14:tracePt t="171976" x="8737600" y="5397500"/>
          <p14:tracePt t="171993" x="8591550" y="5397500"/>
          <p14:tracePt t="172010" x="8331200" y="5397500"/>
          <p14:tracePt t="172025" x="8048625" y="5397500"/>
          <p14:tracePt t="172041" x="7737475" y="5397500"/>
          <p14:tracePt t="172063" x="7381875" y="5391150"/>
          <p14:tracePt t="172077" x="7229475" y="5391150"/>
          <p14:tracePt t="172094" x="7108825" y="5391150"/>
          <p14:tracePt t="172108" x="7032625" y="5391150"/>
          <p14:tracePt t="172126" x="6975475" y="5391150"/>
          <p14:tracePt t="172142" x="6915150" y="5394325"/>
          <p14:tracePt t="172159" x="6867525" y="5400675"/>
          <p14:tracePt t="172176" x="6800850" y="5419725"/>
          <p14:tracePt t="172194" x="6740525" y="5435600"/>
          <p14:tracePt t="172211" x="6680200" y="5454650"/>
          <p14:tracePt t="172213" x="6645275" y="5467350"/>
          <p14:tracePt t="172228" x="6619875" y="5483225"/>
          <p14:tracePt t="172229" x="6597650" y="5489575"/>
          <p14:tracePt t="172242" x="6569075" y="5499100"/>
          <p14:tracePt t="172261" x="6524625" y="5524500"/>
          <p14:tracePt t="172277" x="6508750" y="5530850"/>
          <p14:tracePt t="172294" x="6505575" y="5534025"/>
          <p14:tracePt t="172311" x="6502400" y="5534025"/>
          <p14:tracePt t="172388" x="6511925" y="5534025"/>
          <p14:tracePt t="172397" x="6534150" y="5530850"/>
          <p14:tracePt t="172407" x="6546850" y="5530850"/>
          <p14:tracePt t="172426" x="6607175" y="5530850"/>
          <p14:tracePt t="172442" x="6692900" y="5530850"/>
          <p14:tracePt t="172444" x="6737350" y="5537200"/>
          <p14:tracePt t="172459" x="6800850" y="5543550"/>
          <p14:tracePt t="172479" x="7013575" y="5559425"/>
          <p14:tracePt t="172494" x="7169150" y="5559425"/>
          <p14:tracePt t="172510" x="7312025" y="5559425"/>
          <p14:tracePt t="172528" x="7400925" y="5553075"/>
          <p14:tracePt t="172543" x="7435850" y="5546725"/>
          <p14:tracePt t="172558" x="7448550" y="5543550"/>
          <p14:tracePt t="172575" x="7451725" y="5543550"/>
          <p14:tracePt t="172596" x="7454900" y="5543550"/>
          <p14:tracePt t="172611" x="7458075" y="5543550"/>
          <p14:tracePt t="172624" x="7461250" y="5543550"/>
          <p14:tracePt t="172644" x="7473950" y="5543550"/>
          <p14:tracePt t="172662" x="7480300" y="5543550"/>
          <p14:tracePt t="172680" x="7489825" y="5543550"/>
          <p14:tracePt t="172694" x="7499350" y="5543550"/>
          <p14:tracePt t="172709" x="7512050" y="5543550"/>
          <p14:tracePt t="172727" x="7518400" y="5543550"/>
          <p14:tracePt t="172740" x="7527925" y="5546725"/>
          <p14:tracePt t="172758" x="7531100" y="5546725"/>
          <p14:tracePt t="172776" x="7534275" y="5546725"/>
          <p14:tracePt t="172797" x="7534275" y="5549900"/>
          <p14:tracePt t="172812" x="7543800" y="5553075"/>
          <p14:tracePt t="172827" x="7562850" y="5559425"/>
          <p14:tracePt t="172844" x="7610475" y="5568950"/>
          <p14:tracePt t="172858" x="7670800" y="5572125"/>
          <p14:tracePt t="172876" x="7747000" y="5572125"/>
          <p14:tracePt t="172893" x="7797800" y="5572125"/>
          <p14:tracePt t="172916" x="7845425" y="5565775"/>
          <p14:tracePt t="172926" x="7848600" y="5565775"/>
          <p14:tracePt t="172944" x="7851775" y="5562600"/>
          <p14:tracePt t="172960" x="7854950" y="5562600"/>
          <p14:tracePt t="173046" x="7858125" y="5562600"/>
          <p14:tracePt t="173052" x="7864475" y="5562600"/>
          <p14:tracePt t="173057" x="7870825" y="5562600"/>
          <p14:tracePt t="173073" x="7889875" y="5559425"/>
          <p14:tracePt t="173092" x="7915275" y="5549900"/>
          <p14:tracePt t="173108" x="7947025" y="5546725"/>
          <p14:tracePt t="173126" x="7975600" y="5540375"/>
          <p14:tracePt t="173143" x="8023225" y="5527675"/>
          <p14:tracePt t="173157" x="8083550" y="5508625"/>
          <p14:tracePt t="173179" x="8153400" y="5486400"/>
          <p14:tracePt t="173195" x="8194675" y="5473700"/>
          <p14:tracePt t="173211" x="8232775" y="5461000"/>
          <p14:tracePt t="173226" x="8258175" y="5448300"/>
          <p14:tracePt t="173247" x="8280400" y="5435600"/>
          <p14:tracePt t="173257" x="8299450" y="5429250"/>
          <p14:tracePt t="173273" x="8321675" y="5422900"/>
          <p14:tracePt t="173294" x="8337550" y="5419725"/>
          <p14:tracePt t="173296" x="8340725" y="5419725"/>
          <p14:tracePt t="173307" x="8347075" y="5416550"/>
          <p14:tracePt t="173326" x="8350250" y="5416550"/>
          <p14:tracePt t="173343" x="8353425" y="5416550"/>
          <p14:tracePt t="173363" x="8369300" y="5413375"/>
          <p14:tracePt t="173374" x="8388350" y="5413375"/>
          <p14:tracePt t="173392" x="8420100" y="5403850"/>
          <p14:tracePt t="173411" x="8448675" y="5387975"/>
          <p14:tracePt t="173427" x="8474075" y="5378450"/>
          <p14:tracePt t="173443" x="8502650" y="5365750"/>
          <p14:tracePt t="173457" x="8531225" y="5346700"/>
          <p14:tracePt t="173478" x="8566150" y="5327650"/>
          <p14:tracePt t="173497" x="8613775" y="5289550"/>
          <p14:tracePt t="173508" x="8636000" y="5270500"/>
          <p14:tracePt t="173525" x="8693150" y="5241925"/>
          <p14:tracePt t="173546" x="8785225" y="5178425"/>
          <p14:tracePt t="173558" x="8807450" y="5165725"/>
          <p14:tracePt t="173575" x="8890000" y="5089525"/>
          <p14:tracePt t="173590" x="8934450" y="5029200"/>
          <p14:tracePt t="173611" x="8966200" y="4984750"/>
          <p14:tracePt t="173624" x="8972550" y="4959350"/>
          <p14:tracePt t="173640" x="8978900" y="4946650"/>
          <p14:tracePt t="173660" x="8982075" y="4940300"/>
          <p14:tracePt t="173675" x="8982075" y="4937125"/>
          <p14:tracePt t="173757" x="8988425" y="4956175"/>
          <p14:tracePt t="173762" x="8988425" y="4972050"/>
          <p14:tracePt t="173774" x="8988425" y="5003800"/>
          <p14:tracePt t="173795" x="8988425" y="5041900"/>
          <p14:tracePt t="173810" x="8988425" y="5083175"/>
          <p14:tracePt t="173825" x="8988425" y="5105400"/>
          <p14:tracePt t="173843" x="8988425" y="5124450"/>
          <p14:tracePt t="173860" x="8988425" y="5140325"/>
          <p14:tracePt t="173880" x="8994775" y="5165725"/>
          <p14:tracePt t="173890" x="8994775" y="5172075"/>
          <p14:tracePt t="173908" x="8997950" y="5184775"/>
          <p14:tracePt t="173930" x="8997950" y="5203825"/>
          <p14:tracePt t="173943" x="8997950" y="5210175"/>
          <p14:tracePt t="173960" x="8997950" y="5229225"/>
          <p14:tracePt t="173976" x="8997950" y="5248275"/>
          <p14:tracePt t="173994" x="8997950" y="5270500"/>
          <p14:tracePt t="174011" x="8988425" y="5302250"/>
          <p14:tracePt t="174025" x="8969375" y="5356225"/>
          <p14:tracePt t="174042" x="8950325" y="5394325"/>
          <p14:tracePt t="174060" x="8918575" y="5432425"/>
          <p14:tracePt t="174073" x="8899525" y="5454650"/>
          <p14:tracePt t="174095" x="8870950" y="5492750"/>
          <p14:tracePt t="174107" x="8851900" y="5505450"/>
          <p14:tracePt t="174108" x="8836025" y="5521325"/>
          <p14:tracePt t="174129" x="8772525" y="5549900"/>
          <p14:tracePt t="174141" x="8712200" y="5568950"/>
          <p14:tracePt t="174162" x="8639175" y="5584825"/>
          <p14:tracePt t="174181" x="8518525" y="5594350"/>
          <p14:tracePt t="174195" x="8378825" y="5600700"/>
          <p14:tracePt t="174212" x="8185150" y="5600700"/>
          <p14:tracePt t="174228" x="7937500" y="5600700"/>
          <p14:tracePt t="174230" x="7804150" y="5594350"/>
          <p14:tracePt t="174242" x="7632700" y="5588000"/>
          <p14:tracePt t="174244" x="7464425" y="5578475"/>
          <p14:tracePt t="174260" x="7010400" y="5559425"/>
          <p14:tracePt t="174274" x="6810375" y="5543550"/>
          <p14:tracePt t="174295" x="6165850" y="5489575"/>
          <p14:tracePt t="174312" x="5816600" y="5483225"/>
          <p14:tracePt t="174328" x="5518150" y="5483225"/>
          <p14:tracePt t="174342" x="5219700" y="5483225"/>
          <p14:tracePt t="174360" x="5045075" y="5483225"/>
          <p14:tracePt t="174376" x="4870450" y="5492750"/>
          <p14:tracePt t="174390" x="4762500" y="5495925"/>
          <p14:tracePt t="174409" x="4667250" y="5502275"/>
          <p14:tracePt t="174428" x="4483100" y="5502275"/>
          <p14:tracePt t="174442" x="4425950" y="5502275"/>
          <p14:tracePt t="174460" x="4305300" y="5502275"/>
          <p14:tracePt t="174465" x="4241800" y="5499100"/>
          <p14:tracePt t="174477" x="4124325" y="5499100"/>
          <p14:tracePt t="174493" x="4003675" y="5499100"/>
          <p14:tracePt t="174509" x="3883025" y="5499100"/>
          <p14:tracePt t="174526" x="3787775" y="5499100"/>
          <p14:tracePt t="174541" x="3705225" y="5499100"/>
          <p14:tracePt t="174559" x="3629025" y="5499100"/>
          <p14:tracePt t="174574" x="3565525" y="5499100"/>
          <p14:tracePt t="174592" x="3508375" y="5499100"/>
          <p14:tracePt t="174609" x="3444875" y="5499100"/>
          <p14:tracePt t="174624" x="3397250" y="5499100"/>
          <p14:tracePt t="174641" x="3365500" y="5499100"/>
          <p14:tracePt t="174642" x="3346450" y="5499100"/>
          <p14:tracePt t="174656" x="3324225" y="5495925"/>
          <p14:tracePt t="174672" x="3298825" y="5492750"/>
          <p14:tracePt t="174693" x="3244850" y="5480050"/>
          <p14:tracePt t="174710" x="3206750" y="5467350"/>
          <p14:tracePt t="174726" x="3178175" y="5464175"/>
          <p14:tracePt t="174747" x="3149600" y="5461000"/>
          <p14:tracePt t="174751" x="3133725" y="5454650"/>
          <p14:tracePt t="174761" x="3121025" y="5454650"/>
          <p14:tracePt t="174779" x="3095625" y="5451475"/>
          <p14:tracePt t="174793" x="3082925" y="5448300"/>
          <p14:tracePt t="174797" x="3076575" y="5448300"/>
          <p14:tracePt t="174810" x="3063875" y="5445125"/>
          <p14:tracePt t="174823" x="3057525" y="5441950"/>
          <p14:tracePt t="174840" x="3054350" y="5438775"/>
          <p14:tracePt t="174860" x="3038475" y="5432425"/>
          <p14:tracePt t="174875" x="3035300" y="5432425"/>
          <p14:tracePt t="174890" x="3032125" y="5432425"/>
          <p14:tracePt t="174907" x="3016250" y="5426075"/>
          <p14:tracePt t="174928" x="3009900" y="5422900"/>
          <p14:tracePt t="174942" x="3000375" y="5419725"/>
          <p14:tracePt t="174957" x="2990850" y="5416550"/>
          <p14:tracePt t="174974" x="2984500" y="5413375"/>
          <p14:tracePt t="174993" x="2981325" y="5410200"/>
          <p14:tracePt t="174994" x="2978150" y="5410200"/>
          <p14:tracePt t="175006" x="2974975" y="5407025"/>
          <p14:tracePt t="175026" x="2965450" y="5400675"/>
          <p14:tracePt t="175054" x="2962275" y="5400675"/>
          <p14:tracePt t="175058" x="2959100" y="5400675"/>
          <p14:tracePt t="175076" x="2955925" y="5397500"/>
          <p14:tracePt t="175093" x="2949575" y="5391150"/>
          <p14:tracePt t="175109" x="2946400" y="5387975"/>
          <p14:tracePt t="175124" x="2940050" y="5378450"/>
          <p14:tracePt t="175140" x="2936875" y="5378450"/>
          <p14:tracePt t="175159" x="2921000" y="5362575"/>
          <p14:tracePt t="175175" x="2905125" y="5340350"/>
          <p14:tracePt t="175178" x="2895600" y="5327650"/>
          <p14:tracePt t="175188" x="2889250" y="5318125"/>
          <p14:tracePt t="175209" x="2857500" y="5270500"/>
          <p14:tracePt t="175226" x="2835275" y="5226050"/>
          <p14:tracePt t="175247" x="2819400" y="5191125"/>
          <p14:tracePt t="175249" x="2809875" y="5156200"/>
          <p14:tracePt t="175257" x="2797175" y="5124450"/>
          <p14:tracePt t="175275" x="2778125" y="5067300"/>
          <p14:tracePt t="175291" x="2771775" y="5038725"/>
          <p14:tracePt t="175309" x="2759075" y="5016500"/>
          <p14:tracePt t="175323" x="2755900" y="5006975"/>
          <p14:tracePt t="175389" x="2755900" y="5003800"/>
          <p14:tracePt t="175402" x="2765425" y="4994275"/>
          <p14:tracePt t="175410" x="2781300" y="4987925"/>
          <p14:tracePt t="175422" x="2787650" y="4984750"/>
          <p14:tracePt t="175442" x="2838450" y="4959350"/>
          <p14:tracePt t="175458" x="2873375" y="4943475"/>
          <p14:tracePt t="175477" x="2917825" y="4927600"/>
          <p14:tracePt t="175490" x="2974975" y="4902200"/>
          <p14:tracePt t="175509" x="3028950" y="4879975"/>
          <p14:tracePt t="175523" x="3079750" y="4864100"/>
          <p14:tracePt t="175539" x="3140075" y="4838700"/>
          <p14:tracePt t="175555" x="3225800" y="4813300"/>
          <p14:tracePt t="175573" x="3317875" y="4794250"/>
          <p14:tracePt t="175590" x="3400425" y="4778375"/>
          <p14:tracePt t="175605" x="3482975" y="4778375"/>
          <p14:tracePt t="175623" x="3543300" y="4778375"/>
          <p14:tracePt t="175644" x="3594100" y="4787900"/>
          <p14:tracePt t="175658" x="3603625" y="4800600"/>
          <p14:tracePt t="175673" x="3606800" y="4813300"/>
          <p14:tracePt t="175689" x="3603625" y="4838700"/>
          <p14:tracePt t="175707" x="3597275" y="4873625"/>
          <p14:tracePt t="175727" x="3556000" y="4953000"/>
          <p14:tracePt t="175739" x="3536950" y="4975225"/>
          <p14:tracePt t="175762" x="3489325" y="5032375"/>
          <p14:tracePt t="175773" x="3470275" y="5057775"/>
          <p14:tracePt t="175793" x="3397250" y="5095875"/>
          <p14:tracePt t="175808" x="3346450" y="5105400"/>
          <p14:tracePt t="175826" x="3298825" y="5105400"/>
          <p14:tracePt t="175844" x="3225800" y="5070475"/>
          <p14:tracePt t="175856" x="3146425" y="5000625"/>
          <p14:tracePt t="175873" x="3098800" y="4930775"/>
          <p14:tracePt t="175892" x="3057525" y="4838700"/>
          <p14:tracePt t="175905" x="3041650" y="4743450"/>
          <p14:tracePt t="175929" x="3057525" y="4606925"/>
          <p14:tracePt t="175946" x="3101975" y="4537075"/>
          <p14:tracePt t="175961" x="3165475" y="4492625"/>
          <p14:tracePt t="175974" x="3238500" y="4464050"/>
          <p14:tracePt t="175991" x="3336925" y="4448175"/>
          <p14:tracePt t="176007" x="3451225" y="4448175"/>
          <p14:tracePt t="176023" x="3540125" y="4464050"/>
          <p14:tracePt t="176043" x="3597275" y="4498975"/>
          <p14:tracePt t="176057" x="3632200" y="4530725"/>
          <p14:tracePt t="176072" x="3641725" y="4572000"/>
          <p14:tracePt t="176091" x="3641725" y="4606925"/>
          <p14:tracePt t="176108" x="3629025" y="4660900"/>
          <p14:tracePt t="176125" x="3600450" y="4730750"/>
          <p14:tracePt t="176140" x="3530600" y="4797425"/>
          <p14:tracePt t="176157" x="3486150" y="4819650"/>
          <p14:tracePt t="176159" x="3470275" y="4822825"/>
          <p14:tracePt t="176171" x="3451225" y="4822825"/>
          <p14:tracePt t="176193" x="3400425" y="4813300"/>
          <p14:tracePt t="176204" x="3387725" y="4797425"/>
          <p14:tracePt t="176206" x="3381375" y="4787900"/>
          <p14:tracePt t="176223" x="3362325" y="4714875"/>
          <p14:tracePt t="176243" x="3362325" y="4651375"/>
          <p14:tracePt t="176261" x="3390900" y="4556125"/>
          <p14:tracePt t="176276" x="3432175" y="4508500"/>
          <p14:tracePt t="176290" x="3454400" y="4495800"/>
          <p14:tracePt t="176307" x="3508375" y="4483100"/>
          <p14:tracePt t="176326" x="3625850" y="4483100"/>
          <p14:tracePt t="176340" x="3711575" y="4508500"/>
          <p14:tracePt t="176356" x="3784600" y="4549775"/>
          <p14:tracePt t="176376" x="3838575" y="4613275"/>
          <p14:tracePt t="176390" x="3870325" y="4689475"/>
          <p14:tracePt t="176408" x="3870325" y="4752975"/>
          <p14:tracePt t="176421" x="3854450" y="4819650"/>
          <p14:tracePt t="176438" x="3803650" y="4883150"/>
          <p14:tracePt t="176461" x="3708400" y="4937125"/>
          <p14:tracePt t="176472" x="3670300" y="4943475"/>
          <p14:tracePt t="176490" x="3597275" y="4940300"/>
          <p14:tracePt t="176492" x="3552825" y="4930775"/>
          <p14:tracePt t="176504" x="3511550" y="4914900"/>
          <p14:tracePt t="176524" x="3400425" y="4835525"/>
          <p14:tracePt t="176538" x="3375025" y="4800600"/>
          <p14:tracePt t="176540" x="3349625" y="4752975"/>
          <p14:tracePt t="176557" x="3330575" y="4679950"/>
          <p14:tracePt t="176576" x="3330575" y="4603750"/>
          <p14:tracePt t="176593" x="3352800" y="4524375"/>
          <p14:tracePt t="176606" x="3403600" y="4470400"/>
          <p14:tracePt t="176625" x="3473450" y="4429125"/>
          <p14:tracePt t="176638" x="3565525" y="4410075"/>
          <p14:tracePt t="176657" x="3641725" y="4410075"/>
          <p14:tracePt t="176672" x="3698875" y="4410075"/>
          <p14:tracePt t="176688" x="3724275" y="4419600"/>
          <p14:tracePt t="176704" x="3730625" y="4429125"/>
          <p14:tracePt t="176723" x="3730625" y="4457700"/>
          <p14:tracePt t="176741" x="3717925" y="4489450"/>
          <p14:tracePt t="176757" x="3708400" y="4514850"/>
          <p14:tracePt t="176774" x="3686175" y="4546600"/>
          <p14:tracePt t="176790" x="3657600" y="4568825"/>
          <p14:tracePt t="176809" x="3625850" y="4591050"/>
          <p14:tracePt t="176810" x="3616325" y="4594225"/>
          <p14:tracePt t="176822" x="3594100" y="4600575"/>
          <p14:tracePt t="176841" x="3549650" y="4600575"/>
          <p14:tracePt t="176856" x="3508375" y="4600575"/>
          <p14:tracePt t="176858" x="3489325" y="4597400"/>
          <p14:tracePt t="176871" x="3473450" y="4587875"/>
          <p14:tracePt t="176890" x="3454400" y="4575175"/>
          <p14:tracePt t="176905" x="3441700" y="4549775"/>
          <p14:tracePt t="176906" x="3435350" y="4527550"/>
          <p14:tracePt t="176923" x="3438525" y="4495800"/>
          <p14:tracePt t="176939" x="3448050" y="4470400"/>
          <p14:tracePt t="176956" x="3460750" y="4448175"/>
          <p14:tracePt t="176975" x="3486150" y="4429125"/>
          <p14:tracePt t="176989" x="3511550" y="4413250"/>
          <p14:tracePt t="177005" x="3540125" y="4410075"/>
          <p14:tracePt t="177021" x="3559175" y="4410075"/>
          <p14:tracePt t="177040" x="3578225" y="4413250"/>
          <p14:tracePt t="177057" x="3590925" y="4425950"/>
          <p14:tracePt t="177071" x="3594100" y="4441825"/>
          <p14:tracePt t="177089" x="3594100" y="4467225"/>
          <p14:tracePt t="177104" x="3594100" y="4489450"/>
          <p14:tracePt t="177106" x="3584575" y="4511675"/>
          <p14:tracePt t="177120" x="3575050" y="4527550"/>
          <p14:tracePt t="177137" x="3562350" y="4549775"/>
          <p14:tracePt t="177156" x="3540125" y="4572000"/>
          <p14:tracePt t="177173" x="3527425" y="4578350"/>
          <p14:tracePt t="177188" x="3521075" y="4578350"/>
          <p14:tracePt t="177209" x="3511550" y="4575175"/>
          <p14:tracePt t="177210" x="3502025" y="4565650"/>
          <p14:tracePt t="177222" x="3498850" y="4559300"/>
          <p14:tracePt t="177241" x="3489325" y="4533900"/>
          <p14:tracePt t="177259" x="3486150" y="4473575"/>
          <p14:tracePt t="177271" x="3492500" y="4432300"/>
          <p14:tracePt t="177273" x="3505200" y="4416425"/>
          <p14:tracePt t="177293" x="3533775" y="4394200"/>
          <p14:tracePt t="177305" x="3565525" y="4371975"/>
          <p14:tracePt t="177320" x="3594100" y="4359275"/>
          <p14:tracePt t="177321" x="3613150" y="4356100"/>
          <p14:tracePt t="177338" x="3654425" y="4349750"/>
          <p14:tracePt t="177357" x="3679825" y="4349750"/>
          <p14:tracePt t="177372" x="3692525" y="4349750"/>
          <p14:tracePt t="177389" x="3702050" y="4359275"/>
          <p14:tracePt t="177406" x="3705225" y="4381500"/>
          <p14:tracePt t="177427" x="3705225" y="4419600"/>
          <p14:tracePt t="177442" x="3698875" y="4445000"/>
          <p14:tracePt t="177456" x="3686175" y="4460875"/>
          <p14:tracePt t="177477" x="3663950" y="4489450"/>
          <p14:tracePt t="177493" x="3648075" y="4498975"/>
          <p14:tracePt t="177505" x="3635375" y="4502150"/>
          <p14:tracePt t="177522" x="3622675" y="4502150"/>
          <p14:tracePt t="177540" x="3616325" y="4502150"/>
          <p14:tracePt t="177555" x="3609975" y="4502150"/>
          <p14:tracePt t="177573" x="3603625" y="4498975"/>
          <p14:tracePt t="177594" x="3594100" y="4486275"/>
          <p14:tracePt t="177606" x="3590925" y="4483100"/>
          <p14:tracePt t="177622" x="3581400" y="4454525"/>
          <p14:tracePt t="177640" x="3575050" y="4432300"/>
          <p14:tracePt t="177658" x="3575050" y="4425950"/>
          <p14:tracePt t="177672" x="3571875" y="4416425"/>
          <p14:tracePt t="177690" x="3571875" y="4413250"/>
          <p14:tracePt t="177708" x="3571875" y="4410075"/>
          <p14:tracePt t="177726" x="3571875" y="4403725"/>
          <p14:tracePt t="177739" x="3571875" y="4394200"/>
          <p14:tracePt t="177756" x="3571875" y="4381500"/>
          <p14:tracePt t="177772" x="3571875" y="4375150"/>
          <p14:tracePt t="177787" x="3568700" y="4365625"/>
          <p14:tracePt t="177807" x="3562350" y="4327525"/>
          <p14:tracePt t="177824" x="3559175" y="4308475"/>
          <p14:tracePt t="177840" x="3552825" y="4283075"/>
          <p14:tracePt t="177858" x="3543300" y="4264025"/>
          <p14:tracePt t="177871" x="3540125" y="4244975"/>
          <p14:tracePt t="177890" x="3536950" y="4229100"/>
          <p14:tracePt t="177905" x="3530600" y="4200525"/>
          <p14:tracePt t="177921" x="3527425" y="4175125"/>
          <p14:tracePt t="177936" x="3521075" y="4146550"/>
          <p14:tracePt t="177960" x="3514725" y="4095750"/>
          <p14:tracePt t="177970" x="3514725" y="4076700"/>
          <p14:tracePt t="177991" x="3514725" y="4029075"/>
          <p14:tracePt t="178004" x="3511550" y="4010025"/>
          <p14:tracePt t="178023" x="3508375" y="3965575"/>
          <p14:tracePt t="178041" x="3508375" y="3946525"/>
          <p14:tracePt t="178056" x="3508375" y="3924300"/>
          <p14:tracePt t="178073" x="3508375" y="3908425"/>
          <p14:tracePt t="178089" x="3508375" y="3883025"/>
          <p14:tracePt t="178106" x="3508375" y="3873500"/>
          <p14:tracePt t="178124" x="3508375" y="3860800"/>
          <p14:tracePt t="178138" x="3508375" y="3848100"/>
          <p14:tracePt t="178153" x="3508375" y="3832225"/>
          <p14:tracePt t="178171" x="3508375" y="3819525"/>
          <p14:tracePt t="178186" x="3508375" y="3803650"/>
          <p14:tracePt t="178204" x="3511550" y="3790950"/>
          <p14:tracePt t="178223" x="3517900" y="3775075"/>
          <p14:tracePt t="178239" x="3517900" y="3765550"/>
          <p14:tracePt t="178254" x="3521075" y="3762375"/>
          <p14:tracePt t="178274" x="3521075" y="3756025"/>
          <p14:tracePt t="178290" x="3524250" y="3746500"/>
          <p14:tracePt t="178306" x="3524250" y="3740150"/>
          <p14:tracePt t="178328" x="3524250" y="3730625"/>
          <p14:tracePt t="178339" x="3524250" y="3727450"/>
          <p14:tracePt t="178340" x="3524250" y="3724275"/>
          <p14:tracePt t="178358" x="3524250" y="3721100"/>
          <p14:tracePt t="178375" x="3524250" y="3714750"/>
          <p14:tracePt t="178386" x="3524250" y="3711575"/>
          <p14:tracePt t="178403" x="3524250" y="3708400"/>
          <p14:tracePt t="178424" x="3524250" y="3705225"/>
          <p14:tracePt t="178440" x="3524250" y="3702050"/>
          <p14:tracePt t="179049" x="3524250" y="3698875"/>
          <p14:tracePt t="179512" x="3524250" y="3692525"/>
          <p14:tracePt t="179520" x="3524250" y="3689350"/>
          <p14:tracePt t="179542" x="3524250" y="3686175"/>
          <p14:tracePt t="179562" x="3524250" y="3683000"/>
          <p14:tracePt t="179711" x="3533775" y="3676650"/>
          <p14:tracePt t="179715" x="3546475" y="3673475"/>
          <p14:tracePt t="179720" x="3559175" y="3670300"/>
          <p14:tracePt t="179739" x="3600450" y="3667125"/>
          <p14:tracePt t="179752" x="3641725" y="3660775"/>
          <p14:tracePt t="179772" x="3679825" y="3660775"/>
          <p14:tracePt t="179788" x="3714750" y="3660775"/>
          <p14:tracePt t="179804" x="3733800" y="3660775"/>
          <p14:tracePt t="179822" x="3768725" y="3660775"/>
          <p14:tracePt t="179837" x="3784600" y="3660775"/>
          <p14:tracePt t="179855" x="3851275" y="3670300"/>
          <p14:tracePt t="179873" x="3908425" y="3673475"/>
          <p14:tracePt t="179886" x="3994150" y="3689350"/>
          <p14:tracePt t="179904" x="4089400" y="3698875"/>
          <p14:tracePt t="179922" x="4254500" y="3711575"/>
          <p14:tracePt t="179935" x="4349750" y="3721100"/>
          <p14:tracePt t="179956" x="4464050" y="3730625"/>
          <p14:tracePt t="179969" x="4559300" y="3730625"/>
          <p14:tracePt t="179985" x="4648200" y="3743325"/>
          <p14:tracePt t="180005" x="4740275" y="3746500"/>
          <p14:tracePt t="180019" x="4822825" y="3746500"/>
          <p14:tracePt t="180037" x="4905375" y="3746500"/>
          <p14:tracePt t="180038" x="4956175" y="3746500"/>
          <p14:tracePt t="180054" x="5051425" y="3746500"/>
          <p14:tracePt t="180071" x="5143500" y="3746500"/>
          <p14:tracePt t="180091" x="5238750" y="3746500"/>
          <p14:tracePt t="180102" x="5327650" y="3746500"/>
          <p14:tracePt t="180119" x="5410200" y="3746500"/>
          <p14:tracePt t="180137" x="5486400" y="3746500"/>
          <p14:tracePt t="180154" x="5553075" y="3746500"/>
          <p14:tracePt t="180168" x="5603875" y="3746500"/>
          <p14:tracePt t="180187" x="5654675" y="3746500"/>
          <p14:tracePt t="180202" x="5705475" y="3746500"/>
          <p14:tracePt t="180220" x="5784850" y="3746500"/>
          <p14:tracePt t="180241" x="5899150" y="3746500"/>
          <p14:tracePt t="180252" x="5943600" y="3746500"/>
          <p14:tracePt t="180273" x="6057900" y="3746500"/>
          <p14:tracePt t="180288" x="6127750" y="3746500"/>
          <p14:tracePt t="180306" x="6184900" y="3746500"/>
          <p14:tracePt t="180321" x="6254750" y="3746500"/>
          <p14:tracePt t="180340" x="6311900" y="3746500"/>
          <p14:tracePt t="180351" x="6378575" y="3746500"/>
          <p14:tracePt t="180371" x="6448425" y="3746500"/>
          <p14:tracePt t="180386" x="6530975" y="3746500"/>
          <p14:tracePt t="180404" x="6677025" y="3746500"/>
          <p14:tracePt t="180419" x="6715125" y="3746500"/>
          <p14:tracePt t="180435" x="6810375" y="3746500"/>
          <p14:tracePt t="180436" x="6854825" y="3746500"/>
          <p14:tracePt t="180452" x="6950075" y="3746500"/>
          <p14:tracePt t="180469" x="7038975" y="3746500"/>
          <p14:tracePt t="180486" x="7134225" y="3746500"/>
          <p14:tracePt t="180504" x="7216775" y="3746500"/>
          <p14:tracePt t="180519" x="7305675" y="3746500"/>
          <p14:tracePt t="180536" x="7381875" y="3746500"/>
          <p14:tracePt t="180558" x="7496175" y="3746500"/>
          <p14:tracePt t="180568" x="7527925" y="3746500"/>
          <p14:tracePt t="180584" x="7610475" y="3746500"/>
          <p14:tracePt t="180604" x="7667625" y="3746500"/>
          <p14:tracePt t="180620" x="7747000" y="3746500"/>
          <p14:tracePt t="180634" x="7759700" y="3746500"/>
          <p14:tracePt t="180636" x="7778750" y="3746500"/>
          <p14:tracePt t="180652" x="7835900" y="3746500"/>
          <p14:tracePt t="180669" x="7889875" y="3746500"/>
          <p14:tracePt t="180685" x="7959725" y="3746500"/>
          <p14:tracePt t="180704" x="8029575" y="3746500"/>
          <p14:tracePt t="180719" x="8099425" y="3746500"/>
          <p14:tracePt t="180735" x="8150225" y="3746500"/>
          <p14:tracePt t="180752" x="8197850" y="3746500"/>
          <p14:tracePt t="180769" x="8229600" y="3746500"/>
          <p14:tracePt t="180787" x="8258175" y="3746500"/>
          <p14:tracePt t="180788" x="8267700" y="3746500"/>
          <p14:tracePt t="180803" x="8283575" y="3746500"/>
          <p14:tracePt t="180822" x="8331200" y="3746500"/>
          <p14:tracePt t="180837" x="8353425" y="3746500"/>
          <p14:tracePt t="180851" x="8372475" y="3746500"/>
          <p14:tracePt t="180870" x="8375650" y="3746500"/>
          <p14:tracePt t="180884" x="8382000" y="3746500"/>
          <p14:tracePt t="180901" x="8388350" y="3746500"/>
          <p14:tracePt t="180920" x="8391525" y="3746500"/>
          <p14:tracePt t="180935" x="8394700" y="3743325"/>
          <p14:tracePt t="180953" x="8397875" y="3743325"/>
          <p14:tracePt t="181029" x="8356600" y="3746500"/>
          <p14:tracePt t="181035" x="8299450" y="3746500"/>
          <p14:tracePt t="181043" x="8251825" y="3746500"/>
          <p14:tracePt t="181052" x="8188325" y="3746500"/>
          <p14:tracePt t="181070" x="8054975" y="3736975"/>
          <p14:tracePt t="181087" x="7947025" y="3733800"/>
          <p14:tracePt t="181101" x="7886700" y="3727450"/>
          <p14:tracePt t="181119" x="7874000" y="3727450"/>
          <p14:tracePt t="181134" x="7870825" y="3727450"/>
          <p14:tracePt t="181181" x="7874000" y="3724275"/>
          <p14:tracePt t="181186" x="7877175" y="3724275"/>
          <p14:tracePt t="181202" x="7893050" y="3721100"/>
          <p14:tracePt t="181217" x="7912100" y="3721100"/>
          <p14:tracePt t="181235" x="7988300" y="3721100"/>
          <p14:tracePt t="181254" x="8074025" y="3711575"/>
          <p14:tracePt t="181269" x="8143875" y="3702050"/>
          <p14:tracePt t="181285" x="8213725" y="3683000"/>
          <p14:tracePt t="181304" x="8270875" y="3670300"/>
          <p14:tracePt t="181317" x="8318500" y="3660775"/>
          <p14:tracePt t="181335" x="8359775" y="3657600"/>
          <p14:tracePt t="181350" x="8388350" y="3654425"/>
          <p14:tracePt t="181352" x="8404225" y="3654425"/>
          <p14:tracePt t="181367" x="8416925" y="3654425"/>
          <p14:tracePt t="181368" x="8432800" y="3654425"/>
          <p14:tracePt t="181387" x="8451850" y="3654425"/>
          <p14:tracePt t="181403" x="8480425" y="3657600"/>
          <p14:tracePt t="181417" x="8496300" y="3660775"/>
          <p14:tracePt t="181434" x="8550275" y="3670300"/>
          <p14:tracePt t="181450" x="8575675" y="3673475"/>
          <p14:tracePt t="181473" x="8601075" y="3673475"/>
          <p14:tracePt t="181484" x="8607425" y="3673475"/>
          <p14:tracePt t="181507" x="8620125" y="3673475"/>
          <p14:tracePt t="181517" x="8626475" y="3673475"/>
          <p14:tracePt t="181535" x="8632825" y="3673475"/>
          <p14:tracePt t="181553" x="8648700" y="3673475"/>
          <p14:tracePt t="181569" x="8667750" y="3673475"/>
          <p14:tracePt t="181584" x="8728075" y="3670300"/>
          <p14:tracePt t="181601" x="8782050" y="3660775"/>
          <p14:tracePt t="181622" x="8845550" y="3654425"/>
          <p14:tracePt t="181637" x="8924925" y="3638550"/>
          <p14:tracePt t="181651" x="9004300" y="3619500"/>
          <p14:tracePt t="181667" x="9077325" y="3603625"/>
          <p14:tracePt t="181685" x="9131300" y="3590925"/>
          <p14:tracePt t="181708" x="9204325" y="3571875"/>
          <p14:tracePt t="181717" x="9226550" y="3571875"/>
          <p14:tracePt t="181738" x="9255125" y="3562350"/>
          <p14:tracePt t="181754" x="9274175" y="3559175"/>
          <p14:tracePt t="181767" x="9280525" y="3556000"/>
          <p14:tracePt t="181768" x="9286875" y="3552825"/>
          <p14:tracePt t="181790" x="9299575" y="3549650"/>
          <p14:tracePt t="181802" x="9302750" y="3546475"/>
          <p14:tracePt t="181820" x="9312275" y="3540125"/>
          <p14:tracePt t="181835" x="9321800" y="3533775"/>
          <p14:tracePt t="181854" x="9328150" y="3530600"/>
          <p14:tracePt t="181870" x="9337675" y="3524250"/>
          <p14:tracePt t="181885" x="9347200" y="3514725"/>
          <p14:tracePt t="181904" x="9359900" y="3508375"/>
          <p14:tracePt t="181919" x="9369425" y="3498850"/>
          <p14:tracePt t="181938" x="9382125" y="3492500"/>
          <p14:tracePt t="181952" x="9398000" y="3482975"/>
          <p14:tracePt t="181969" x="9407525" y="3467100"/>
          <p14:tracePt t="181991" x="9420225" y="3454400"/>
          <p14:tracePt t="182000" x="9420225" y="3451225"/>
          <p14:tracePt t="182016" x="9426575" y="3441700"/>
          <p14:tracePt t="182035" x="9432925" y="3435350"/>
          <p14:tracePt t="182052" x="9436100" y="3432175"/>
          <p14:tracePt t="182069" x="9436100" y="3429000"/>
          <p14:tracePt t="182086" x="9436100" y="3419475"/>
          <p14:tracePt t="182185" x="9417050" y="3409950"/>
          <p14:tracePt t="182192" x="9401175" y="3406775"/>
          <p14:tracePt t="182200" x="9394825" y="3403600"/>
          <p14:tracePt t="182218" x="9388475" y="3403600"/>
          <p14:tracePt t="182237" x="9382125" y="3400425"/>
          <p14:tracePt t="182356" x="9385300" y="3400425"/>
          <p14:tracePt t="182360" x="9391650" y="3400425"/>
          <p14:tracePt t="182375" x="9398000" y="3400425"/>
          <p14:tracePt t="182386" x="9401175" y="3400425"/>
          <p14:tracePt t="182402" x="9420225" y="3400425"/>
          <p14:tracePt t="182420" x="9442450" y="3400425"/>
          <p14:tracePt t="182435" x="9451975" y="3400425"/>
          <p14:tracePt t="182487" x="9439275" y="3397250"/>
          <p14:tracePt t="182493" x="9417050" y="3390900"/>
          <p14:tracePt t="182500" x="9404350" y="3390900"/>
          <p14:tracePt t="182518" x="9375775" y="3387725"/>
          <p14:tracePt t="182536" x="9337675" y="3387725"/>
          <p14:tracePt t="182552" x="9312275" y="3387725"/>
          <p14:tracePt t="182567" x="9296400" y="3400425"/>
          <p14:tracePt t="182586" x="9286875" y="3413125"/>
          <p14:tracePt t="182600" x="9280525" y="3441700"/>
          <p14:tracePt t="182620" x="9280525" y="3486150"/>
          <p14:tracePt t="182634" x="9283700" y="3502025"/>
          <p14:tracePt t="182635" x="9286875" y="3508375"/>
          <p14:tracePt t="182652" x="9312275" y="3524250"/>
          <p14:tracePt t="182666" x="9324975" y="3533775"/>
          <p14:tracePt t="182685" x="9385300" y="3536950"/>
          <p14:tracePt t="182700" x="9420225" y="3536950"/>
          <p14:tracePt t="182716" x="9455150" y="3524250"/>
          <p14:tracePt t="182735" x="9477375" y="3508375"/>
          <p14:tracePt t="182752" x="9490075" y="3495675"/>
          <p14:tracePt t="182766" x="9493250" y="3492500"/>
          <p14:tracePt t="182783" x="9496425" y="3482975"/>
          <p14:tracePt t="182806" x="9471025" y="3463925"/>
          <p14:tracePt t="182818" x="9448800" y="3460750"/>
          <p14:tracePt t="182834" x="9366250" y="3451225"/>
          <p14:tracePt t="182853" x="9239250" y="3451225"/>
          <p14:tracePt t="182870" x="9166225" y="3463925"/>
          <p14:tracePt t="182884" x="9134475" y="3473450"/>
          <p14:tracePt t="182899" x="9131300" y="3476625"/>
          <p14:tracePt t="182918" x="9137650" y="3482975"/>
          <p14:tracePt t="182934" x="9197975" y="3482975"/>
          <p14:tracePt t="182949" x="9258300" y="3482975"/>
          <p14:tracePt t="182966" x="9321800" y="3467100"/>
          <p14:tracePt t="182983" x="9394825" y="3454400"/>
          <p14:tracePt t="182999" x="9448800" y="3438525"/>
          <p14:tracePt t="183017" x="9477375" y="3435350"/>
          <p14:tracePt t="183020" x="9486900" y="3435350"/>
          <p14:tracePt t="183034" x="9490075" y="3435350"/>
          <p14:tracePt t="183052" x="9493250" y="3438525"/>
          <p14:tracePt t="183068" x="9499600" y="3473450"/>
          <p14:tracePt t="183085" x="9505950" y="3536950"/>
          <p14:tracePt t="183104" x="9509125" y="3616325"/>
          <p14:tracePt t="183118" x="9509125" y="3727450"/>
          <p14:tracePt t="183132" x="9496425" y="3863975"/>
          <p14:tracePt t="183149" x="9480550" y="4000500"/>
          <p14:tracePt t="183166" x="9474200" y="4102100"/>
          <p14:tracePt t="183182" x="9474200" y="4178300"/>
          <p14:tracePt t="183199" x="9480550" y="4213225"/>
          <p14:tracePt t="183216" x="9486900" y="4235450"/>
          <p14:tracePt t="183232" x="9486900" y="4238625"/>
          <p14:tracePt t="183251" x="9490075" y="4248150"/>
          <p14:tracePt t="183269" x="9490075" y="4251325"/>
          <p14:tracePt t="183284" x="9490075" y="4254500"/>
          <p14:tracePt t="183307" x="9490075" y="4257675"/>
          <p14:tracePt t="183341" x="9486900" y="4257675"/>
          <p14:tracePt t="183584" x="9477375" y="4254500"/>
          <p14:tracePt t="183820" x="9467850" y="4254500"/>
          <p14:tracePt t="183824" x="9458325" y="4254500"/>
          <p14:tracePt t="183832" x="9445625" y="4254500"/>
          <p14:tracePt t="183852" x="9382125" y="4254500"/>
          <p14:tracePt t="183868" x="9274175" y="4264025"/>
          <p14:tracePt t="183884" x="9055100" y="4286250"/>
          <p14:tracePt t="183899" x="8753475" y="4340225"/>
          <p14:tracePt t="183918" x="8480425" y="4387850"/>
          <p14:tracePt t="183933" x="8229600" y="4432300"/>
          <p14:tracePt t="183951" x="7997825" y="4489450"/>
          <p14:tracePt t="183966" x="7820025" y="4521200"/>
          <p14:tracePt t="183985" x="7743825" y="4527550"/>
          <p14:tracePt t="184005" x="7689850" y="4527550"/>
          <p14:tracePt t="184009" x="7670800" y="4524375"/>
          <p14:tracePt t="184015" x="7648575" y="4518025"/>
          <p14:tracePt t="184034" x="7604125" y="4498975"/>
          <p14:tracePt t="184049" x="7569200" y="4483100"/>
          <p14:tracePt t="184066" x="7512050" y="4460875"/>
          <p14:tracePt t="184084" x="7458075" y="4435475"/>
          <p14:tracePt t="184102" x="7372350" y="4400550"/>
          <p14:tracePt t="184114" x="7346950" y="4391025"/>
          <p14:tracePt t="184136" x="7239000" y="4346575"/>
          <p14:tracePt t="184149" x="7197725" y="4330700"/>
          <p14:tracePt t="184168" x="7007225" y="4279900"/>
          <p14:tracePt t="184182" x="6835775" y="4254500"/>
          <p14:tracePt t="184201" x="6708775" y="4244975"/>
          <p14:tracePt t="184217" x="6604000" y="4244975"/>
          <p14:tracePt t="184233" x="6521450" y="4244975"/>
          <p14:tracePt t="184250" x="6473825" y="4244975"/>
          <p14:tracePt t="184267" x="6454775" y="4244975"/>
          <p14:tracePt t="184285" x="6448425" y="4244975"/>
          <p14:tracePt t="184299" x="6445250" y="4244975"/>
          <p14:tracePt t="184319" x="6442075" y="4241800"/>
          <p14:tracePt t="184335" x="6432550" y="4232275"/>
          <p14:tracePt t="184368" x="6413500" y="4206875"/>
          <p14:tracePt t="184385" x="6400800" y="4175125"/>
          <p14:tracePt t="184401" x="6391275" y="4156075"/>
          <p14:tracePt t="184417" x="6372225" y="4127500"/>
          <p14:tracePt t="184434" x="6356350" y="4102100"/>
          <p14:tracePt t="184452" x="6337300" y="4076700"/>
          <p14:tracePt t="184454" x="6327775" y="4064000"/>
          <p14:tracePt t="184465" x="6315075" y="4048125"/>
          <p14:tracePt t="184485" x="6289675" y="4022725"/>
          <p14:tracePt t="184498" x="6286500" y="4016375"/>
          <p14:tracePt t="184519" x="6283325" y="4003675"/>
          <p14:tracePt t="184532" x="6283325" y="4000500"/>
          <p14:tracePt t="184610" x="6283325" y="4010025"/>
          <p14:tracePt t="184616" x="6283325" y="4022725"/>
          <p14:tracePt t="184620" x="6283325" y="4032250"/>
          <p14:tracePt t="184633" x="6283325" y="4048125"/>
          <p14:tracePt t="184650" x="6283325" y="4070350"/>
          <p14:tracePt t="184667" x="6283325" y="4092575"/>
          <p14:tracePt t="184668" x="6283325" y="4095750"/>
          <p14:tracePt t="184682" x="6283325" y="4098925"/>
          <p14:tracePt t="184765" x="6283325" y="4079875"/>
          <p14:tracePt t="184772" x="6280150" y="4070350"/>
          <p14:tracePt t="184783" x="6280150" y="4060825"/>
          <p14:tracePt t="184798" x="6276975" y="4035425"/>
          <p14:tracePt t="184817" x="6276975" y="4019550"/>
          <p14:tracePt t="184833" x="6276975" y="4010025"/>
          <p14:tracePt t="184850" x="6276975" y="4006850"/>
          <p14:tracePt t="184868" x="6276975" y="4003675"/>
          <p14:tracePt t="184920" x="6276975" y="4006850"/>
          <p14:tracePt t="184925" x="6276975" y="4013200"/>
          <p14:tracePt t="184932" x="6280150" y="4019550"/>
          <p14:tracePt t="184950" x="6280150" y="4029075"/>
          <p14:tracePt t="184968" x="6280150" y="4044950"/>
          <p14:tracePt t="184983" x="6270625" y="4076700"/>
          <p14:tracePt t="185000" x="6254750" y="4092575"/>
          <p14:tracePt t="185015" x="6235700" y="4108450"/>
          <p14:tracePt t="185035" x="6197600" y="4117975"/>
          <p14:tracePt t="185048" x="6178550" y="4117975"/>
          <p14:tracePt t="185064" x="6143625" y="4121150"/>
          <p14:tracePt t="185089" x="6010275" y="4079875"/>
          <p14:tracePt t="185091" x="5975350" y="4064000"/>
          <p14:tracePt t="185100" x="5943600" y="4051300"/>
          <p14:tracePt t="185115" x="5902325" y="4025900"/>
          <p14:tracePt t="185132" x="5880100" y="4010025"/>
          <p14:tracePt t="185148" x="5873750" y="4003675"/>
          <p14:tracePt t="185206" x="5876925" y="4003675"/>
          <p14:tracePt t="185213" x="5886450" y="4006850"/>
          <p14:tracePt t="185218" x="5911850" y="4025900"/>
          <p14:tracePt t="185231" x="5946775" y="4044950"/>
          <p14:tracePt t="185247" x="6042025" y="4086225"/>
          <p14:tracePt t="185266" x="6216650" y="4156075"/>
          <p14:tracePt t="185282" x="6302375" y="4175125"/>
          <p14:tracePt t="185298" x="6350000" y="4184650"/>
          <p14:tracePt t="185315" x="6359525" y="4184650"/>
          <p14:tracePt t="185356" x="6356350" y="4171950"/>
          <p14:tracePt t="185367" x="6343650" y="4165600"/>
          <p14:tracePt t="185370" x="6334125" y="4156075"/>
          <p14:tracePt t="185382" x="6327775" y="4149725"/>
          <p14:tracePt t="185400" x="6302375" y="4140200"/>
          <p14:tracePt t="185418" x="6261100" y="4133850"/>
          <p14:tracePt t="185432" x="6245225" y="4133850"/>
          <p14:tracePt t="185447" x="6216650" y="4133850"/>
          <p14:tracePt t="185464" x="6172200" y="4133850"/>
          <p14:tracePt t="185480" x="6124575" y="4143375"/>
          <p14:tracePt t="185498" x="6019800" y="4162425"/>
          <p14:tracePt t="185514" x="5934075" y="4187825"/>
          <p14:tracePt t="185531" x="5822950" y="4219575"/>
          <p14:tracePt t="185549" x="5715000" y="4254500"/>
          <p14:tracePt t="185553" x="5661025" y="4270375"/>
          <p14:tracePt t="185564" x="5629275" y="4279900"/>
          <p14:tracePt t="185584" x="5508625" y="4314825"/>
          <p14:tracePt t="185600" x="5467350" y="4324350"/>
          <p14:tracePt t="185616" x="5448300" y="4327525"/>
          <p14:tracePt t="185633" x="5441950" y="4333875"/>
          <p14:tracePt t="185648" x="5441950" y="4337050"/>
          <p14:tracePt t="185667" x="5441950" y="4346575"/>
          <p14:tracePt t="185681" x="5461000" y="4365625"/>
          <p14:tracePt t="185701" x="5505450" y="4387850"/>
          <p14:tracePt t="185716" x="5578475" y="4416425"/>
          <p14:tracePt t="185731" x="5715000" y="4448175"/>
          <p14:tracePt t="185747" x="5908675" y="4467225"/>
          <p14:tracePt t="185764" x="6092825" y="4473575"/>
          <p14:tracePt t="185782" x="6267450" y="4470400"/>
          <p14:tracePt t="185798" x="6432550" y="4457700"/>
          <p14:tracePt t="185817" x="6584950" y="4454525"/>
          <p14:tracePt t="185833" x="6635750" y="4454525"/>
          <p14:tracePt t="185848" x="6645275" y="4454525"/>
          <p14:tracePt t="185866" x="6648450" y="4454525"/>
          <p14:tracePt t="185938" x="6654800" y="4457700"/>
          <p14:tracePt t="185945" x="6657975" y="4457700"/>
          <p14:tracePt t="185952" x="6664325" y="4464050"/>
          <p14:tracePt t="185966" x="6670675" y="4464050"/>
          <p14:tracePt t="185983" x="6680200" y="4467225"/>
          <p14:tracePt t="185998" x="6686550" y="4467225"/>
          <p14:tracePt t="186000" x="6692900" y="4473575"/>
          <p14:tracePt t="186013" x="6699250" y="4473575"/>
          <p14:tracePt t="186031" x="6702425" y="4473575"/>
          <p14:tracePt t="186777" x="6705600" y="4489450"/>
          <p14:tracePt t="186780" x="6711950" y="4498975"/>
          <p14:tracePt t="186788" x="6715125" y="4514850"/>
          <p14:tracePt t="186796" x="6715125" y="4524375"/>
          <p14:tracePt t="186818" x="6724650" y="4559300"/>
          <p14:tracePt t="186831" x="6727825" y="4581525"/>
          <p14:tracePt t="186851" x="6731000" y="4594225"/>
          <p14:tracePt t="186939" x="6731000" y="4581525"/>
          <p14:tracePt t="186946" x="6731000" y="4572000"/>
          <p14:tracePt t="186955" x="6731000" y="4565650"/>
          <p14:tracePt t="186963" x="6731000" y="4556125"/>
          <p14:tracePt t="186984" x="6731000" y="4543425"/>
          <p14:tracePt t="186987" x="6731000" y="4537075"/>
          <p14:tracePt t="186998" x="6731000" y="4530725"/>
          <p14:tracePt t="187013" x="6731000" y="4527550"/>
          <p14:tracePt t="187033" x="6727825" y="4524375"/>
          <p14:tracePt t="187036" x="6724650" y="4524375"/>
          <p14:tracePt t="187075" x="6724650" y="4527550"/>
          <p14:tracePt t="187087" x="6724650" y="4530725"/>
          <p14:tracePt t="187091" x="6727825" y="4540250"/>
          <p14:tracePt t="187098" x="6734175" y="4552950"/>
          <p14:tracePt t="187115" x="6791325" y="4594225"/>
          <p14:tracePt t="187133" x="6867525" y="4629150"/>
          <p14:tracePt t="187148" x="6953250" y="4648200"/>
          <p14:tracePt t="187167" x="7054850" y="4657725"/>
          <p14:tracePt t="187181" x="7131050" y="4657725"/>
          <p14:tracePt t="187196" x="7175500" y="4657725"/>
          <p14:tracePt t="187213" x="7194550" y="4654550"/>
          <p14:tracePt t="187234" x="7204075" y="4641850"/>
          <p14:tracePt t="187260" x="7204075" y="4638675"/>
          <p14:tracePt t="187264" x="7204075" y="4635500"/>
          <p14:tracePt t="187280" x="7200900" y="4635500"/>
          <p14:tracePt t="187296" x="7191375" y="4635500"/>
          <p14:tracePt t="187312" x="7188200" y="4635500"/>
          <p14:tracePt t="187329" x="7185025" y="4635500"/>
          <p14:tracePt t="187352" x="7181850" y="4635500"/>
          <p14:tracePt t="187365" x="7181850" y="4638675"/>
          <p14:tracePt t="187381" x="7178675" y="4641850"/>
          <p14:tracePt t="187396" x="7175500" y="4648200"/>
          <p14:tracePt t="187416" x="7172325" y="4648200"/>
          <p14:tracePt t="191198" x="7172325" y="4641850"/>
          <p14:tracePt t="191202" x="7172325" y="4638675"/>
          <p14:tracePt t="191210" x="7172325" y="4635500"/>
          <p14:tracePt t="191230" x="7172325" y="4632325"/>
          <p14:tracePt t="191268" x="7172325" y="4629150"/>
          <p14:tracePt t="191420" x="7172325" y="4632325"/>
          <p14:tracePt t="191430" x="7172325" y="4638675"/>
          <p14:tracePt t="191435" x="7172325" y="4645025"/>
          <p14:tracePt t="191445" x="7172325" y="4651375"/>
          <p14:tracePt t="191462" x="7172325" y="4670425"/>
          <p14:tracePt t="191478" x="7172325" y="4695825"/>
          <p14:tracePt t="191480" x="7172325" y="4711700"/>
          <p14:tracePt t="191495" x="7172325" y="4721225"/>
          <p14:tracePt t="191510" x="7159625" y="4756150"/>
          <p14:tracePt t="191512" x="7153275" y="4778375"/>
          <p14:tracePt t="191526" x="7137400" y="4800600"/>
          <p14:tracePt t="191529" x="7131050" y="4822825"/>
          <p14:tracePt t="191542" x="7112000" y="4845050"/>
          <p14:tracePt t="191559" x="7073900" y="4892675"/>
          <p14:tracePt t="191560" x="7058025" y="4908550"/>
          <p14:tracePt t="191575" x="7035800" y="4927600"/>
          <p14:tracePt t="191594" x="6924675" y="4991100"/>
          <p14:tracePt t="191611" x="6765925" y="5051425"/>
          <p14:tracePt t="191627" x="6657975" y="5105400"/>
          <p14:tracePt t="191646" x="6543675" y="5159375"/>
          <p14:tracePt t="191661" x="6356350" y="5238750"/>
          <p14:tracePt t="191678" x="6197600" y="5324475"/>
          <p14:tracePt t="191693" x="6054725" y="5391150"/>
          <p14:tracePt t="191709" x="5899150" y="5457825"/>
          <p14:tracePt t="191726" x="5768975" y="5495925"/>
          <p14:tracePt t="191743" x="5657850" y="5514975"/>
          <p14:tracePt t="191758" x="5543550" y="5527675"/>
          <p14:tracePt t="191760" x="5499100" y="5530850"/>
          <p14:tracePt t="191777" x="5422900" y="5530850"/>
          <p14:tracePt t="191793" x="5353050" y="5530850"/>
          <p14:tracePt t="191809" x="5273675" y="5521325"/>
          <p14:tracePt t="191826" x="5191125" y="5511800"/>
          <p14:tracePt t="191842" x="5086350" y="5495925"/>
          <p14:tracePt t="191859" x="5010150" y="5480050"/>
          <p14:tracePt t="191875" x="4930775" y="5464175"/>
          <p14:tracePt t="191895" x="4857750" y="5445125"/>
          <p14:tracePt t="191910" x="4784725" y="5426075"/>
          <p14:tracePt t="191927" x="4718050" y="5403850"/>
          <p14:tracePt t="191942" x="4632325" y="5378450"/>
          <p14:tracePt t="191959" x="4565650" y="5359400"/>
          <p14:tracePt t="191977" x="4454525" y="5334000"/>
          <p14:tracePt t="191994" x="4368800" y="5318125"/>
          <p14:tracePt t="192008" x="4289425" y="5305425"/>
          <p14:tracePt t="192027" x="4194175" y="5289550"/>
          <p14:tracePt t="192043" x="4121150" y="5280025"/>
          <p14:tracePt t="192059" x="4038600" y="5260975"/>
          <p14:tracePt t="192075" x="3959225" y="5235575"/>
          <p14:tracePt t="192094" x="3806825" y="5187950"/>
          <p14:tracePt t="192112" x="3689350" y="5140325"/>
          <p14:tracePt t="192126" x="3635375" y="5124450"/>
          <p14:tracePt t="192146" x="3502025" y="5060950"/>
          <p14:tracePt t="192161" x="3422650" y="5041900"/>
          <p14:tracePt t="192178" x="3362325" y="5029200"/>
          <p14:tracePt t="192194" x="3311525" y="5022850"/>
          <p14:tracePt t="192211" x="3295650" y="5022850"/>
          <p14:tracePt t="192225" x="3286125" y="5022850"/>
          <p14:tracePt t="192247" x="3282950" y="5022850"/>
          <p14:tracePt t="192310" x="3286125" y="5035550"/>
          <p14:tracePt t="192319" x="3289300" y="5048250"/>
          <p14:tracePt t="192326" x="3298825" y="5057775"/>
          <p14:tracePt t="192344" x="3317875" y="5083175"/>
          <p14:tracePt t="192359" x="3333750" y="5102225"/>
          <p14:tracePt t="192376" x="3355975" y="5124450"/>
          <p14:tracePt t="192395" x="3413125" y="5153025"/>
          <p14:tracePt t="192412" x="3479800" y="5162550"/>
          <p14:tracePt t="192428" x="3594100" y="5175250"/>
          <p14:tracePt t="192442" x="3746500" y="5194300"/>
          <p14:tracePt t="192459" x="3978275" y="5222875"/>
          <p14:tracePt t="192476" x="4248150" y="5245100"/>
          <p14:tracePt t="192477" x="4368800" y="5257800"/>
          <p14:tracePt t="192492" x="4505325" y="5273675"/>
          <p14:tracePt t="192509" x="4946650" y="5321300"/>
          <p14:tracePt t="192528" x="5191125" y="5340350"/>
          <p14:tracePt t="192544" x="5391150" y="5356225"/>
          <p14:tracePt t="192562" x="5518150" y="5365750"/>
          <p14:tracePt t="192578" x="5632450" y="5365750"/>
          <p14:tracePt t="192593" x="5746750" y="5365750"/>
          <p14:tracePt t="192610" x="5848350" y="5365750"/>
          <p14:tracePt t="192613" x="5899150" y="5365750"/>
          <p14:tracePt t="192625" x="5962650" y="5368925"/>
          <p14:tracePt t="192641" x="6092825" y="5381625"/>
          <p14:tracePt t="192661" x="6324600" y="5397500"/>
          <p14:tracePt t="192675" x="6419850" y="5403850"/>
          <p14:tracePt t="192693" x="6788150" y="5448300"/>
          <p14:tracePt t="192709" x="6991350" y="5461000"/>
          <p14:tracePt t="192728" x="7146925" y="5461000"/>
          <p14:tracePt t="192743" x="7261225" y="5461000"/>
          <p14:tracePt t="192758" x="7356475" y="5461000"/>
          <p14:tracePt t="192775" x="7445375" y="5461000"/>
          <p14:tracePt t="192792" x="7515225" y="5461000"/>
          <p14:tracePt t="192810" x="7566025" y="5461000"/>
          <p14:tracePt t="192825" x="7607300" y="5454650"/>
          <p14:tracePt t="192841" x="7626350" y="5454650"/>
          <p14:tracePt t="192862" x="7658100" y="5451475"/>
          <p14:tracePt t="192874" x="7667625" y="5451475"/>
          <p14:tracePt t="192892" x="7693025" y="5451475"/>
          <p14:tracePt t="192911" x="7727950" y="5451475"/>
          <p14:tracePt t="192929" x="7747000" y="5451475"/>
          <p14:tracePt t="192943" x="7756525" y="5451475"/>
          <p14:tracePt t="192958" x="7762875" y="5451475"/>
          <p14:tracePt t="193190" x="7759700" y="5451475"/>
          <p14:tracePt t="193239" x="7756525" y="5451475"/>
          <p14:tracePt t="193283" x="7753350" y="5451475"/>
          <p14:tracePt t="193291" x="7743825" y="5451475"/>
          <p14:tracePt t="193299" x="7737475" y="5448300"/>
          <p14:tracePt t="193307" x="7731125" y="5448300"/>
          <p14:tracePt t="193325" x="7718425" y="5448300"/>
          <p14:tracePt t="193343" x="7705725" y="5445125"/>
          <p14:tracePt t="193357" x="7693025" y="5441950"/>
          <p14:tracePt t="193375" x="7683500" y="5438775"/>
          <p14:tracePt t="193390" x="7673975" y="5435600"/>
          <p14:tracePt t="193407" x="7661275" y="5432425"/>
          <p14:tracePt t="193426" x="7623175" y="5426075"/>
          <p14:tracePt t="193444" x="7591425" y="5426075"/>
          <p14:tracePt t="193461" x="7562850" y="5426075"/>
          <p14:tracePt t="193476" x="7502525" y="5422900"/>
          <p14:tracePt t="193496" x="7439025" y="5422900"/>
          <p14:tracePt t="193508" x="7359650" y="5441950"/>
          <p14:tracePt t="193525" x="7280275" y="5464175"/>
          <p14:tracePt t="193542" x="7083425" y="5502275"/>
          <p14:tracePt t="193559" x="6908800" y="5530850"/>
          <p14:tracePt t="193573" x="6734175" y="5562600"/>
          <p14:tracePt t="193591" x="6442075" y="5588000"/>
          <p14:tracePt t="193592" x="6324600" y="5588000"/>
          <p14:tracePt t="193609" x="6092825" y="5588000"/>
          <p14:tracePt t="193625" x="5842000" y="5584825"/>
          <p14:tracePt t="193644" x="5651500" y="5572125"/>
          <p14:tracePt t="193659" x="5451475" y="5556250"/>
          <p14:tracePt t="193676" x="5302250" y="5540375"/>
          <p14:tracePt t="193692" x="5175250" y="5530850"/>
          <p14:tracePt t="193709" x="5045075" y="5514975"/>
          <p14:tracePt t="193727" x="4918075" y="5495925"/>
          <p14:tracePt t="193744" x="4724400" y="5464175"/>
          <p14:tracePt t="193757" x="4660900" y="5461000"/>
          <p14:tracePt t="193775" x="4518025" y="5438775"/>
          <p14:tracePt t="193776" x="4406900" y="5422900"/>
          <p14:tracePt t="193790" x="4318000" y="5403850"/>
          <p14:tracePt t="193810" x="4095750" y="5353050"/>
          <p14:tracePt t="193826" x="3917950" y="5314950"/>
          <p14:tracePt t="193844" x="3759200" y="5286375"/>
          <p14:tracePt t="193860" x="3606800" y="5251450"/>
          <p14:tracePt t="193876" x="3467100" y="5216525"/>
          <p14:tracePt t="193892" x="3362325" y="5184775"/>
          <p14:tracePt t="193911" x="3267075" y="5159375"/>
          <p14:tracePt t="193924" x="3168650" y="5127625"/>
          <p14:tracePt t="193941" x="3082925" y="5092700"/>
          <p14:tracePt t="193960" x="2955925" y="5041900"/>
          <p14:tracePt t="193974" x="2933700" y="5038725"/>
          <p14:tracePt t="193993" x="2851150" y="5010150"/>
          <p14:tracePt t="194009" x="2809875" y="4997450"/>
          <p14:tracePt t="194027" x="2768600" y="4991100"/>
          <p14:tracePt t="194044" x="2740025" y="4984750"/>
          <p14:tracePt t="194059" x="2714625" y="4981575"/>
          <p14:tracePt t="194075" x="2695575" y="4981575"/>
          <p14:tracePt t="194091" x="2682875" y="4978400"/>
          <p14:tracePt t="194111" x="2670175" y="4978400"/>
          <p14:tracePt t="194125" x="2667000" y="4978400"/>
          <p14:tracePt t="194201" x="2670175" y="4978400"/>
          <p14:tracePt t="194207" x="2676525" y="4972050"/>
          <p14:tracePt t="194215" x="2682875" y="4972050"/>
          <p14:tracePt t="194224" x="2692400" y="4972050"/>
          <p14:tracePt t="194244" x="2727325" y="4975225"/>
          <p14:tracePt t="194258" x="2819400" y="4984750"/>
          <p14:tracePt t="194274" x="2943225" y="5003800"/>
          <p14:tracePt t="194295" x="3330575" y="5070475"/>
          <p14:tracePt t="194307" x="3457575" y="5092700"/>
          <p14:tracePt t="194327" x="3914775" y="5149850"/>
          <p14:tracePt t="194343" x="4219575" y="5172075"/>
          <p14:tracePt t="194360" x="4556125" y="5213350"/>
          <p14:tracePt t="194378" x="4937125" y="5238750"/>
          <p14:tracePt t="194390" x="5337175" y="5289550"/>
          <p14:tracePt t="194411" x="5810250" y="5337175"/>
          <p14:tracePt t="194427" x="6156325" y="5368925"/>
          <p14:tracePt t="194442" x="6432550" y="5384800"/>
          <p14:tracePt t="194457" x="6727825" y="5416550"/>
          <p14:tracePt t="194478" x="7080250" y="5451475"/>
          <p14:tracePt t="194490" x="7188200" y="5457825"/>
          <p14:tracePt t="194506" x="7416800" y="5480050"/>
          <p14:tracePt t="194529" x="7762875" y="5499100"/>
          <p14:tracePt t="194541" x="7832725" y="5499100"/>
          <p14:tracePt t="194542" x="7896225" y="5499100"/>
          <p14:tracePt t="194558" x="7997825" y="5499100"/>
          <p14:tracePt t="194577" x="8099425" y="5499100"/>
          <p14:tracePt t="194594" x="8162925" y="5499100"/>
          <p14:tracePt t="194596" x="8188325" y="5499100"/>
          <p14:tracePt t="194608" x="8207375" y="5499100"/>
          <p14:tracePt t="194626" x="8239125" y="5499100"/>
          <p14:tracePt t="194643" x="8251825" y="5502275"/>
          <p14:tracePt t="194646" x="8261350" y="5502275"/>
          <p14:tracePt t="194657" x="8264525" y="5502275"/>
          <p14:tracePt t="194673" x="8274050" y="5505450"/>
          <p14:tracePt t="194691" x="8280400" y="5505450"/>
          <p14:tracePt t="194707" x="8289925" y="5505450"/>
          <p14:tracePt t="194727" x="8293100" y="5505450"/>
          <p14:tracePt t="194742" x="8296275" y="5505450"/>
          <p14:tracePt t="194884" x="8280400" y="5505450"/>
          <p14:tracePt t="194892" x="8264525" y="5505450"/>
          <p14:tracePt t="194901" x="8251825" y="5505450"/>
          <p14:tracePt t="194908" x="8235950" y="5505450"/>
          <p14:tracePt t="194924" x="8204200" y="5505450"/>
          <p14:tracePt t="194943" x="8162925" y="5505450"/>
          <p14:tracePt t="194959" x="8131175" y="5505450"/>
          <p14:tracePt t="194975" x="8089900" y="5505450"/>
          <p14:tracePt t="194992" x="8054975" y="5502275"/>
          <p14:tracePt t="195009" x="8020050" y="5492750"/>
          <p14:tracePt t="195026" x="7991475" y="5492750"/>
          <p14:tracePt t="195028" x="7981950" y="5489575"/>
          <p14:tracePt t="195040" x="7972425" y="5489575"/>
          <p14:tracePt t="195059" x="7956550" y="5486400"/>
          <p14:tracePt t="195077" x="7927975" y="5486400"/>
          <p14:tracePt t="195092" x="7912100" y="5483225"/>
          <p14:tracePt t="195110" x="7896225" y="5483225"/>
          <p14:tracePt t="195124" x="7886700" y="5483225"/>
          <p14:tracePt t="195140" x="7874000" y="5483225"/>
          <p14:tracePt t="195156" x="7854950" y="5483225"/>
          <p14:tracePt t="195173" x="7829550" y="5483225"/>
          <p14:tracePt t="195191" x="7807325" y="5483225"/>
          <p14:tracePt t="195194" x="7794625" y="5483225"/>
          <p14:tracePt t="195206" x="7778750" y="5483225"/>
          <p14:tracePt t="195226" x="7693025" y="5483225"/>
          <p14:tracePt t="195243" x="7642225" y="5483225"/>
          <p14:tracePt t="195257" x="7616825" y="5483225"/>
          <p14:tracePt t="195258" x="7578725" y="5483225"/>
          <p14:tracePt t="195276" x="7508875" y="5483225"/>
          <p14:tracePt t="195290" x="7426325" y="5483225"/>
          <p14:tracePt t="195308" x="7343775" y="5483225"/>
          <p14:tracePt t="195325" x="7254875" y="5483225"/>
          <p14:tracePt t="195342" x="7134225" y="5483225"/>
          <p14:tracePt t="195358" x="6969125" y="5483225"/>
          <p14:tracePt t="195375" x="6784975" y="5483225"/>
          <p14:tracePt t="195390" x="6578600" y="5483225"/>
          <p14:tracePt t="195410" x="6337300" y="5470525"/>
          <p14:tracePt t="195411" x="6216650" y="5454650"/>
          <p14:tracePt t="195423" x="6096000" y="5448300"/>
          <p14:tracePt t="195439" x="5880100" y="5435600"/>
          <p14:tracePt t="195459" x="5597525" y="5410200"/>
          <p14:tracePt t="195474" x="5483225" y="5400675"/>
          <p14:tracePt t="195493" x="5400675" y="5391150"/>
          <p14:tracePt t="195505" x="5365750" y="5384800"/>
          <p14:tracePt t="195506" x="5327650" y="5381625"/>
          <p14:tracePt t="195524" x="5283200" y="5375275"/>
          <p14:tracePt t="195542" x="5251450" y="5372100"/>
          <p14:tracePt t="195558" x="5232400" y="5368925"/>
          <p14:tracePt t="195572" x="5210175" y="5365750"/>
          <p14:tracePt t="195594" x="5181600" y="5365750"/>
          <p14:tracePt t="195595" x="5168900" y="5362575"/>
          <p14:tracePt t="195606" x="5140325" y="5356225"/>
          <p14:tracePt t="195626" x="5060950" y="5353050"/>
          <p14:tracePt t="195640" x="4984750" y="5343525"/>
          <p14:tracePt t="195659" x="4895850" y="5334000"/>
          <p14:tracePt t="195673" x="4810125" y="5324475"/>
          <p14:tracePt t="195694" x="4619625" y="5305425"/>
          <p14:tracePt t="195707" x="4518025" y="5283200"/>
          <p14:tracePt t="195723" x="4406900" y="5267325"/>
          <p14:tracePt t="195743" x="4283075" y="5248275"/>
          <p14:tracePt t="195755" x="4181475" y="5222875"/>
          <p14:tracePt t="195775" x="4076700" y="5194300"/>
          <p14:tracePt t="195791" x="3984625" y="5168900"/>
          <p14:tracePt t="195807" x="3898900" y="5133975"/>
          <p14:tracePt t="195808" x="3851275" y="5114925"/>
          <p14:tracePt t="195823" x="3806825" y="5092700"/>
          <p14:tracePt t="195824" x="3746500" y="5067300"/>
          <p14:tracePt t="195841" x="3660775" y="5013325"/>
          <p14:tracePt t="195857" x="3565525" y="4956175"/>
          <p14:tracePt t="195878" x="3482975" y="4889500"/>
          <p14:tracePt t="195890" x="3406775" y="4829175"/>
          <p14:tracePt t="195906" x="3330575" y="4772025"/>
          <p14:tracePt t="195925" x="3254375" y="4714875"/>
          <p14:tracePt t="195939" x="3197225" y="4683125"/>
          <p14:tracePt t="195957" x="3152775" y="4657725"/>
          <p14:tracePt t="195973" x="3121025" y="4641850"/>
          <p14:tracePt t="195991" x="3086100" y="4629150"/>
          <p14:tracePt t="196005" x="3067050" y="4619625"/>
          <p14:tracePt t="196024" x="3044825" y="4613275"/>
          <p14:tracePt t="196084" x="3051175" y="4619625"/>
          <p14:tracePt t="196088" x="3063875" y="4622800"/>
          <p14:tracePt t="196099" x="3105150" y="4645025"/>
          <p14:tracePt t="196105" x="3143250" y="4664075"/>
          <p14:tracePt t="196127" x="3248025" y="4708525"/>
          <p14:tracePt t="196128" x="3343275" y="4740275"/>
          <p14:tracePt t="196138" x="3419475" y="4756150"/>
          <p14:tracePt t="196158" x="3641725" y="4819650"/>
          <p14:tracePt t="196172" x="3759200" y="4848225"/>
          <p14:tracePt t="196194" x="4060825" y="4918075"/>
          <p14:tracePt t="196209" x="4362450" y="4965700"/>
          <p14:tracePt t="196223" x="4648200" y="5003800"/>
          <p14:tracePt t="196239" x="4956175" y="5035550"/>
          <p14:tracePt t="196256" x="5299075" y="5067300"/>
          <p14:tracePt t="196274" x="5565775" y="5083175"/>
          <p14:tracePt t="196292" x="5864225" y="5089525"/>
          <p14:tracePt t="196305" x="6111875" y="5121275"/>
          <p14:tracePt t="196336" x="6562725" y="5175250"/>
          <p14:tracePt t="196343" x="6657975" y="5181600"/>
          <p14:tracePt t="196360" x="6810375" y="5194300"/>
          <p14:tracePt t="196373" x="6889750" y="5197475"/>
          <p14:tracePt t="196390" x="6991350" y="5210175"/>
          <p14:tracePt t="196409" x="7156450" y="5213350"/>
          <p14:tracePt t="196421" x="7207250" y="5219700"/>
          <p14:tracePt t="196422" x="7258050" y="5222875"/>
          <p14:tracePt t="196442" x="7334250" y="5235575"/>
          <p14:tracePt t="196457" x="7407275" y="5238750"/>
          <p14:tracePt t="196474" x="7445375" y="5238750"/>
          <p14:tracePt t="196491" x="7467600" y="5238750"/>
          <p14:tracePt t="196507" x="7470775" y="5238750"/>
          <p14:tracePt t="196590" x="7477125" y="5238750"/>
          <p14:tracePt t="196601" x="7489825" y="5245100"/>
          <p14:tracePt t="196606" x="7502525" y="5248275"/>
          <p14:tracePt t="196622" x="7534275" y="5264150"/>
          <p14:tracePt t="196639" x="7578725" y="5286375"/>
          <p14:tracePt t="196657" x="7597775" y="5302250"/>
          <p14:tracePt t="196673" x="7607300" y="5308600"/>
          <p14:tracePt t="196689" x="7607300" y="5311775"/>
          <p14:tracePt t="196704" x="7604125" y="5318125"/>
          <p14:tracePt t="196725" x="7569200" y="5318125"/>
          <p14:tracePt t="196741" x="7489825" y="5324475"/>
          <p14:tracePt t="196758" x="7394575" y="5324475"/>
          <p14:tracePt t="196773" x="7239000" y="5324475"/>
          <p14:tracePt t="196792" x="6985000" y="5305425"/>
          <p14:tracePt t="196806" x="6575425" y="5270500"/>
          <p14:tracePt t="196823" x="6064250" y="5222875"/>
          <p14:tracePt t="196839" x="5645150" y="5197475"/>
          <p14:tracePt t="196857" x="5254625" y="5187950"/>
          <p14:tracePt t="196874" x="4991100" y="5175250"/>
          <p14:tracePt t="196891" x="4794250" y="5175250"/>
          <p14:tracePt t="196906" x="4676775" y="5168900"/>
          <p14:tracePt t="196924" x="4613275" y="5165725"/>
          <p14:tracePt t="196938" x="4546600" y="5156200"/>
          <p14:tracePt t="196955" x="4473575" y="5137150"/>
          <p14:tracePt t="196978" x="4311650" y="5108575"/>
          <p14:tracePt t="196989" x="4184650" y="5089525"/>
          <p14:tracePt t="197005" x="4054475" y="5060950"/>
          <p14:tracePt t="197025" x="3917950" y="5032375"/>
          <p14:tracePt t="197039" x="3787775" y="5006975"/>
          <p14:tracePt t="197055" x="3654425" y="4972050"/>
          <p14:tracePt t="197075" x="3543300" y="4946650"/>
          <p14:tracePt t="197076" x="3492500" y="4937125"/>
          <p14:tracePt t="197088" x="3438525" y="4921250"/>
          <p14:tracePt t="197104" x="3336925" y="4902200"/>
          <p14:tracePt t="197124" x="3225800" y="4879975"/>
          <p14:tracePt t="197138" x="3184525" y="4876800"/>
          <p14:tracePt t="197140" x="3165475" y="4876800"/>
          <p14:tracePt t="197156" x="3152775" y="4876800"/>
          <p14:tracePt t="197176" x="3117850" y="4873625"/>
          <p14:tracePt t="197189" x="3105150" y="4870450"/>
          <p14:tracePt t="197211" x="3101975" y="4870450"/>
          <p14:tracePt t="197244" x="3105150" y="4870450"/>
          <p14:tracePt t="197256" x="3114675" y="4870450"/>
          <p14:tracePt t="197259" x="3133725" y="4870450"/>
          <p14:tracePt t="197272" x="3165475" y="4876800"/>
          <p14:tracePt t="197293" x="3403600" y="4905375"/>
          <p14:tracePt t="197306" x="3552825" y="4930775"/>
          <p14:tracePt t="197307" x="3714750" y="4956175"/>
          <p14:tracePt t="197321" x="3930650" y="4991100"/>
          <p14:tracePt t="197338" x="4460875" y="5073650"/>
          <p14:tracePt t="197339" x="4686300" y="5111750"/>
          <p14:tracePt t="197357" x="5086350" y="5156200"/>
          <p14:tracePt t="197372" x="5410200" y="5203825"/>
          <p14:tracePt t="197389" x="5578475" y="5219700"/>
          <p14:tracePt t="197405" x="5692775" y="5241925"/>
          <p14:tracePt t="197433" x="5829300" y="5260975"/>
          <p14:tracePt t="197437" x="5867400" y="5270500"/>
          <p14:tracePt t="197460" x="6016625" y="5299075"/>
          <p14:tracePt t="197472" x="6067425" y="5302250"/>
          <p14:tracePt t="197488" x="6175375" y="5318125"/>
          <p14:tracePt t="197490" x="6229350" y="5327650"/>
          <p14:tracePt t="197505" x="6280150" y="5334000"/>
          <p14:tracePt t="197506" x="6343650" y="5343525"/>
          <p14:tracePt t="197523" x="6407150" y="5353050"/>
          <p14:tracePt t="197543" x="6454775" y="5362575"/>
          <p14:tracePt t="197555" x="6477000" y="5368925"/>
          <p14:tracePt t="197575" x="6480175" y="5368925"/>
          <p14:tracePt t="197596" x="6480175" y="5372100"/>
          <p14:tracePt t="197604" x="6477000" y="5372100"/>
          <p14:tracePt t="197630" x="6438900" y="5375275"/>
          <p14:tracePt t="197637" x="6410325" y="5375275"/>
          <p14:tracePt t="197654" x="6273800" y="5362575"/>
          <p14:tracePt t="197676" x="5940425" y="5264150"/>
          <p14:tracePt t="197687" x="5807075" y="5216525"/>
          <p14:tracePt t="197704" x="5514975" y="5102225"/>
          <p14:tracePt t="197722" x="5194300" y="4943475"/>
          <p14:tracePt t="197744" x="5016500" y="4791075"/>
          <p14:tracePt t="197757" x="4876800" y="4594225"/>
          <p14:tracePt t="197770" x="4743450" y="4286250"/>
          <p14:tracePt t="197792" x="4552950" y="3641725"/>
          <p14:tracePt t="197804" x="4502150" y="3448050"/>
          <p14:tracePt t="197824" x="4368800" y="3054350"/>
          <p14:tracePt t="197838" x="4352925" y="2997200"/>
          <p14:tracePt t="197857" x="4346575" y="2927350"/>
          <p14:tracePt t="197872" x="4362450" y="2895600"/>
          <p14:tracePt t="197888" x="4410075" y="2870200"/>
          <p14:tracePt t="197905" x="4495800" y="2844800"/>
          <p14:tracePt t="197924" x="4664075" y="2822575"/>
          <p14:tracePt t="197937" x="4902200" y="2809875"/>
          <p14:tracePt t="197957" x="5187950" y="2809875"/>
          <p14:tracePt t="197971" x="5521325" y="2835275"/>
          <p14:tracePt t="197988" x="5699125" y="2873375"/>
          <p14:tracePt t="198005" x="5791200" y="2908300"/>
          <p14:tracePt t="198023" x="5842000" y="2946400"/>
          <p14:tracePt t="198038" x="5870575" y="3009900"/>
          <p14:tracePt t="198058" x="5876925" y="3149600"/>
          <p14:tracePt t="198072" x="5876925" y="3206750"/>
          <p14:tracePt t="198090" x="5851525" y="3425825"/>
          <p14:tracePt t="198107" x="5826125" y="3609975"/>
          <p14:tracePt t="198125" x="5826125" y="3794125"/>
          <p14:tracePt t="198137" x="5867400" y="3946525"/>
          <p14:tracePt t="198158" x="5918200" y="4022725"/>
          <p14:tracePt t="198171" x="5962650" y="4064000"/>
          <p14:tracePt t="198190" x="5984875" y="4089400"/>
          <p14:tracePt t="198205" x="5994400" y="4095750"/>
          <p14:tracePt t="198315" x="5994400" y="4105275"/>
          <p14:tracePt t="198319" x="5994400" y="4114800"/>
          <p14:tracePt t="198326" x="5994400" y="4124325"/>
          <p14:tracePt t="198337" x="5994400" y="4137025"/>
          <p14:tracePt t="198355" x="6013450" y="4184650"/>
          <p14:tracePt t="198373" x="6032500" y="4270375"/>
          <p14:tracePt t="198375" x="6045200" y="4359275"/>
          <p14:tracePt t="198387" x="6054725" y="4416425"/>
          <p14:tracePt t="198403" x="6067425" y="4530725"/>
          <p14:tracePt t="198420" x="6070600" y="4625975"/>
          <p14:tracePt t="198436" x="6070600" y="4686300"/>
          <p14:tracePt t="198456" x="6073775" y="4708525"/>
          <p14:tracePt t="198473" x="6073775" y="4711700"/>
          <p14:tracePt t="198512" x="6073775" y="4714875"/>
          <p14:tracePt t="198544" x="6073775" y="4718050"/>
          <p14:tracePt t="198560" x="6073775" y="4721225"/>
          <p14:tracePt t="198570" x="6073775" y="4724400"/>
          <p14:tracePt t="198574" x="6073775" y="4730750"/>
          <p14:tracePt t="198589" x="6073775" y="4733925"/>
          <p14:tracePt t="198606" x="6080125" y="4740275"/>
          <p14:tracePt t="198622" x="6089650" y="4749800"/>
          <p14:tracePt t="198638" x="6099175" y="4756150"/>
          <p14:tracePt t="198654" x="6134100" y="4772025"/>
          <p14:tracePt t="198671" x="6188075" y="4784725"/>
          <p14:tracePt t="198691" x="6254750" y="4794250"/>
          <p14:tracePt t="198708" x="6356350" y="4806950"/>
          <p14:tracePt t="198720" x="6518275" y="4822825"/>
          <p14:tracePt t="198738" x="6721475" y="4835525"/>
          <p14:tracePt t="198755" x="6953250" y="4835525"/>
          <p14:tracePt t="198771" x="7296150" y="4819650"/>
          <p14:tracePt t="198788" x="7629525" y="4781550"/>
          <p14:tracePt t="198803" x="7972425" y="4705350"/>
          <p14:tracePt t="198823" x="8566150" y="4483100"/>
          <p14:tracePt t="198838" x="8874125" y="4286250"/>
          <p14:tracePt t="198855" x="9140825" y="4060825"/>
          <p14:tracePt t="198872" x="9293225" y="3838575"/>
          <p14:tracePt t="198887" x="9439275" y="3606800"/>
          <p14:tracePt t="198907" x="9531350" y="3444875"/>
          <p14:tracePt t="198922" x="9598025" y="3321050"/>
          <p14:tracePt t="198939" x="9667875" y="3168650"/>
          <p14:tracePt t="198955" x="9715500" y="3060700"/>
          <p14:tracePt t="198957" x="9734550" y="3009900"/>
          <p14:tracePt t="198970" x="9750425" y="2962275"/>
          <p14:tracePt t="198992" x="9794875" y="2832100"/>
          <p14:tracePt t="199004" x="9820275" y="2746375"/>
          <p14:tracePt t="199023" x="9845675" y="2673350"/>
          <p14:tracePt t="199040" x="9874250" y="2597150"/>
          <p14:tracePt t="199055" x="9883775" y="2549525"/>
          <p14:tracePt t="199071" x="9883775" y="2520950"/>
          <p14:tracePt t="199091" x="9883775" y="2482850"/>
          <p14:tracePt t="199106" x="9880600" y="2457450"/>
          <p14:tracePt t="199125" x="9855200" y="2409825"/>
          <p14:tracePt t="199137" x="9852025" y="2400300"/>
          <p14:tracePt t="199157" x="9810750" y="2352675"/>
          <p14:tracePt t="199171" x="9798050" y="2330450"/>
          <p14:tracePt t="199187" x="9772650" y="2295525"/>
          <p14:tracePt t="199188" x="9766300" y="2279650"/>
          <p14:tracePt t="199202" x="9753600" y="2257425"/>
          <p14:tracePt t="199204" x="9750425" y="2244725"/>
          <p14:tracePt t="199223" x="9728200" y="2212975"/>
          <p14:tracePt t="199236" x="9715500" y="2168525"/>
          <p14:tracePt t="199256" x="9699625" y="2120900"/>
          <p14:tracePt t="199274" x="9677400" y="2076450"/>
          <p14:tracePt t="199287" x="9667875" y="2057400"/>
          <p14:tracePt t="199303" x="9655175" y="2035175"/>
          <p14:tracePt t="199322" x="9645650" y="2022475"/>
          <p14:tracePt t="199338" x="9636125" y="2006600"/>
          <p14:tracePt t="199354" x="9629775" y="2003425"/>
          <p14:tracePt t="199372" x="9626600" y="2003425"/>
          <p14:tracePt t="199406" x="9623425" y="2000250"/>
          <p14:tracePt t="199431" x="9617075" y="1997075"/>
          <p14:tracePt t="199437" x="9613900" y="1993900"/>
          <p14:tracePt t="199455" x="9604375" y="1990725"/>
          <p14:tracePt t="199470" x="9598025" y="1987550"/>
          <p14:tracePt t="199487" x="9588500" y="1984375"/>
          <p14:tracePt t="199505" x="9578975" y="1981200"/>
          <p14:tracePt t="199523" x="9563100" y="1978025"/>
          <p14:tracePt t="199539" x="9563100" y="1974850"/>
          <p14:tracePt t="199563" x="9559925" y="1974850"/>
          <p14:tracePt t="199656" x="9559925" y="1971675"/>
          <p14:tracePt t="199687" x="9556750" y="1971675"/>
          <p14:tracePt t="199691" x="9556750" y="1968500"/>
          <p14:tracePt t="200461" x="9553575" y="1968500"/>
          <p14:tracePt t="200463" x="9544050" y="1968500"/>
          <p14:tracePt t="200470" x="9528175" y="1968500"/>
          <p14:tracePt t="200481" x="9525000" y="1968500"/>
          <p14:tracePt t="200488" x="9505950" y="1968500"/>
          <p14:tracePt t="200504" x="9445625" y="1958975"/>
          <p14:tracePt t="200521" x="9385300" y="1949450"/>
          <p14:tracePt t="200538" x="9344025" y="1936750"/>
          <p14:tracePt t="200553" x="9302750" y="1930400"/>
          <p14:tracePt t="200570" x="9258300" y="1917700"/>
          <p14:tracePt t="200588" x="9217025" y="1908175"/>
          <p14:tracePt t="200591" x="9197975" y="1905000"/>
          <p14:tracePt t="200607" x="9150350" y="1895475"/>
          <p14:tracePt t="200621" x="9118600" y="1892300"/>
          <p14:tracePt t="200637" x="9064625" y="1885950"/>
          <p14:tracePt t="200654" x="8994775" y="1882775"/>
          <p14:tracePt t="200656" x="8959850" y="1876425"/>
          <p14:tracePt t="200671" x="8896350" y="1873250"/>
          <p14:tracePt t="200687" x="8855075" y="1873250"/>
          <p14:tracePt t="200703" x="8823325" y="1873250"/>
          <p14:tracePt t="200721" x="8807450" y="1873250"/>
          <p14:tracePt t="200738" x="8788400" y="1873250"/>
          <p14:tracePt t="200757" x="8775700" y="1879600"/>
          <p14:tracePt t="200759" x="8763000" y="1882775"/>
          <p14:tracePt t="200771" x="8756650" y="1885950"/>
          <p14:tracePt t="200786" x="8740775" y="1892300"/>
          <p14:tracePt t="200805" x="8715375" y="1901825"/>
          <p14:tracePt t="200819" x="8693150" y="1911350"/>
          <p14:tracePt t="200838" x="8667750" y="1924050"/>
          <p14:tracePt t="200856" x="8623300" y="1936750"/>
          <p14:tracePt t="200876" x="8601075" y="1939925"/>
          <p14:tracePt t="200879" x="8594725" y="1943100"/>
          <p14:tracePt t="200886" x="8585200" y="1943100"/>
          <p14:tracePt t="200902" x="8569325" y="1946275"/>
          <p14:tracePt t="200918" x="8559800" y="1946275"/>
          <p14:tracePt t="200936" x="8550275" y="1946275"/>
          <p14:tracePt t="200953" x="8543925" y="1946275"/>
          <p14:tracePt t="200967" x="8540750" y="1946275"/>
          <p14:tracePt t="200986" x="8531225" y="1946275"/>
          <p14:tracePt t="201002" x="8524875" y="1946275"/>
          <p14:tracePt t="201019" x="8521700" y="1949450"/>
          <p14:tracePt t="201036" x="8509000" y="1952625"/>
          <p14:tracePt t="201053" x="8502650" y="1952625"/>
          <p14:tracePt t="201071" x="8499475" y="1952625"/>
          <p14:tracePt t="201087" x="8496300" y="1952625"/>
          <p14:tracePt t="201627" x="8521700" y="1952625"/>
          <p14:tracePt t="201634" x="8547100" y="1952625"/>
          <p14:tracePt t="201643" x="8572500" y="1952625"/>
          <p14:tracePt t="201650" x="8597900" y="1952625"/>
          <p14:tracePt t="201671" x="8677275" y="1949450"/>
          <p14:tracePt t="201686" x="8775700" y="1949450"/>
          <p14:tracePt t="201701" x="8890000" y="1949450"/>
          <p14:tracePt t="201720" x="9010650" y="1949450"/>
          <p14:tracePt t="201734" x="9131300" y="1949450"/>
          <p14:tracePt t="201752" x="9248775" y="1949450"/>
          <p14:tracePt t="201754" x="9299575" y="1949450"/>
          <p14:tracePt t="201767" x="9356725" y="1949450"/>
          <p14:tracePt t="201785" x="9451975" y="1949450"/>
          <p14:tracePt t="201805" x="9604375" y="1933575"/>
          <p14:tracePt t="201822" x="9690100" y="1917700"/>
          <p14:tracePt t="201837" x="9769475" y="1898650"/>
          <p14:tracePt t="201853" x="9855200" y="1873250"/>
          <p14:tracePt t="201869" x="9902825" y="1854200"/>
          <p14:tracePt t="201884" x="9950450" y="1841500"/>
          <p14:tracePt t="201900" x="9994900" y="1828800"/>
          <p14:tracePt t="201918" x="10048875" y="1806575"/>
          <p14:tracePt t="201934" x="10093325" y="1793875"/>
          <p14:tracePt t="201951" x="10134600" y="1778000"/>
          <p14:tracePt t="201967" x="10172700" y="1758950"/>
          <p14:tracePt t="201987" x="10207625" y="1736725"/>
          <p14:tracePt t="202004" x="10213975" y="1724025"/>
          <p14:tracePt t="202018" x="10213975" y="1720850"/>
          <p14:tracePt t="202033" x="10217150" y="1711325"/>
          <p14:tracePt t="202052" x="10217150" y="1695450"/>
          <p14:tracePt t="202068" x="10207625" y="1679575"/>
          <p14:tracePt t="202084" x="10179050" y="1644650"/>
          <p14:tracePt t="202100" x="10128250" y="1606550"/>
          <p14:tracePt t="202117" x="10067925" y="1577975"/>
          <p14:tracePt t="202133" x="9985375" y="1546225"/>
          <p14:tracePt t="202151" x="9912350" y="1524000"/>
          <p14:tracePt t="202153" x="9867900" y="1508125"/>
          <p14:tracePt t="202167" x="9826625" y="1501775"/>
          <p14:tracePt t="202168" x="9788525" y="1492250"/>
          <p14:tracePt t="202184" x="9712325" y="1482725"/>
          <p14:tracePt t="202200" x="9645650" y="1473200"/>
          <p14:tracePt t="202218" x="9585325" y="1463675"/>
          <p14:tracePt t="202236" x="9540875" y="1463675"/>
          <p14:tracePt t="202253" x="9512300" y="1463675"/>
          <p14:tracePt t="202268" x="9477375" y="1470025"/>
          <p14:tracePt t="202288" x="9420225" y="1485900"/>
          <p14:tracePt t="202303" x="9398000" y="1495425"/>
          <p14:tracePt t="202320" x="9347200" y="1527175"/>
          <p14:tracePt t="202338" x="9280525" y="1568450"/>
          <p14:tracePt t="202357" x="9236075" y="1609725"/>
          <p14:tracePt t="202372" x="9201150" y="1638300"/>
          <p14:tracePt t="202386" x="9172575" y="1673225"/>
          <p14:tracePt t="202400" x="9153525" y="1692275"/>
          <p14:tracePt t="202418" x="9134475" y="1727200"/>
          <p14:tracePt t="202436" x="9112250" y="1758950"/>
          <p14:tracePt t="202452" x="9096375" y="1812925"/>
          <p14:tracePt t="202467" x="9080500" y="1879600"/>
          <p14:tracePt t="202485" x="9077325" y="1927225"/>
          <p14:tracePt t="202486" x="9074150" y="1946275"/>
          <p14:tracePt t="202504" x="9070975" y="1987550"/>
          <p14:tracePt t="202517" x="9064625" y="2003425"/>
          <p14:tracePt t="202518" x="9064625" y="2022475"/>
          <p14:tracePt t="202535" x="9061450" y="2035175"/>
          <p14:tracePt t="202553" x="9061450" y="2057400"/>
          <p14:tracePt t="202568" x="9061450" y="2082800"/>
          <p14:tracePt t="202585" x="9067800" y="2111375"/>
          <p14:tracePt t="202602" x="9093200" y="2152650"/>
          <p14:tracePt t="202618" x="9137650" y="2216150"/>
          <p14:tracePt t="202636" x="9191625" y="2273300"/>
          <p14:tracePt t="202650" x="9242425" y="2327275"/>
          <p14:tracePt t="202671" x="9318625" y="2378075"/>
          <p14:tracePt t="202685" x="9340850" y="2387600"/>
          <p14:tracePt t="202686" x="9366250" y="2393950"/>
          <p14:tracePt t="202702" x="9407525" y="2403475"/>
          <p14:tracePt t="202717" x="9436100" y="2409825"/>
          <p14:tracePt t="202718" x="9448800" y="2413000"/>
          <p14:tracePt t="202735" x="9509125" y="2416175"/>
          <p14:tracePt t="202751" x="9572625" y="2422525"/>
          <p14:tracePt t="202771" x="9661525" y="2425700"/>
          <p14:tracePt t="202786" x="9744075" y="2425700"/>
          <p14:tracePt t="202800" x="9918700" y="2425700"/>
          <p14:tracePt t="202816" x="10010775" y="2425700"/>
          <p14:tracePt t="202833" x="10106025" y="2413000"/>
          <p14:tracePt t="202852" x="10172700" y="2393950"/>
          <p14:tracePt t="202868" x="10204450" y="2381250"/>
          <p14:tracePt t="202886" x="10226675" y="2355850"/>
          <p14:tracePt t="202903" x="10239375" y="2330450"/>
          <p14:tracePt t="202918" x="10252075" y="2298700"/>
          <p14:tracePt t="202936" x="10261600" y="2251075"/>
          <p14:tracePt t="202953" x="10274300" y="2187575"/>
          <p14:tracePt t="202968" x="10280650" y="2127250"/>
          <p14:tracePt t="202985" x="10283825" y="2076450"/>
          <p14:tracePt t="203002" x="10283825" y="2035175"/>
          <p14:tracePt t="203018" x="10271125" y="1974850"/>
          <p14:tracePt t="203035" x="10248900" y="1936750"/>
          <p14:tracePt t="203036" x="10236200" y="1920875"/>
          <p14:tracePt t="203051" x="10223500" y="1901825"/>
          <p14:tracePt t="203066" x="10201275" y="1876425"/>
          <p14:tracePt t="203086" x="10169525" y="1841500"/>
          <p14:tracePt t="203101" x="10153650" y="1828800"/>
          <p14:tracePt t="203119" x="10131425" y="1812925"/>
          <p14:tracePt t="203135" x="10109200" y="1797050"/>
          <p14:tracePt t="203151" x="10086975" y="1784350"/>
          <p14:tracePt t="203170" x="10045700" y="1774825"/>
          <p14:tracePt t="203172" x="10026650" y="1771650"/>
          <p14:tracePt t="203185" x="10004425" y="1768475"/>
          <p14:tracePt t="203199" x="9959975" y="1768475"/>
          <p14:tracePt t="203216" x="9918700" y="1768475"/>
          <p14:tracePt t="203233" x="9886950" y="1768475"/>
          <p14:tracePt t="203251" x="9861550" y="1768475"/>
          <p14:tracePt t="203253" x="9842500" y="1768475"/>
          <p14:tracePt t="203267" x="9829800" y="1768475"/>
          <p14:tracePt t="203268" x="9817100" y="1768475"/>
          <p14:tracePt t="203283" x="9807575" y="1768475"/>
          <p14:tracePt t="203302" x="9759950" y="1778000"/>
          <p14:tracePt t="203316" x="9728200" y="1790700"/>
          <p14:tracePt t="203334" x="9693275" y="1797050"/>
          <p14:tracePt t="203353" x="9667875" y="1806575"/>
          <p14:tracePt t="203368" x="9645650" y="1816100"/>
          <p14:tracePt t="203384" x="9629775" y="1822450"/>
          <p14:tracePt t="203400" x="9613900" y="1838325"/>
          <p14:tracePt t="203417" x="9594850" y="1857375"/>
          <p14:tracePt t="203433" x="9575800" y="1879600"/>
          <p14:tracePt t="203451" x="9566275" y="1905000"/>
          <p14:tracePt t="203470" x="9553575" y="1943100"/>
          <p14:tracePt t="203490" x="9550400" y="1962150"/>
          <p14:tracePt t="203499" x="9550400" y="1971675"/>
          <p14:tracePt t="203519" x="9556750" y="1997075"/>
          <p14:tracePt t="203533" x="9566275" y="2006600"/>
          <p14:tracePt t="203554" x="9582150" y="2016125"/>
          <p14:tracePt t="203555" x="9591675" y="2016125"/>
          <p14:tracePt t="203568" x="9598025" y="2019300"/>
          <p14:tracePt t="203582" x="9607550" y="2025650"/>
          <p14:tracePt t="203602" x="9623425" y="2032000"/>
          <p14:tracePt t="203615" x="9642475" y="2041525"/>
          <p14:tracePt t="203638" x="9667875" y="2054225"/>
          <p14:tracePt t="203652" x="9677400" y="2057400"/>
          <p14:tracePt t="203669" x="9680575" y="2063750"/>
          <p14:tracePt t="205793" x="9718675" y="2063750"/>
          <p14:tracePt t="205800" x="9731375" y="2063750"/>
          <p14:tracePt t="205804" x="9740900" y="2063750"/>
          <p14:tracePt t="205814" x="9753600" y="2063750"/>
          <p14:tracePt t="205832" x="9775825" y="2063750"/>
          <p14:tracePt t="205850" x="9791700" y="2066925"/>
          <p14:tracePt t="205955" x="9801225" y="2066925"/>
          <p14:tracePt t="205963" x="9807575" y="2066925"/>
          <p14:tracePt t="205971" x="9813925" y="2066925"/>
          <p14:tracePt t="205980" x="9817100" y="2066925"/>
          <p14:tracePt t="205999" x="9826625" y="2066925"/>
          <p14:tracePt t="206015" x="9832975" y="2066925"/>
          <p14:tracePt t="206036" x="9848850" y="2066925"/>
          <p14:tracePt t="206052" x="9852025" y="2066925"/>
          <p14:tracePt t="206064" x="9858375" y="2063750"/>
          <p14:tracePt t="206080" x="9864725" y="2063750"/>
          <p14:tracePt t="206100" x="9871075" y="2060575"/>
          <p14:tracePt t="206116" x="9877425" y="2060575"/>
          <p14:tracePt t="206132" x="9883775" y="2060575"/>
          <p14:tracePt t="206150" x="9890125" y="2060575"/>
          <p14:tracePt t="206280" x="9893300" y="2060575"/>
          <p14:tracePt t="206302" x="9896475" y="2060575"/>
          <p14:tracePt t="206333" x="9899650" y="2060575"/>
          <p14:tracePt t="206396" x="9902825" y="2060575"/>
          <p14:tracePt t="206469" x="9906000" y="2057400"/>
          <p14:tracePt t="206506" x="9918700" y="2054225"/>
          <p14:tracePt t="206520" x="9925050" y="2051050"/>
          <p14:tracePt t="206526" x="9928225" y="2051050"/>
          <p14:tracePt t="206535" x="9934575" y="2051050"/>
          <p14:tracePt t="206546" x="9940925" y="2051050"/>
          <p14:tracePt t="206566" x="9963150" y="2051050"/>
          <p14:tracePt t="206580" x="9972675" y="2051050"/>
          <p14:tracePt t="206598" x="9988550" y="2051050"/>
          <p14:tracePt t="206615" x="10004425" y="2051050"/>
          <p14:tracePt t="206631" x="10017125" y="2051050"/>
          <p14:tracePt t="206646" x="10052050" y="2054225"/>
          <p14:tracePt t="206666" x="10083800" y="2054225"/>
          <p14:tracePt t="206668" x="10115550" y="2060575"/>
          <p14:tracePt t="206682" x="10144125" y="2060575"/>
          <p14:tracePt t="206697" x="10201275" y="2060575"/>
          <p14:tracePt t="206718" x="10290175" y="2060575"/>
          <p14:tracePt t="206732" x="10340975" y="2060575"/>
          <p14:tracePt t="206749" x="10388600" y="2060575"/>
          <p14:tracePt t="206766" x="10401300" y="2060575"/>
          <p14:tracePt t="206782" x="10417175" y="2060575"/>
          <p14:tracePt t="206796" x="10423525" y="2060575"/>
          <p14:tracePt t="206816" x="10429875" y="2060575"/>
          <p14:tracePt t="206836" x="10445750" y="2060575"/>
          <p14:tracePt t="206854" x="10464800" y="2060575"/>
          <p14:tracePt t="206884" x="10493375" y="2060575"/>
          <p14:tracePt t="206908" x="10515600" y="2060575"/>
          <p14:tracePt t="206914" x="10525125" y="2060575"/>
          <p14:tracePt t="206934" x="10531475" y="2060575"/>
          <p14:tracePt t="206947" x="10534650" y="2060575"/>
          <p14:tracePt t="206967" x="10537825" y="2060575"/>
          <p14:tracePt t="210354" x="10534650" y="2051050"/>
          <p14:tracePt t="211130" x="10506075" y="2051050"/>
          <p14:tracePt t="211136" x="10496550" y="2051050"/>
          <p14:tracePt t="211144" x="10487025" y="2051050"/>
          <p14:tracePt t="211161" x="10461625" y="2051050"/>
          <p14:tracePt t="211180" x="10439400" y="2051050"/>
          <p14:tracePt t="211195" x="10420350" y="2047875"/>
          <p14:tracePt t="211211" x="10414000" y="2047875"/>
          <p14:tracePt t="211228" x="10410825" y="2047875"/>
          <p14:tracePt t="213184" x="10382250" y="2047875"/>
          <p14:tracePt t="213193" x="10347325" y="2047875"/>
          <p14:tracePt t="213199" x="10302875" y="2047875"/>
          <p14:tracePt t="213208" x="10255250" y="2047875"/>
          <p14:tracePt t="213225" x="10115550" y="2047875"/>
          <p14:tracePt t="213246" x="9880600" y="2047875"/>
          <p14:tracePt t="213261" x="9544050" y="2047875"/>
          <p14:tracePt t="213276" x="9090025" y="2054225"/>
          <p14:tracePt t="213292" x="8582025" y="2079625"/>
          <p14:tracePt t="213309" x="8004175" y="2146300"/>
          <p14:tracePt t="213310" x="7702550" y="2197100"/>
          <p14:tracePt t="213324" x="7359650" y="2247900"/>
          <p14:tracePt t="213341" x="6657975" y="2387600"/>
          <p14:tracePt t="213360" x="5499100" y="2647950"/>
          <p14:tracePt t="213376" x="4721225" y="2803525"/>
          <p14:tracePt t="213395" x="3908425" y="2927350"/>
          <p14:tracePt t="213408" x="3076575" y="3022600"/>
          <p14:tracePt t="213427" x="2365375" y="3054350"/>
          <p14:tracePt t="213441" x="1603375" y="3082925"/>
          <p14:tracePt t="213459" x="781050" y="3082925"/>
          <p14:tracePt t="213548" x="4972050" y="6346825"/>
          <p14:tracePt t="213558" x="4002088" y="6075363"/>
          <p14:tracePt t="213576" x="2197100" y="5530850"/>
          <p14:tracePt t="213592" x="493713" y="4849813"/>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itle 1"/>
          <p:cNvSpPr txBox="1">
            <a:spLocks noGrp="1"/>
          </p:cNvSpPr>
          <p:nvPr>
            <p:ph type="title"/>
          </p:nvPr>
        </p:nvSpPr>
        <p:spPr>
          <a:xfrm>
            <a:off x="838200" y="365125"/>
            <a:ext cx="10515600" cy="1325563"/>
          </a:xfrm>
          <a:prstGeom prst="rect">
            <a:avLst/>
          </a:prstGeom>
        </p:spPr>
        <p:txBody>
          <a:bodyPr/>
          <a:lstStyle/>
          <a:p>
            <a:r>
              <a:t>Proposed Approach – Key requirements</a:t>
            </a:r>
          </a:p>
        </p:txBody>
      </p:sp>
      <p:sp>
        <p:nvSpPr>
          <p:cNvPr id="133" name="Content Placeholder 2"/>
          <p:cNvSpPr txBox="1">
            <a:spLocks noGrp="1"/>
          </p:cNvSpPr>
          <p:nvPr>
            <p:ph type="body" idx="1"/>
          </p:nvPr>
        </p:nvSpPr>
        <p:spPr>
          <a:xfrm>
            <a:off x="838200" y="1825625"/>
            <a:ext cx="10515600" cy="3399520"/>
          </a:xfrm>
          <a:prstGeom prst="rect">
            <a:avLst/>
          </a:prstGeom>
        </p:spPr>
        <p:txBody>
          <a:bodyPr/>
          <a:lstStyle/>
          <a:p>
            <a:r>
              <a:t>Stimulus controllability</a:t>
            </a:r>
          </a:p>
          <a:p>
            <a:r>
              <a:t>A black-box model of DUV</a:t>
            </a:r>
          </a:p>
          <a:p>
            <a:r>
              <a:t>A Reinforcement Learning (RL) Agent</a:t>
            </a:r>
          </a:p>
          <a:p>
            <a:r>
              <a:t>Feedback path from CovDB to RL agent</a:t>
            </a:r>
          </a:p>
        </p:txBody>
      </p:sp>
      <p:pic>
        <p:nvPicPr>
          <p:cNvPr id="4" name="Audio 3">
            <a:hlinkClick r:id="" action="ppaction://media"/>
            <a:extLst>
              <a:ext uri="{FF2B5EF4-FFF2-40B4-BE49-F238E27FC236}">
                <a16:creationId xmlns:a16="http://schemas.microsoft.com/office/drawing/2014/main" id="{D93EDDDC-B80A-7367-0094-31F00A6B9AD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cSld>
  <p:clrMapOvr>
    <a:masterClrMapping/>
  </p:clrMapOvr>
  <p:transition spd="med" advTm="388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539" x="1924050" y="1990725"/>
          <p14:tracePt t="3547" x="2774950" y="2025650"/>
          <p14:tracePt t="3564" x="4189413" y="2058988"/>
          <p14:tracePt t="3581" x="5022850" y="2058988"/>
          <p14:tracePt t="3598" x="5380038" y="2058988"/>
          <p14:tracePt t="3614" x="5670550" y="2008188"/>
          <p14:tracePt t="3635" x="6197600" y="1906588"/>
          <p14:tracePt t="3651" x="6607175" y="1854200"/>
          <p14:tracePt t="3668" x="7100888" y="1803400"/>
          <p14:tracePt t="3683" x="7508875" y="1752600"/>
          <p14:tracePt t="3699" x="7764463" y="1701800"/>
          <p14:tracePt t="3715" x="7900988" y="1668463"/>
          <p14:tracePt t="3732" x="7951788" y="1668463"/>
          <p14:tracePt t="3751" x="7986713" y="1651000"/>
          <p14:tracePt t="3769" x="8037513" y="1633538"/>
          <p14:tracePt t="3786" x="8121650" y="1633538"/>
          <p14:tracePt t="3801" x="8224838" y="1633538"/>
          <p14:tracePt t="3816" x="8361363" y="1633538"/>
          <p14:tracePt t="3832" x="8548688" y="1651000"/>
          <p14:tracePt t="3848" x="8683625" y="1651000"/>
          <p14:tracePt t="3865" x="8802688" y="1668463"/>
          <p14:tracePt t="3882" x="8870950" y="1668463"/>
          <p14:tracePt t="3901" x="8888413" y="1668463"/>
          <p14:tracePt t="4195" x="8905875" y="1668463"/>
          <p14:tracePt t="4234" x="8923338" y="1668463"/>
          <p14:tracePt t="5800" x="8905875" y="1668463"/>
          <p14:tracePt t="5808" x="8888413" y="1668463"/>
          <p14:tracePt t="5815" x="8870950" y="1668463"/>
          <p14:tracePt t="5844" x="8820150" y="1701800"/>
          <p14:tracePt t="5847" x="8802688" y="1701800"/>
          <p14:tracePt t="5863" x="8736013" y="1719263"/>
          <p14:tracePt t="5881" x="8667750" y="1735138"/>
          <p14:tracePt t="5898" x="8599488" y="1735138"/>
          <p14:tracePt t="5916" x="8531225" y="1735138"/>
          <p14:tracePt t="5933" x="8480425" y="1735138"/>
          <p14:tracePt t="5935" x="8462963" y="1735138"/>
          <p14:tracePt t="5948" x="8445500" y="1735138"/>
          <p14:tracePt t="5967" x="8428038" y="1735138"/>
          <p14:tracePt t="7285" x="8412163" y="1735138"/>
          <p14:tracePt t="7310" x="8394700" y="1735138"/>
          <p14:tracePt t="12011" x="8156575" y="1770063"/>
          <p14:tracePt t="12014" x="8088313" y="1770063"/>
          <p14:tracePt t="12021" x="7986713" y="1803400"/>
          <p14:tracePt t="12029" x="7883525" y="1803400"/>
          <p14:tracePt t="12037" x="7731125" y="1803400"/>
          <p14:tracePt t="12045" x="7594600" y="1803400"/>
          <p14:tracePt t="12060" x="7424738" y="1803400"/>
          <p14:tracePt t="12077" x="7339013" y="1803400"/>
          <p14:tracePt t="12093" x="7219950" y="1803400"/>
          <p14:tracePt t="12107" x="7202488" y="1803400"/>
          <p14:tracePt t="12125" x="7185025" y="1803400"/>
          <p14:tracePt t="12141" x="7169150" y="1803400"/>
          <p14:tracePt t="12158" x="7134225" y="1803400"/>
          <p14:tracePt t="12175" x="7065963" y="1803400"/>
          <p14:tracePt t="12192" x="7015163" y="1820863"/>
          <p14:tracePt t="12194" x="6981825" y="1820863"/>
          <p14:tracePt t="12208" x="6896100" y="1820863"/>
          <p14:tracePt t="12226" x="6777038" y="1820863"/>
          <p14:tracePt t="12245" x="6675438" y="1820863"/>
          <p14:tracePt t="12258" x="6607175" y="1820863"/>
          <p14:tracePt t="12282" x="6521450" y="1820863"/>
          <p14:tracePt t="12291" x="6503988" y="1820863"/>
          <p14:tracePt t="12308" x="6488113" y="1820863"/>
          <p14:tracePt t="12325" x="6437313" y="1820863"/>
          <p14:tracePt t="12343" x="6300788" y="1820863"/>
          <p14:tracePt t="12375" x="6027738" y="1838325"/>
          <p14:tracePt t="12392" x="5891213" y="1854200"/>
          <p14:tracePt t="12409" x="5807075" y="1889125"/>
          <p14:tracePt t="12425" x="5738813" y="1906588"/>
          <p14:tracePt t="12445" x="5670550" y="1922463"/>
          <p14:tracePt t="12458" x="5653088" y="1922463"/>
          <p14:tracePt t="12475" x="5619750" y="1939925"/>
          <p14:tracePt t="12492" x="5584825" y="1957388"/>
          <p14:tracePt t="12493" x="5567363" y="1957388"/>
          <p14:tracePt t="12509" x="5551488" y="1973263"/>
          <p14:tracePt t="12525" x="5551488" y="1990725"/>
          <p14:tracePt t="12542" x="5534025" y="1990725"/>
          <p14:tracePt t="12561" x="5500688" y="2008188"/>
          <p14:tracePt t="12576" x="5483225" y="2025650"/>
          <p14:tracePt t="12592" x="5432425" y="2041525"/>
          <p14:tracePt t="12609" x="5397500" y="2076450"/>
          <p14:tracePt t="12611" x="5346700" y="2093913"/>
          <p14:tracePt t="12627" x="5295900" y="2109788"/>
          <p14:tracePt t="12644" x="5245100" y="2144713"/>
          <p14:tracePt t="12660" x="5210175" y="2160588"/>
          <p14:tracePt t="12677" x="5194300" y="2178050"/>
          <p14:tracePt t="12694" x="5141913" y="2178050"/>
          <p14:tracePt t="12707" x="5108575" y="2195513"/>
          <p14:tracePt t="12728" x="5091113" y="2195513"/>
          <p14:tracePt t="12746" x="5073650" y="2195513"/>
          <p14:tracePt t="12769" x="5057775" y="2212975"/>
          <p14:tracePt t="12801" x="5040313" y="2212975"/>
          <p14:tracePt t="12927" x="5022850" y="2212975"/>
          <p14:tracePt t="15496" x="5040313" y="2279650"/>
          <p14:tracePt t="15510" x="5040313" y="2297113"/>
          <p14:tracePt t="15517" x="5057775" y="2314575"/>
          <p14:tracePt t="15525" x="5057775" y="2332038"/>
          <p14:tracePt t="15539" x="5057775" y="2347913"/>
          <p14:tracePt t="15557" x="5057775" y="2398713"/>
          <p14:tracePt t="15573" x="5073650" y="2416175"/>
          <p14:tracePt t="15588" x="5073650" y="2451100"/>
          <p14:tracePt t="15604" x="5073650" y="2484438"/>
          <p14:tracePt t="15621" x="5073650" y="2501900"/>
          <p14:tracePt t="15667" x="5073650" y="2519363"/>
          <p14:tracePt t="15689" x="5073650" y="2535238"/>
          <p14:tracePt t="15705" x="5073650" y="2552700"/>
          <p14:tracePt t="15713" x="5073650" y="2586038"/>
          <p14:tracePt t="15721" x="5073650" y="2603500"/>
          <p14:tracePt t="15738" x="5073650" y="2620963"/>
          <p14:tracePt t="15755" x="5073650" y="2638425"/>
          <p14:tracePt t="15774" x="5073650" y="2654300"/>
          <p14:tracePt t="19881" x="5108575" y="2654300"/>
          <p14:tracePt t="19898" x="5126038" y="2654300"/>
          <p14:tracePt t="19905" x="5141913" y="2654300"/>
          <p14:tracePt t="19922" x="5141913" y="2638425"/>
          <p14:tracePt t="19935" x="5159375" y="2638425"/>
          <p14:tracePt t="19954" x="5210175" y="2620963"/>
          <p14:tracePt t="19969" x="5313363" y="2620963"/>
          <p14:tracePt t="19985" x="5448300" y="2620963"/>
          <p14:tracePt t="20001" x="5551488" y="2620963"/>
          <p14:tracePt t="20019" x="5688013" y="2620963"/>
          <p14:tracePt t="20035" x="5772150" y="2620963"/>
          <p14:tracePt t="20052" x="5840413" y="2620963"/>
          <p14:tracePt t="20074" x="5891213" y="2638425"/>
          <p14:tracePt t="20085" x="5908675" y="2638425"/>
          <p14:tracePt t="20102" x="5942013" y="2654300"/>
          <p14:tracePt t="20119" x="6010275" y="2671763"/>
          <p14:tracePt t="20138" x="6078538" y="2671763"/>
          <p14:tracePt t="20153" x="6146800" y="2689225"/>
          <p14:tracePt t="20170" x="6215063" y="2689225"/>
          <p14:tracePt t="20188" x="6316663" y="2740025"/>
          <p14:tracePt t="20202" x="6334125" y="2740025"/>
          <p14:tracePt t="20220" x="6419850" y="2773363"/>
          <p14:tracePt t="20237" x="6556375" y="2824163"/>
          <p14:tracePt t="20255" x="6691313" y="2859088"/>
          <p14:tracePt t="20273" x="6794500" y="2892425"/>
          <p14:tracePt t="20275" x="6827838" y="2892425"/>
          <p14:tracePt t="20284" x="6896100" y="2909888"/>
          <p14:tracePt t="20302" x="6931025" y="2927350"/>
          <p14:tracePt t="20322" x="6981825" y="2927350"/>
          <p14:tracePt t="20334" x="6997700" y="2943225"/>
          <p14:tracePt t="20354" x="7015163" y="2943225"/>
          <p14:tracePt t="20377" x="7015163" y="2960688"/>
          <p14:tracePt t="20573" x="7015163" y="2978150"/>
          <p14:tracePt t="20583" x="7015163" y="2995613"/>
          <p14:tracePt t="20600" x="7015163" y="3011488"/>
          <p14:tracePt t="20607" x="7015163" y="3028950"/>
          <p14:tracePt t="20620" x="6997700" y="3046413"/>
          <p14:tracePt t="20635" x="6997700" y="3063875"/>
          <p14:tracePt t="20654" x="6981825" y="3079750"/>
          <p14:tracePt t="23874" x="6981825" y="3063875"/>
          <p14:tracePt t="24064" x="6981825" y="3097213"/>
          <p14:tracePt t="24072" x="6981825" y="3148013"/>
          <p14:tracePt t="24080" x="6997700" y="3216275"/>
          <p14:tracePt t="24101" x="6997700" y="3284538"/>
          <p14:tracePt t="24117" x="7032625" y="3352800"/>
          <p14:tracePt t="24137" x="7032625" y="3403600"/>
          <p14:tracePt t="24149" x="7050088" y="3403600"/>
          <p14:tracePt t="24286" x="7050088" y="3421063"/>
          <p14:tracePt t="24300" x="7050088" y="3436938"/>
          <p14:tracePt t="24315" x="7050088" y="3454400"/>
          <p14:tracePt t="24337" x="7050088" y="3471863"/>
          <p14:tracePt t="24338" x="7050088" y="3489325"/>
          <p14:tracePt t="24367" x="7050088" y="3505200"/>
          <p14:tracePt t="24376" x="7050088" y="3522663"/>
          <p14:tracePt t="36792" x="6913563" y="3641725"/>
          <p14:tracePt t="36799" x="6777038" y="3709988"/>
          <p14:tracePt t="36806" x="6657975" y="3794125"/>
          <p14:tracePt t="36821" x="6470650" y="3930650"/>
          <p14:tracePt t="36822" x="6215063" y="4084638"/>
          <p14:tracePt t="36831" x="5926138" y="4254500"/>
          <p14:tracePt t="36837" x="5516563" y="4459288"/>
          <p14:tracePt t="36856" x="4579938" y="4951413"/>
          <p14:tracePt t="36874" x="3268663" y="5530850"/>
          <p14:tracePt t="36908" x="1073150" y="6432550"/>
          <p14:tracePt t="36909" x="612775" y="6653213"/>
          <p14:tracePt t="36922" x="341313" y="6789738"/>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itle 1"/>
          <p:cNvSpPr txBox="1">
            <a:spLocks noGrp="1"/>
          </p:cNvSpPr>
          <p:nvPr>
            <p:ph type="title"/>
          </p:nvPr>
        </p:nvSpPr>
        <p:spPr>
          <a:xfrm>
            <a:off x="838200" y="365125"/>
            <a:ext cx="10515600" cy="1325563"/>
          </a:xfrm>
          <a:prstGeom prst="rect">
            <a:avLst/>
          </a:prstGeom>
        </p:spPr>
        <p:txBody>
          <a:bodyPr/>
          <a:lstStyle/>
          <a:p>
            <a:r>
              <a:t>Proposed Approach – Stimulus controllability</a:t>
            </a:r>
          </a:p>
        </p:txBody>
      </p:sp>
      <p:sp>
        <p:nvSpPr>
          <p:cNvPr id="136" name="Content Placeholder 2"/>
          <p:cNvSpPr txBox="1">
            <a:spLocks noGrp="1"/>
          </p:cNvSpPr>
          <p:nvPr>
            <p:ph type="body" sz="half" idx="1"/>
          </p:nvPr>
        </p:nvSpPr>
        <p:spPr>
          <a:xfrm>
            <a:off x="838199" y="1825626"/>
            <a:ext cx="6319984" cy="3808556"/>
          </a:xfrm>
          <a:prstGeom prst="rect">
            <a:avLst/>
          </a:prstGeom>
        </p:spPr>
        <p:txBody>
          <a:bodyPr/>
          <a:lstStyle/>
          <a:p>
            <a:r>
              <a:t>Stimulus must be able to be controlled by RL agent.</a:t>
            </a:r>
          </a:p>
          <a:p>
            <a:r>
              <a:t>There are multiple ways one can do this.</a:t>
            </a:r>
          </a:p>
          <a:p>
            <a:r>
              <a:t>Examples: SV parameters, $test$plusargs or UVM CLP etc.</a:t>
            </a:r>
          </a:p>
          <a:p>
            <a:r>
              <a:t>We control SV dist constraints in the sequences/tests using SV parameters which are called as “</a:t>
            </a:r>
            <a:r>
              <a:rPr b="1"/>
              <a:t>knobs.”</a:t>
            </a:r>
          </a:p>
        </p:txBody>
      </p:sp>
      <p:pic>
        <p:nvPicPr>
          <p:cNvPr id="137" name="Picture 4" descr="Picture 4"/>
          <p:cNvPicPr>
            <a:picLocks noChangeAspect="1"/>
          </p:cNvPicPr>
          <p:nvPr/>
        </p:nvPicPr>
        <p:blipFill>
          <a:blip r:embed="rId5"/>
          <a:stretch>
            <a:fillRect/>
          </a:stretch>
        </p:blipFill>
        <p:spPr>
          <a:xfrm>
            <a:off x="8074652" y="1491816"/>
            <a:ext cx="3981451" cy="4266958"/>
          </a:xfrm>
          <a:prstGeom prst="rect">
            <a:avLst/>
          </a:prstGeom>
          <a:ln w="12700">
            <a:miter lim="400000"/>
          </a:ln>
        </p:spPr>
      </p:pic>
      <p:pic>
        <p:nvPicPr>
          <p:cNvPr id="6" name="Audio 5">
            <a:hlinkClick r:id="" action="ppaction://media"/>
            <a:extLst>
              <a:ext uri="{FF2B5EF4-FFF2-40B4-BE49-F238E27FC236}">
                <a16:creationId xmlns:a16="http://schemas.microsoft.com/office/drawing/2014/main" id="{60BD4F25-2768-3868-6EF4-FB6096565DE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cSld>
  <p:clrMapOvr>
    <a:masterClrMapping/>
  </p:clrMapOvr>
  <p:transition spd="med" advTm="1255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96" x="5295900" y="2876550"/>
          <p14:tracePt t="101" x="5278438" y="2841625"/>
          <p14:tracePt t="114" x="5260975" y="2808288"/>
          <p14:tracePt t="148" x="5210175" y="2757488"/>
          <p14:tracePt t="150" x="5210175" y="2722563"/>
          <p14:tracePt t="168" x="5176838" y="2722563"/>
          <p14:tracePt t="216" x="5126038" y="2722563"/>
          <p14:tracePt t="266" x="5057775" y="2705100"/>
          <p14:tracePt t="317" x="4989513" y="2654300"/>
          <p14:tracePt t="348" x="4921250" y="2586038"/>
          <p14:tracePt t="365" x="4886325" y="2552700"/>
          <p14:tracePt t="381" x="4870450" y="2535238"/>
          <p14:tracePt t="398" x="4870450" y="2519363"/>
          <p14:tracePt t="416" x="4852988" y="2519363"/>
          <p14:tracePt t="757" x="4835525" y="2501900"/>
          <p14:tracePt t="775" x="4819650" y="2484438"/>
          <p14:tracePt t="831" x="4802188" y="2466975"/>
          <p14:tracePt t="862" x="4784725" y="2451100"/>
          <p14:tracePt t="895" x="4784725" y="2433638"/>
          <p14:tracePt t="919" x="4767263" y="2433638"/>
          <p14:tracePt t="3504" x="4767263" y="2416175"/>
          <p14:tracePt t="36036" x="4767263" y="2451100"/>
          <p14:tracePt t="36041" x="4767263" y="2466975"/>
          <p14:tracePt t="36052" x="4767263" y="2484438"/>
          <p14:tracePt t="36069" x="4767263" y="2501900"/>
          <p14:tracePt t="36075" x="4767263" y="2519363"/>
          <p14:tracePt t="36089" x="4767263" y="2535238"/>
          <p14:tracePt t="36107" x="4767263" y="2552700"/>
          <p14:tracePt t="36129" x="4767263" y="2570163"/>
          <p14:tracePt t="36136" x="4767263" y="2586038"/>
          <p14:tracePt t="36171" x="4767263" y="2603500"/>
          <p14:tracePt t="36200" x="4767263" y="2620963"/>
          <p14:tracePt t="36218" x="4767263" y="2638425"/>
          <p14:tracePt t="36236" x="4767263" y="2654300"/>
          <p14:tracePt t="36249" x="4767263" y="2671763"/>
          <p14:tracePt t="36265" x="4767263" y="2705100"/>
          <p14:tracePt t="36281" x="4784725" y="2722563"/>
          <p14:tracePt t="36285" x="4784725" y="2740025"/>
          <p14:tracePt t="36303" x="4802188" y="2757488"/>
          <p14:tracePt t="36319" x="4835525" y="2790825"/>
          <p14:tracePt t="36339" x="4852988" y="2808288"/>
          <p14:tracePt t="36354" x="4852988" y="2824163"/>
          <p14:tracePt t="36358" x="4852988" y="2841625"/>
          <p14:tracePt t="36371" x="4870450" y="2841625"/>
          <p14:tracePt t="36410" x="4870450" y="2859088"/>
          <p14:tracePt t="36418" x="4886325" y="2859088"/>
          <p14:tracePt t="36430" x="4886325" y="2876550"/>
          <p14:tracePt t="36449" x="4903788" y="2892425"/>
          <p14:tracePt t="36457" x="4921250" y="2909888"/>
          <p14:tracePt t="36471" x="4938713" y="2909888"/>
          <p14:tracePt t="36488" x="4954588" y="2927350"/>
          <p14:tracePt t="36505" x="4954588" y="2943225"/>
          <p14:tracePt t="36520" x="4989513" y="2978150"/>
          <p14:tracePt t="36536" x="5006975" y="2995613"/>
          <p14:tracePt t="36553" x="5073650" y="3046413"/>
          <p14:tracePt t="36569" x="5126038" y="3079750"/>
          <p14:tracePt t="36587" x="5210175" y="3130550"/>
          <p14:tracePt t="36605" x="5313363" y="3182938"/>
          <p14:tracePt t="36607" x="5346700" y="3198813"/>
          <p14:tracePt t="36619" x="5380038" y="3233738"/>
          <p14:tracePt t="36638" x="5465763" y="3267075"/>
          <p14:tracePt t="36641" x="5500688" y="3284538"/>
          <p14:tracePt t="36654" x="5534025" y="3335338"/>
          <p14:tracePt t="36657" x="5602288" y="3352800"/>
          <p14:tracePt t="36669" x="5772150" y="3454400"/>
          <p14:tracePt t="36687" x="5942013" y="3556000"/>
          <p14:tracePt t="36701" x="6078538" y="3659188"/>
          <p14:tracePt t="36717" x="6215063" y="3727450"/>
          <p14:tracePt t="36735" x="6283325" y="3778250"/>
          <p14:tracePt t="36752" x="6316663" y="3794125"/>
          <p14:tracePt t="36770" x="6334125" y="3811588"/>
          <p14:tracePt t="36785" x="6351588" y="3811588"/>
          <p14:tracePt t="36787" x="6351588" y="3829050"/>
          <p14:tracePt t="36801" x="6369050" y="3829050"/>
          <p14:tracePt t="36819" x="6384925" y="3829050"/>
          <p14:tracePt t="36861" x="6384925" y="3846513"/>
          <p14:tracePt t="36877" x="6402388" y="3862388"/>
          <p14:tracePt t="36893" x="6419850" y="3879850"/>
          <p14:tracePt t="36903" x="6437313" y="3897313"/>
          <p14:tracePt t="36920" x="6453188" y="3897313"/>
          <p14:tracePt t="36934" x="6453188" y="3914775"/>
          <p14:tracePt t="36951" x="6470650" y="3914775"/>
          <p14:tracePt t="57501" x="6827838" y="3862388"/>
          <p14:tracePt t="57507" x="6913563" y="3811588"/>
          <p14:tracePt t="57519" x="7083425" y="3727450"/>
          <p14:tracePt t="57537" x="7475538" y="3624263"/>
          <p14:tracePt t="57555" x="8156575" y="3335338"/>
          <p14:tracePt t="57568" x="8480425" y="3249613"/>
          <p14:tracePt t="57587" x="8905875" y="3028950"/>
          <p14:tracePt t="57592" x="9126538" y="2892425"/>
          <p14:tracePt t="57600" x="9348788" y="2757488"/>
          <p14:tracePt t="57623" x="9961563" y="2433638"/>
          <p14:tracePt t="57635" x="10301288" y="2195513"/>
          <p14:tracePt t="57654" x="10675938" y="1990725"/>
          <p14:tracePt t="57670" x="10948988" y="1787525"/>
          <p14:tracePt t="57686" x="11237913" y="1547813"/>
          <p14:tracePt t="57702" x="11544300" y="1258888"/>
          <p14:tracePt t="57722" x="11903075" y="884238"/>
          <p14:tracePt t="57734" x="11987213" y="800100"/>
          <p14:tracePt t="60133" x="10880725" y="425450"/>
          <p14:tracePt t="60149" x="10523538" y="681038"/>
          <p14:tracePt t="60150" x="10182225" y="901700"/>
          <p14:tracePt t="60158" x="9774238" y="1139825"/>
          <p14:tracePt t="60166" x="9467850" y="1377950"/>
          <p14:tracePt t="60186" x="8683625" y="1922463"/>
          <p14:tracePt t="60202" x="7969250" y="2451100"/>
          <p14:tracePt t="60217" x="7440613" y="2927350"/>
          <p14:tracePt t="60235" x="6981825" y="3284538"/>
          <p14:tracePt t="60254" x="6538913" y="3556000"/>
          <p14:tracePt t="60271" x="6334125" y="3624263"/>
          <p14:tracePt t="60281" x="6283325" y="3641725"/>
          <p14:tracePt t="60301" x="6197600" y="3659188"/>
          <p14:tracePt t="60302" x="6129338" y="3659188"/>
          <p14:tracePt t="60316" x="6078538" y="3659188"/>
          <p14:tracePt t="60317" x="6045200" y="3659188"/>
          <p14:tracePt t="60331" x="6010275" y="3659188"/>
          <p14:tracePt t="60348" x="5908675" y="3659188"/>
          <p14:tracePt t="60349" x="5840413" y="3641725"/>
          <p14:tracePt t="60365" x="5738813" y="3624263"/>
          <p14:tracePt t="60387" x="5653088" y="3624263"/>
          <p14:tracePt t="60402" x="5602288" y="3624263"/>
          <p14:tracePt t="60417" x="5534025" y="3624263"/>
          <p14:tracePt t="60433" x="5465763" y="3624263"/>
          <p14:tracePt t="60454" x="5329238" y="3675063"/>
          <p14:tracePt t="60466" x="5260975" y="3727450"/>
          <p14:tracePt t="60485" x="5194300" y="3743325"/>
          <p14:tracePt t="60488" x="5159375" y="3743325"/>
          <p14:tracePt t="60502" x="5141913" y="3743325"/>
          <p14:tracePt t="60515" x="5108575" y="3760788"/>
          <p14:tracePt t="60532" x="5073650" y="3778250"/>
          <p14:tracePt t="60533" x="5057775" y="3778250"/>
          <p14:tracePt t="60550" x="5040313" y="3794125"/>
          <p14:tracePt t="60573" x="5022850" y="3794125"/>
          <p14:tracePt t="60616" x="5006975" y="3794125"/>
          <p14:tracePt t="70929" x="5448300" y="3794125"/>
          <p14:tracePt t="70942" x="5619750" y="3760788"/>
          <p14:tracePt t="70945" x="5822950" y="3760788"/>
          <p14:tracePt t="70953" x="6062663" y="3743325"/>
          <p14:tracePt t="70959" x="6300788" y="3709988"/>
          <p14:tracePt t="70974" x="6708775" y="3709988"/>
          <p14:tracePt t="70991" x="7134225" y="3692525"/>
          <p14:tracePt t="71008" x="7440613" y="3692525"/>
          <p14:tracePt t="71025" x="7680325" y="3692525"/>
          <p14:tracePt t="71030" x="7764463" y="3692525"/>
          <p14:tracePt t="71040" x="7832725" y="3692525"/>
          <p14:tracePt t="71060" x="8020050" y="3692525"/>
          <p14:tracePt t="71075" x="8070850" y="3692525"/>
          <p14:tracePt t="71076" x="8105775" y="3692525"/>
          <p14:tracePt t="71091" x="8242300" y="3692525"/>
          <p14:tracePt t="71109" x="8394700" y="3692525"/>
          <p14:tracePt t="71125" x="8599488" y="3692525"/>
          <p14:tracePt t="71141" x="8870950" y="3692525"/>
          <p14:tracePt t="71159" x="9177338" y="3692525"/>
          <p14:tracePt t="71173" x="9382125" y="3692525"/>
          <p14:tracePt t="71191" x="9518650" y="3692525"/>
          <p14:tracePt t="71208" x="9586913" y="3675063"/>
          <p14:tracePt t="71224" x="9604375" y="3675063"/>
          <p14:tracePt t="71243" x="9620250" y="3675063"/>
          <p14:tracePt t="71256" x="9620250" y="3659188"/>
          <p14:tracePt t="71906" x="9604375" y="3659188"/>
          <p14:tracePt t="72545" x="9604375" y="3641725"/>
          <p14:tracePt t="72547" x="9604375" y="3624263"/>
          <p14:tracePt t="72557" x="9604375" y="3573463"/>
          <p14:tracePt t="72562" x="9604375" y="3540125"/>
          <p14:tracePt t="72574" x="9604375" y="3471863"/>
          <p14:tracePt t="72591" x="9604375" y="3352800"/>
          <p14:tracePt t="72605" x="9604375" y="3233738"/>
          <p14:tracePt t="72622" x="9604375" y="3165475"/>
          <p14:tracePt t="72641" x="9604375" y="2995613"/>
          <p14:tracePt t="72660" x="9604375" y="2909888"/>
          <p14:tracePt t="72672" x="9604375" y="2876550"/>
          <p14:tracePt t="72674" x="9604375" y="2824163"/>
          <p14:tracePt t="72689" x="9604375" y="2808288"/>
          <p14:tracePt t="72690" x="9604375" y="2773363"/>
          <p14:tracePt t="72709" x="9604375" y="2689225"/>
          <p14:tracePt t="72726" x="9604375" y="2603500"/>
          <p14:tracePt t="72741" x="9604375" y="2519363"/>
          <p14:tracePt t="72756" x="9604375" y="2416175"/>
          <p14:tracePt t="72772" x="9604375" y="2297113"/>
          <p14:tracePt t="72788" x="9604375" y="2144713"/>
          <p14:tracePt t="72810" x="9604375" y="1990725"/>
          <p14:tracePt t="72824" x="9604375" y="1871663"/>
          <p14:tracePt t="72840" x="9604375" y="1770063"/>
          <p14:tracePt t="72859" x="9604375" y="1684338"/>
          <p14:tracePt t="72873" x="9655175" y="1547813"/>
          <p14:tracePt t="72891" x="9672638" y="1362075"/>
          <p14:tracePt t="72910" x="9705975" y="1225550"/>
          <p14:tracePt t="72923" x="9723438" y="1071563"/>
          <p14:tracePt t="72928" x="9723438" y="1020763"/>
          <p14:tracePt t="72940" x="9739313" y="952500"/>
          <p14:tracePt t="72957" x="9739313" y="833438"/>
          <p14:tracePt t="72976" x="9756775" y="714375"/>
          <p14:tracePt t="72990" x="9756775" y="698500"/>
          <p14:tracePt t="73087" x="9756775" y="714375"/>
          <p14:tracePt t="73093" x="9756775" y="731838"/>
          <p14:tracePt t="73112" x="9756775" y="782638"/>
          <p14:tracePt t="73122" x="9756775" y="800100"/>
          <p14:tracePt t="73139" x="9756775" y="817563"/>
          <p14:tracePt t="73157" x="9756775" y="850900"/>
          <p14:tracePt t="73174" x="9739313" y="850900"/>
          <p14:tracePt t="73189" x="9723438" y="868363"/>
          <p14:tracePt t="73192" x="9688513" y="868363"/>
          <p14:tracePt t="73208" x="9620250" y="919163"/>
          <p14:tracePt t="73222" x="9536113" y="969963"/>
          <p14:tracePt t="73239" x="9399588" y="1071563"/>
          <p14:tracePt t="73259" x="9280525" y="1157288"/>
          <p14:tracePt t="73271" x="9161463" y="1258888"/>
          <p14:tracePt t="73288" x="9007475" y="1362075"/>
          <p14:tracePt t="73305" x="8923338" y="1412875"/>
          <p14:tracePt t="73322" x="8870950" y="1463675"/>
          <p14:tracePt t="73324" x="8837613" y="1481138"/>
          <p14:tracePt t="73339" x="8820150" y="1497013"/>
          <p14:tracePt t="73357" x="8802688" y="1514475"/>
          <p14:tracePt t="73373" x="8786813" y="1547813"/>
          <p14:tracePt t="73389" x="8751888" y="1582738"/>
          <p14:tracePt t="73406" x="8718550" y="1651000"/>
          <p14:tracePt t="73422" x="8701088" y="1684338"/>
          <p14:tracePt t="73437" x="8683625" y="1752600"/>
          <p14:tracePt t="73454" x="8683625" y="1838325"/>
          <p14:tracePt t="73471" x="8667750" y="1939925"/>
          <p14:tracePt t="73490" x="8667750" y="1957388"/>
          <p14:tracePt t="73568" x="8667750" y="1973263"/>
          <p14:tracePt t="73574" x="8667750" y="1990725"/>
          <p14:tracePt t="73590" x="8667750" y="2008188"/>
          <p14:tracePt t="73605" x="8667750" y="2025650"/>
          <p14:tracePt t="73624" x="8667750" y="2041525"/>
          <p14:tracePt t="73742" x="8667750" y="2058988"/>
          <p14:tracePt t="73750" x="8667750" y="2093913"/>
          <p14:tracePt t="73755" x="8683625" y="2109788"/>
          <p14:tracePt t="73773" x="8701088" y="2144713"/>
          <p14:tracePt t="73788" x="8701088" y="2160588"/>
          <p14:tracePt t="73805" x="8718550" y="2178050"/>
          <p14:tracePt t="73826" x="8718550" y="2212975"/>
          <p14:tracePt t="73841" x="8736013" y="2246313"/>
          <p14:tracePt t="73857" x="8736013" y="2263775"/>
          <p14:tracePt t="73873" x="8736013" y="2279650"/>
          <p14:tracePt t="73891" x="8736013" y="2297113"/>
          <p14:tracePt t="73922" x="8736013" y="2314575"/>
          <p14:tracePt t="73981" x="8736013" y="2332038"/>
          <p14:tracePt t="74010" x="8736013" y="2365375"/>
          <p14:tracePt t="74017" x="8736013" y="2398713"/>
          <p14:tracePt t="74034" x="8736013" y="2416175"/>
          <p14:tracePt t="74048" x="8736013" y="2433638"/>
          <p14:tracePt t="74064" x="8736013" y="2451100"/>
          <p14:tracePt t="74092" x="8751888" y="2466975"/>
          <p14:tracePt t="74229" x="8751888" y="2484438"/>
          <p14:tracePt t="74305" x="8751888" y="2501900"/>
          <p14:tracePt t="74320" x="8769350" y="2501900"/>
          <p14:tracePt t="74325" x="8769350" y="2519363"/>
          <p14:tracePt t="74338" x="8769350" y="2535238"/>
          <p14:tracePt t="74358" x="8769350" y="2552700"/>
          <p14:tracePt t="74371" x="8769350" y="2586038"/>
          <p14:tracePt t="74387" x="8769350" y="2603500"/>
          <p14:tracePt t="74408" x="8769350" y="2620963"/>
          <p14:tracePt t="74423" x="8769350" y="2654300"/>
          <p14:tracePt t="74441" x="8769350" y="2671763"/>
          <p14:tracePt t="74456" x="8769350" y="2705100"/>
          <p14:tracePt t="74476" x="8769350" y="2722563"/>
          <p14:tracePt t="74490" x="8769350" y="2740025"/>
          <p14:tracePt t="74507" x="8769350" y="2773363"/>
          <p14:tracePt t="74874" x="8769350" y="2790825"/>
          <p14:tracePt t="74893" x="8769350" y="2808288"/>
          <p14:tracePt t="74897" x="8769350" y="2824163"/>
          <p14:tracePt t="75193" x="8769350" y="2808288"/>
          <p14:tracePt t="75202" x="8769350" y="2790825"/>
          <p14:tracePt t="75209" x="8751888" y="2773363"/>
          <p14:tracePt t="75225" x="8751888" y="2722563"/>
          <p14:tracePt t="75238" x="8751888" y="2671763"/>
          <p14:tracePt t="75254" x="8751888" y="2586038"/>
          <p14:tracePt t="75270" x="8751888" y="2466975"/>
          <p14:tracePt t="75287" x="8751888" y="2365375"/>
          <p14:tracePt t="75306" x="8751888" y="2212975"/>
          <p14:tracePt t="75320" x="8751888" y="2025650"/>
          <p14:tracePt t="75336" x="8769350" y="1838325"/>
          <p14:tracePt t="75354" x="8802688" y="1651000"/>
          <p14:tracePt t="75373" x="8855075" y="1481138"/>
          <p14:tracePt t="75388" x="8855075" y="1395413"/>
          <p14:tracePt t="75406" x="8888413" y="1309688"/>
          <p14:tracePt t="75420" x="8888413" y="1293813"/>
          <p14:tracePt t="75439" x="8888413" y="1258888"/>
          <p14:tracePt t="75455" x="8905875" y="1258888"/>
          <p14:tracePt t="75477" x="8905875" y="1243013"/>
          <p14:tracePt t="75537" x="8923338" y="1225550"/>
          <p14:tracePt t="75541" x="8939213" y="1225550"/>
          <p14:tracePt t="75556" x="8956675" y="1225550"/>
          <p14:tracePt t="75569" x="8974138" y="1225550"/>
          <p14:tracePt t="75591" x="8990013" y="1225550"/>
          <p14:tracePt t="75604" x="9007475" y="1225550"/>
          <p14:tracePt t="75629" x="9042400" y="1243013"/>
          <p14:tracePt t="75639" x="9075738" y="1293813"/>
          <p14:tracePt t="75657" x="9110663" y="1412875"/>
          <p14:tracePt t="75670" x="9144000" y="1565275"/>
          <p14:tracePt t="75687" x="9177338" y="1752600"/>
          <p14:tracePt t="75703" x="9229725" y="2008188"/>
          <p14:tracePt t="75720" x="9263063" y="2347913"/>
          <p14:tracePt t="75736" x="9313863" y="2705100"/>
          <p14:tracePt t="75752" x="9331325" y="3011488"/>
          <p14:tracePt t="75753" x="9348788" y="3097213"/>
          <p14:tracePt t="75770" x="9364663" y="3317875"/>
          <p14:tracePt t="75786" x="9364663" y="3471863"/>
          <p14:tracePt t="75803" x="9382125" y="3556000"/>
          <p14:tracePt t="75821" x="9382125" y="3573463"/>
          <p14:tracePt t="75841" x="9382125" y="3590925"/>
          <p14:tracePt t="75854" x="9382125" y="3608388"/>
          <p14:tracePt t="75883" x="9382125" y="3624263"/>
          <p14:tracePt t="75890" x="9382125" y="3641725"/>
          <p14:tracePt t="75908" x="9382125" y="3659188"/>
          <p14:tracePt t="75923" x="9382125" y="3675063"/>
          <p14:tracePt t="75937" x="9382125" y="3692525"/>
          <p14:tracePt t="75940" x="9382125" y="3709988"/>
          <p14:tracePt t="75955" x="9382125" y="3743325"/>
          <p14:tracePt t="75968" x="9382125" y="3760788"/>
          <p14:tracePt t="75969" x="9382125" y="3778250"/>
          <p14:tracePt t="75987" x="9364663" y="3778250"/>
          <p14:tracePt t="76004" x="9348788" y="3778250"/>
          <p14:tracePt t="76022" x="9313863" y="3794125"/>
          <p14:tracePt t="76037" x="9297988" y="3794125"/>
          <p14:tracePt t="76053" x="9212263" y="3794125"/>
          <p14:tracePt t="76071" x="9177338" y="3794125"/>
          <p14:tracePt t="76087" x="9144000" y="3794125"/>
          <p14:tracePt t="76090" x="9126538" y="3794125"/>
          <p14:tracePt t="76103" x="9093200" y="3794125"/>
          <p14:tracePt t="76123" x="9007475" y="3760788"/>
          <p14:tracePt t="76136" x="8990013" y="3743325"/>
          <p14:tracePt t="76137" x="8956675" y="3727450"/>
          <p14:tracePt t="76154" x="8923338" y="3675063"/>
          <p14:tracePt t="76168" x="8888413" y="3641725"/>
          <p14:tracePt t="76169" x="8870950" y="3624263"/>
          <p14:tracePt t="76188" x="8855075" y="3556000"/>
          <p14:tracePt t="76204" x="8855075" y="3421063"/>
          <p14:tracePt t="76219" x="8855075" y="3302000"/>
          <p14:tracePt t="76237" x="8855075" y="3165475"/>
          <p14:tracePt t="76253" x="8923338" y="2909888"/>
          <p14:tracePt t="76256" x="8939213" y="2773363"/>
          <p14:tracePt t="76269" x="8956675" y="2671763"/>
          <p14:tracePt t="76271" x="9042400" y="2519363"/>
          <p14:tracePt t="76289" x="9110663" y="2279650"/>
          <p14:tracePt t="76304" x="9177338" y="2025650"/>
          <p14:tracePt t="76323" x="9280525" y="1770063"/>
          <p14:tracePt t="76337" x="9331325" y="1565275"/>
          <p14:tracePt t="76353" x="9399588" y="1463675"/>
          <p14:tracePt t="76371" x="9417050" y="1362075"/>
          <p14:tracePt t="76388" x="9467850" y="1327150"/>
          <p14:tracePt t="76406" x="9485313" y="1293813"/>
          <p14:tracePt t="76408" x="9501188" y="1293813"/>
          <p14:tracePt t="76419" x="9536113" y="1293813"/>
          <p14:tracePt t="76436" x="9620250" y="1293813"/>
          <p14:tracePt t="76458" x="9723438" y="1293813"/>
          <p14:tracePt t="76470" x="9756775" y="1293813"/>
          <p14:tracePt t="76471" x="9774238" y="1309688"/>
          <p14:tracePt t="76488" x="9825038" y="1344613"/>
          <p14:tracePt t="76503" x="9893300" y="1463675"/>
          <p14:tracePt t="76522" x="9926638" y="1600200"/>
          <p14:tracePt t="76540" x="9994900" y="1854200"/>
          <p14:tracePt t="76552" x="10012363" y="2109788"/>
          <p14:tracePt t="76570" x="10012363" y="2416175"/>
          <p14:tracePt t="76585" x="10012363" y="2654300"/>
          <p14:tracePt t="76605" x="10012363" y="2927350"/>
          <p14:tracePt t="76623" x="10012363" y="3284538"/>
          <p14:tracePt t="76636" x="10045700" y="3368675"/>
          <p14:tracePt t="76638" x="10045700" y="3436938"/>
          <p14:tracePt t="76657" x="10045700" y="3590925"/>
          <p14:tracePt t="76671" x="10063163" y="3709988"/>
          <p14:tracePt t="76687" x="10063163" y="3829050"/>
          <p14:tracePt t="76705" x="10063163" y="3948113"/>
          <p14:tracePt t="76721" x="10063163" y="4049713"/>
          <p14:tracePt t="76736" x="10063163" y="4117975"/>
          <p14:tracePt t="76756" x="10063163" y="4168775"/>
          <p14:tracePt t="76757" x="10063163" y="4186238"/>
          <p14:tracePt t="76774" x="10063163" y="4203700"/>
          <p14:tracePt t="76792" x="10063163" y="4219575"/>
          <p14:tracePt t="76831" x="10063163" y="4203700"/>
          <p14:tracePt t="76838" x="10080625" y="4186238"/>
          <p14:tracePt t="76855" x="10131425" y="4084638"/>
          <p14:tracePt t="76870" x="10217150" y="3930650"/>
          <p14:tracePt t="76885" x="10285413" y="3778250"/>
          <p14:tracePt t="76905" x="10404475" y="3608388"/>
          <p14:tracePt t="76919" x="10472738" y="3522663"/>
          <p14:tracePt t="76938" x="10541000" y="3471863"/>
          <p14:tracePt t="76953" x="10591800" y="3436938"/>
          <p14:tracePt t="76973" x="10625138" y="3421063"/>
          <p14:tracePt t="76985" x="10642600" y="3403600"/>
          <p14:tracePt t="77015" x="10660063" y="3403600"/>
          <p14:tracePt t="77182" x="10660063" y="3386138"/>
          <p14:tracePt t="77196" x="10675938" y="3368675"/>
          <p14:tracePt t="77203" x="10693400" y="3352800"/>
          <p14:tracePt t="77221" x="10710863" y="3302000"/>
          <p14:tracePt t="77237" x="10710863" y="3249613"/>
          <p14:tracePt t="77257" x="10728325" y="3182938"/>
          <p14:tracePt t="77270" x="10728325" y="3114675"/>
          <p14:tracePt t="77287" x="10728325" y="3046413"/>
          <p14:tracePt t="77301" x="10744200" y="3011488"/>
          <p14:tracePt t="77319" x="10744200" y="2927350"/>
          <p14:tracePt t="77337" x="10744200" y="2859088"/>
          <p14:tracePt t="77352" x="10744200" y="2808288"/>
          <p14:tracePt t="77373" x="10744200" y="2705100"/>
          <p14:tracePt t="77386" x="10728325" y="2654300"/>
          <p14:tracePt t="77406" x="10710863" y="2603500"/>
          <p14:tracePt t="77418" x="10693400" y="2552700"/>
          <p14:tracePt t="77437" x="10675938" y="2519363"/>
          <p14:tracePt t="77453" x="10625138" y="2451100"/>
          <p14:tracePt t="77472" x="10574338" y="2416175"/>
          <p14:tracePt t="77474" x="10556875" y="2382838"/>
          <p14:tracePt t="77486" x="10541000" y="2365375"/>
          <p14:tracePt t="77502" x="10472738" y="2332038"/>
          <p14:tracePt t="77520" x="10437813" y="2297113"/>
          <p14:tracePt t="77537" x="10420350" y="2263775"/>
          <p14:tracePt t="77552" x="10420350" y="2246313"/>
          <p14:tracePt t="77568" x="10404475" y="2228850"/>
          <p14:tracePt t="77570" x="10387013" y="2212975"/>
          <p14:tracePt t="77588" x="10369550" y="2195513"/>
          <p14:tracePt t="77602" x="10353675" y="2160588"/>
          <p14:tracePt t="77621" x="10336213" y="2144713"/>
          <p14:tracePt t="77636" x="10318750" y="2127250"/>
          <p14:tracePt t="77655" x="10267950" y="2076450"/>
          <p14:tracePt t="77656" x="10217150" y="2025650"/>
          <p14:tracePt t="77668" x="10166350" y="1990725"/>
          <p14:tracePt t="77687" x="10012363" y="1854200"/>
          <p14:tracePt t="77704" x="9893300" y="1770063"/>
          <p14:tracePt t="77721" x="9825038" y="1719263"/>
          <p14:tracePt t="77737" x="9791700" y="1668463"/>
          <p14:tracePt t="77753" x="9774238" y="1651000"/>
          <p14:tracePt t="77772" x="9756775" y="1565275"/>
          <p14:tracePt t="77787" x="9739313" y="1446213"/>
          <p14:tracePt t="77802" x="9705975" y="1344613"/>
          <p14:tracePt t="77818" x="9688513" y="1208088"/>
          <p14:tracePt t="77835" x="9672638" y="1122363"/>
          <p14:tracePt t="77850" x="9655175" y="1055688"/>
          <p14:tracePt t="77871" x="9637713" y="969963"/>
          <p14:tracePt t="77886" x="9637713" y="952500"/>
          <p14:tracePt t="77887" x="9637713" y="936625"/>
          <p14:tracePt t="77907" x="9620250" y="919163"/>
          <p14:tracePt t="77921" x="9620250" y="901700"/>
          <p14:tracePt t="77937" x="9620250" y="884238"/>
          <p14:tracePt t="77957" x="9620250" y="868363"/>
          <p14:tracePt t="78011" x="9604375" y="868363"/>
          <p14:tracePt t="78018" x="9569450" y="919163"/>
          <p14:tracePt t="78035" x="9467850" y="1089025"/>
          <p14:tracePt t="78053" x="9364663" y="1309688"/>
          <p14:tracePt t="78068" x="9297988" y="1463675"/>
          <p14:tracePt t="78084" x="9245600" y="1600200"/>
          <p14:tracePt t="78086" x="9245600" y="1651000"/>
          <p14:tracePt t="78101" x="9245600" y="1701800"/>
          <p14:tracePt t="78102" x="9245600" y="1719263"/>
          <p14:tracePt t="78118" x="9245600" y="1803400"/>
          <p14:tracePt t="78134" x="9245600" y="1871663"/>
          <p14:tracePt t="78153" x="9245600" y="1939925"/>
          <p14:tracePt t="78169" x="9245600" y="1973263"/>
          <p14:tracePt t="78186" x="9229725" y="2076450"/>
          <p14:tracePt t="78203" x="9212263" y="2178050"/>
          <p14:tracePt t="78220" x="9212263" y="2212975"/>
          <p14:tracePt t="78221" x="9194800" y="2279650"/>
          <p14:tracePt t="78234" x="9177338" y="2332038"/>
          <p14:tracePt t="78253" x="9144000" y="2451100"/>
          <p14:tracePt t="78254" x="9144000" y="2484438"/>
          <p14:tracePt t="78268" x="9126538" y="2519363"/>
          <p14:tracePt t="78286" x="9110663" y="2620963"/>
          <p14:tracePt t="78583" x="9110663" y="2603500"/>
          <p14:tracePt t="78589" x="9110663" y="2570163"/>
          <p14:tracePt t="78600" x="9110663" y="2535238"/>
          <p14:tracePt t="78616" x="9110663" y="2451100"/>
          <p14:tracePt t="78642" x="9093200" y="2347913"/>
          <p14:tracePt t="78646" x="9093200" y="2314575"/>
          <p14:tracePt t="78653" x="9093200" y="2297113"/>
          <p14:tracePt t="78671" x="9093200" y="2246313"/>
          <p14:tracePt t="78685" x="9093200" y="2212975"/>
          <p14:tracePt t="78702" x="9093200" y="2160588"/>
          <p14:tracePt t="78716" x="9093200" y="2144713"/>
          <p14:tracePt t="78734" x="9093200" y="2127250"/>
          <p14:tracePt t="78750" x="9093200" y="2109788"/>
          <p14:tracePt t="78768" x="9075738" y="2076450"/>
          <p14:tracePt t="78784" x="9024938" y="2025650"/>
          <p14:tracePt t="78804" x="8956675" y="1973263"/>
          <p14:tracePt t="78816" x="8923338" y="1957388"/>
          <p14:tracePt t="78838" x="8820150" y="1889125"/>
          <p14:tracePt t="78851" x="8802688" y="1889125"/>
          <p14:tracePt t="78852" x="8769350" y="1854200"/>
          <p14:tracePt t="78870" x="8701088" y="1838325"/>
          <p14:tracePt t="78887" x="8632825" y="1820863"/>
          <p14:tracePt t="78904" x="8599488" y="1820863"/>
          <p14:tracePt t="78918" x="8599488" y="1803400"/>
          <p14:tracePt t="78936" x="8548688" y="1770063"/>
          <p14:tracePt t="78955" x="8531225" y="1752600"/>
          <p14:tracePt t="78969" x="8513763" y="1735138"/>
          <p14:tracePt t="78988" x="8496300" y="1701800"/>
          <p14:tracePt t="79004" x="8480425" y="1701800"/>
          <p14:tracePt t="79060" x="8531225" y="1701800"/>
          <p14:tracePt t="79066" x="8615363" y="1668463"/>
          <p14:tracePt t="79073" x="8718550" y="1668463"/>
          <p14:tracePt t="79082" x="8802688" y="1651000"/>
          <p14:tracePt t="79100" x="9042400" y="1651000"/>
          <p14:tracePt t="79119" x="9417050" y="1651000"/>
          <p14:tracePt t="79134" x="9893300" y="1651000"/>
          <p14:tracePt t="79154" x="10199688" y="1651000"/>
          <p14:tracePt t="79167" x="10233025" y="1651000"/>
          <p14:tracePt t="79187" x="10250488" y="1651000"/>
          <p14:tracePt t="79210" x="10267950" y="1651000"/>
          <p14:tracePt t="79218" x="10285413" y="1668463"/>
          <p14:tracePt t="79237" x="10318750" y="1684338"/>
          <p14:tracePt t="79253" x="10369550" y="1701800"/>
          <p14:tracePt t="79269" x="10387013" y="1719263"/>
          <p14:tracePt t="79285" x="10420350" y="1735138"/>
          <p14:tracePt t="79301" x="10437813" y="1735138"/>
          <p14:tracePt t="79319" x="10455275" y="1752600"/>
          <p14:tracePt t="79324" x="10455275" y="1770063"/>
          <p14:tracePt t="79337" x="10472738" y="1787525"/>
          <p14:tracePt t="79350" x="10574338" y="1820863"/>
          <p14:tracePt t="79351" x="10607675" y="1838325"/>
          <p14:tracePt t="79366" x="10642600" y="1871663"/>
          <p14:tracePt t="79367" x="10660063" y="1871663"/>
          <p14:tracePt t="79383" x="10728325" y="1922463"/>
          <p14:tracePt t="79405" x="10728325" y="1973263"/>
          <p14:tracePt t="79417" x="10728325" y="2041525"/>
          <p14:tracePt t="79434" x="10728325" y="2093913"/>
          <p14:tracePt t="79451" x="10710863" y="2195513"/>
          <p14:tracePt t="79471" x="10642600" y="2297113"/>
          <p14:tracePt t="79472" x="10625138" y="2365375"/>
          <p14:tracePt t="79484" x="10607675" y="2416175"/>
          <p14:tracePt t="79501" x="10556875" y="2501900"/>
          <p14:tracePt t="79516" x="10541000" y="2552700"/>
          <p14:tracePt t="79536" x="10523538" y="2620963"/>
          <p14:tracePt t="79551" x="10506075" y="2638425"/>
          <p14:tracePt t="79567" x="10488613" y="2654300"/>
          <p14:tracePt t="79590" x="10472738" y="2689225"/>
          <p14:tracePt t="79599" x="10472738" y="2705100"/>
          <p14:tracePt t="79785" x="10420350" y="2705100"/>
          <p14:tracePt t="79788" x="10404475" y="2705100"/>
          <p14:tracePt t="79802" x="10369550" y="2705100"/>
          <p14:tracePt t="79816" x="10301288" y="2705100"/>
          <p14:tracePt t="79834" x="10250488" y="2705100"/>
          <p14:tracePt t="79851" x="10199688" y="2705100"/>
          <p14:tracePt t="79854" x="10182225" y="2705100"/>
          <p14:tracePt t="79866" x="10166350" y="2705100"/>
          <p14:tracePt t="79868" x="10148888" y="2689225"/>
          <p14:tracePt t="79885" x="10113963" y="2671763"/>
          <p14:tracePt t="79902" x="10098088" y="2671763"/>
          <p14:tracePt t="79916" x="10080625" y="2671763"/>
          <p14:tracePt t="79935" x="10029825" y="2654300"/>
          <p14:tracePt t="79953" x="10012363" y="2638425"/>
          <p14:tracePt t="79974" x="9994900" y="2638425"/>
          <p14:tracePt t="81995" x="9944100" y="2519363"/>
          <p14:tracePt t="82002" x="9926638" y="2466975"/>
          <p14:tracePt t="82009" x="9926638" y="2451100"/>
          <p14:tracePt t="82018" x="9910763" y="2416175"/>
          <p14:tracePt t="82035" x="9875838" y="2365375"/>
          <p14:tracePt t="82050" x="9859963" y="2297113"/>
          <p14:tracePt t="82065" x="9859963" y="2263775"/>
          <p14:tracePt t="82066" x="9859963" y="2246313"/>
          <p14:tracePt t="82083" x="9842500" y="2178050"/>
          <p14:tracePt t="82104" x="9825038" y="2109788"/>
          <p14:tracePt t="82116" x="9791700" y="2041525"/>
          <p14:tracePt t="82134" x="9756775" y="1973263"/>
          <p14:tracePt t="82150" x="9723438" y="1889125"/>
          <p14:tracePt t="82172" x="9688513" y="1787525"/>
          <p14:tracePt t="82182" x="9672638" y="1752600"/>
          <p14:tracePt t="82197" x="9655175" y="1701800"/>
          <p14:tracePt t="82218" x="9536113" y="1600200"/>
          <p14:tracePt t="82231" x="9501188" y="1547813"/>
          <p14:tracePt t="82251" x="9417050" y="1497013"/>
          <p14:tracePt t="82264" x="9382125" y="1446213"/>
          <p14:tracePt t="82265" x="9348788" y="1428750"/>
          <p14:tracePt t="82283" x="9297988" y="1428750"/>
          <p14:tracePt t="82297" x="9245600" y="1412875"/>
          <p14:tracePt t="82321" x="9212263" y="1412875"/>
          <p14:tracePt t="82330" x="9194800" y="1412875"/>
          <p14:tracePt t="82350" x="9161463" y="1412875"/>
          <p14:tracePt t="82365" x="9144000" y="1412875"/>
          <p14:tracePt t="82381" x="9093200" y="1412875"/>
          <p14:tracePt t="82397" x="9075738" y="1412875"/>
          <p14:tracePt t="82414" x="9024938" y="1446213"/>
          <p14:tracePt t="82415" x="9007475" y="1481138"/>
          <p14:tracePt t="82433" x="8974138" y="1531938"/>
          <p14:tracePt t="82452" x="8956675" y="1651000"/>
          <p14:tracePt t="82465" x="8939213" y="1752600"/>
          <p14:tracePt t="82483" x="8939213" y="1854200"/>
          <p14:tracePt t="82497" x="8939213" y="1922463"/>
          <p14:tracePt t="82515" x="8939213" y="1973263"/>
          <p14:tracePt t="82534" x="8939213" y="2041525"/>
          <p14:tracePt t="82535" x="8956675" y="2058988"/>
          <p14:tracePt t="82547" x="8956675" y="2093913"/>
          <p14:tracePt t="82566" x="8956675" y="2144713"/>
          <p14:tracePt t="82568" x="8974138" y="2195513"/>
          <p14:tracePt t="82581" x="8990013" y="2228850"/>
          <p14:tracePt t="82598" x="9007475" y="2297113"/>
          <p14:tracePt t="82599" x="9024938" y="2332038"/>
          <p14:tracePt t="82616" x="9058275" y="2398713"/>
          <p14:tracePt t="82632" x="9126538" y="2519363"/>
          <p14:tracePt t="82738" x="9144000" y="2519363"/>
          <p14:tracePt t="82748" x="9161463" y="2519363"/>
          <p14:tracePt t="82752" x="9177338" y="2519363"/>
          <p14:tracePt t="82767" x="9212263" y="2519363"/>
          <p14:tracePt t="82784" x="9263063" y="2501900"/>
          <p14:tracePt t="82798" x="9280525" y="2501900"/>
          <p14:tracePt t="82800" x="9297988" y="2501900"/>
          <p14:tracePt t="82814" x="9364663" y="2484438"/>
          <p14:tracePt t="82832" x="9399588" y="2466975"/>
          <p14:tracePt t="82848" x="9467850" y="2433638"/>
          <p14:tracePt t="82863" x="9536113" y="2416175"/>
          <p14:tracePt t="82881" x="9620250" y="2382838"/>
          <p14:tracePt t="82899" x="9705975" y="2365375"/>
          <p14:tracePt t="82917" x="9859963" y="2332038"/>
          <p14:tracePt t="82938" x="9961563" y="2297113"/>
          <p14:tracePt t="82948" x="10029825" y="2279650"/>
          <p14:tracePt t="82949" x="10080625" y="2263775"/>
          <p14:tracePt t="82966" x="10217150" y="2246313"/>
          <p14:tracePt t="82984" x="10318750" y="2246313"/>
          <p14:tracePt t="83001" x="10455275" y="2246313"/>
          <p14:tracePt t="83015" x="10556875" y="2228850"/>
          <p14:tracePt t="83034" x="10591800" y="2228850"/>
          <p14:tracePt t="83048" x="10607675" y="2195513"/>
          <p14:tracePt t="83066" x="10660063" y="2144713"/>
          <p14:tracePt t="83080" x="10693400" y="2058988"/>
          <p14:tracePt t="83098" x="10710863" y="1973263"/>
          <p14:tracePt t="83113" x="10744200" y="1854200"/>
          <p14:tracePt t="83130" x="10744200" y="1752600"/>
          <p14:tracePt t="83148" x="10744200" y="1684338"/>
          <p14:tracePt t="83164" x="10744200" y="1565275"/>
          <p14:tracePt t="83166" x="10744200" y="1514475"/>
          <p14:tracePt t="83183" x="10710863" y="1428750"/>
          <p14:tracePt t="83202" x="10675938" y="1377950"/>
          <p14:tracePt t="83218" x="10625138" y="1309688"/>
          <p14:tracePt t="83233" x="10455275" y="1225550"/>
          <p14:tracePt t="83249" x="10318750" y="1190625"/>
          <p14:tracePt t="83266" x="10199688" y="1174750"/>
          <p14:tracePt t="83279" x="10098088" y="1174750"/>
          <p14:tracePt t="83296" x="9994900" y="1139825"/>
          <p14:tracePt t="83317" x="9910763" y="1122363"/>
          <p14:tracePt t="83318" x="9842500" y="1122363"/>
          <p14:tracePt t="83330" x="9791700" y="1122363"/>
          <p14:tracePt t="83349" x="9688513" y="1122363"/>
          <p14:tracePt t="83366" x="9637713" y="1139825"/>
          <p14:tracePt t="83380" x="9536113" y="1225550"/>
          <p14:tracePt t="83401" x="9485313" y="1293813"/>
          <p14:tracePt t="83414" x="9417050" y="1344613"/>
          <p14:tracePt t="83429" x="9331325" y="1428750"/>
          <p14:tracePt t="83452" x="9177338" y="1565275"/>
          <p14:tracePt t="83469" x="9093200" y="1668463"/>
          <p14:tracePt t="83481" x="9075738" y="1719263"/>
          <p14:tracePt t="83483" x="9058275" y="1752600"/>
          <p14:tracePt t="83497" x="9042400" y="1803400"/>
          <p14:tracePt t="83514" x="9024938" y="1922463"/>
          <p14:tracePt t="83534" x="9024938" y="2041525"/>
          <p14:tracePt t="83548" x="9058275" y="2160588"/>
          <p14:tracePt t="83567" x="9093200" y="2228850"/>
          <p14:tracePt t="83581" x="9126538" y="2297113"/>
          <p14:tracePt t="83596" x="9177338" y="2347913"/>
          <p14:tracePt t="83614" x="9229725" y="2416175"/>
          <p14:tracePt t="83630" x="9297988" y="2466975"/>
          <p14:tracePt t="83647" x="9348788" y="2501900"/>
          <p14:tracePt t="83663" x="9399588" y="2552700"/>
          <p14:tracePt t="83680" x="9450388" y="2586038"/>
          <p14:tracePt t="83700" x="9485313" y="2586038"/>
          <p14:tracePt t="83717" x="9501188" y="2603500"/>
          <p14:tracePt t="83757" x="9518650" y="2603500"/>
          <p14:tracePt t="83798" x="9536113" y="2603500"/>
          <p14:tracePt t="83814" x="9551988" y="2603500"/>
          <p14:tracePt t="83837" x="9569450" y="2603500"/>
          <p14:tracePt t="83855" x="9586913" y="2603500"/>
          <p14:tracePt t="83861" x="9604375" y="2603500"/>
          <p14:tracePt t="83875" x="9620250" y="2603500"/>
          <p14:tracePt t="83892" x="9637713" y="2603500"/>
          <p14:tracePt t="83906" x="9655175" y="2603500"/>
          <p14:tracePt t="83923" x="9672638" y="2586038"/>
          <p14:tracePt t="83930" x="9688513" y="2570163"/>
          <p14:tracePt t="83950" x="9739313" y="2535238"/>
          <p14:tracePt t="83968" x="9825038" y="2451100"/>
          <p14:tracePt t="83983" x="9842500" y="2365375"/>
          <p14:tracePt t="83997" x="9859963" y="2263775"/>
          <p14:tracePt t="84014" x="9859963" y="2195513"/>
          <p14:tracePt t="84033" x="9859963" y="2144713"/>
          <p14:tracePt t="84034" x="9859963" y="2127250"/>
          <p14:tracePt t="84047" x="9859963" y="2093913"/>
          <p14:tracePt t="84067" x="9859963" y="1990725"/>
          <p14:tracePt t="84079" x="9859963" y="1973263"/>
          <p14:tracePt t="84099" x="9859963" y="1906588"/>
          <p14:tracePt t="84115" x="9859963" y="1820863"/>
          <p14:tracePt t="84133" x="9859963" y="1752600"/>
          <p14:tracePt t="84151" x="9859963" y="1701800"/>
          <p14:tracePt t="84163" x="9859963" y="1668463"/>
          <p14:tracePt t="84183" x="9859963" y="1600200"/>
          <p14:tracePt t="84198" x="9859963" y="1547813"/>
          <p14:tracePt t="84214" x="9859963" y="1531938"/>
          <p14:tracePt t="84234" x="9859963" y="1514475"/>
          <p14:tracePt t="84338" x="9893300" y="1514475"/>
          <p14:tracePt t="84340" x="9944100" y="1514475"/>
          <p14:tracePt t="84345" x="9979025" y="1514475"/>
          <p14:tracePt t="84354" x="10012363" y="1514475"/>
          <p14:tracePt t="84363" x="10029825" y="1514475"/>
          <p14:tracePt t="84382" x="10080625" y="1514475"/>
          <p14:tracePt t="84384" x="10098088" y="1514475"/>
          <p14:tracePt t="84400" x="10113963" y="1514475"/>
          <p14:tracePt t="84484" x="10113963" y="1531938"/>
          <p14:tracePt t="84497" x="10113963" y="1547813"/>
          <p14:tracePt t="84504" x="10113963" y="1565275"/>
          <p14:tracePt t="84513" x="10113963" y="1616075"/>
          <p14:tracePt t="84533" x="10098088" y="1684338"/>
          <p14:tracePt t="84546" x="10029825" y="1770063"/>
          <p14:tracePt t="84563" x="9979025" y="1838325"/>
          <p14:tracePt t="84581" x="9926638" y="1889125"/>
          <p14:tracePt t="84583" x="9875838" y="1939925"/>
          <p14:tracePt t="84597" x="9842500" y="1973263"/>
          <p14:tracePt t="84613" x="9774238" y="2058988"/>
          <p14:tracePt t="84632" x="9705975" y="2144713"/>
          <p14:tracePt t="84647" x="9672638" y="2178050"/>
          <p14:tracePt t="84666" x="9620250" y="2246313"/>
          <p14:tracePt t="84680" x="9604375" y="2279650"/>
          <p14:tracePt t="84695" x="9604375" y="2297113"/>
          <p14:tracePt t="84695" x="9586913" y="2314575"/>
          <p14:tracePt t="84713" x="9569450" y="2365375"/>
          <p14:tracePt t="84731" x="9551988" y="2382838"/>
          <p14:tracePt t="84747" x="9536113" y="2398713"/>
          <p14:tracePt t="84764" x="9518650" y="2433638"/>
          <p14:tracePt t="84783" x="9518650" y="2451100"/>
          <p14:tracePt t="84796" x="9501188" y="2451100"/>
          <p14:tracePt t="84816" x="9467850" y="2466975"/>
          <p14:tracePt t="84831" x="9450388" y="2484438"/>
          <p14:tracePt t="84850" x="9432925" y="2484438"/>
          <p14:tracePt t="85090" x="9432925" y="2466975"/>
          <p14:tracePt t="85099" x="9450388" y="2451100"/>
          <p14:tracePt t="85113" x="9450388" y="2416175"/>
          <p14:tracePt t="85132" x="9450388" y="2382838"/>
          <p14:tracePt t="85134" x="9450388" y="2347913"/>
          <p14:tracePt t="85151" x="9450388" y="2332038"/>
          <p14:tracePt t="85161" x="9450388" y="2314575"/>
          <p14:tracePt t="85178" x="9450388" y="2263775"/>
          <p14:tracePt t="85195" x="9450388" y="2246313"/>
          <p14:tracePt t="85216" x="9450388" y="2212975"/>
          <p14:tracePt t="85229" x="9450388" y="2178050"/>
          <p14:tracePt t="85246" x="9450388" y="2144713"/>
          <p14:tracePt t="85281" x="9450388" y="2127250"/>
          <p14:tracePt t="85311" x="9450388" y="2109788"/>
          <p14:tracePt t="85317" x="9467850" y="2093913"/>
          <p14:tracePt t="85334" x="9485313" y="2093913"/>
          <p14:tracePt t="85349" x="9518650" y="2076450"/>
          <p14:tracePt t="85367" x="9569450" y="2058988"/>
          <p14:tracePt t="85381" x="9604375" y="2058988"/>
          <p14:tracePt t="85395" x="9637713" y="2041525"/>
          <p14:tracePt t="85413" x="9688513" y="2041525"/>
          <p14:tracePt t="85415" x="9723438" y="2041525"/>
          <p14:tracePt t="85430" x="9774238" y="2041525"/>
          <p14:tracePt t="85558" x="9756775" y="2058988"/>
          <p14:tracePt t="85580" x="9739313" y="2076450"/>
          <p14:tracePt t="85664" x="9756775" y="2076450"/>
          <p14:tracePt t="85668" x="9774238" y="2076450"/>
          <p14:tracePt t="85685" x="9807575" y="2076450"/>
          <p14:tracePt t="85694" x="9825038" y="2076450"/>
          <p14:tracePt t="85717" x="9893300" y="2076450"/>
          <p14:tracePt t="85742" x="9910763" y="2076450"/>
          <p14:tracePt t="85757" x="9926638" y="2076450"/>
          <p14:tracePt t="85900" x="9910763" y="2076450"/>
          <p14:tracePt t="85916" x="9893300" y="2093913"/>
          <p14:tracePt t="85930" x="9875838" y="2109788"/>
          <p14:tracePt t="85947" x="9842500" y="2127250"/>
          <p14:tracePt t="85954" x="9807575" y="2144713"/>
          <p14:tracePt t="85961" x="9723438" y="2160588"/>
          <p14:tracePt t="85980" x="9655175" y="2178050"/>
          <p14:tracePt t="85997" x="9586913" y="2228850"/>
          <p14:tracePt t="86012" x="9536113" y="2263775"/>
          <p14:tracePt t="86029" x="9485313" y="2297113"/>
          <p14:tracePt t="86047" x="9450388" y="2314575"/>
          <p14:tracePt t="86064" x="9382125" y="2347913"/>
          <p14:tracePt t="86082" x="9297988" y="2365375"/>
          <p14:tracePt t="86098" x="9263063" y="2365375"/>
          <p14:tracePt t="86111" x="9229725" y="2365375"/>
          <p14:tracePt t="86127" x="9212263" y="2365375"/>
          <p14:tracePt t="86146" x="9177338" y="2382838"/>
          <p14:tracePt t="86162" x="9161463" y="2398713"/>
          <p14:tracePt t="86180" x="9144000" y="2416175"/>
          <p14:tracePt t="86197" x="9126538" y="2416175"/>
          <p14:tracePt t="86214" x="9110663" y="2416175"/>
          <p14:tracePt t="86269" x="9126538" y="2416175"/>
          <p14:tracePt t="86280" x="9177338" y="2416175"/>
          <p14:tracePt t="86282" x="9229725" y="2416175"/>
          <p14:tracePt t="86290" x="9313863" y="2416175"/>
          <p14:tracePt t="86298" x="9382125" y="2416175"/>
          <p14:tracePt t="86313" x="9518650" y="2416175"/>
          <p14:tracePt t="86327" x="9569450" y="2416175"/>
          <p14:tracePt t="86345" x="9688513" y="2433638"/>
          <p14:tracePt t="86347" x="9723438" y="2433638"/>
          <p14:tracePt t="86364" x="9791700" y="2451100"/>
          <p14:tracePt t="86379" x="9825038" y="2451100"/>
          <p14:tracePt t="86395" x="9842500" y="2451100"/>
          <p14:tracePt t="86411" x="9893300" y="2466975"/>
          <p14:tracePt t="86429" x="9926638" y="2466975"/>
          <p14:tracePt t="86446" x="9979025" y="2466975"/>
          <p14:tracePt t="86462" x="10063163" y="2484438"/>
          <p14:tracePt t="86479" x="10098088" y="2484438"/>
          <p14:tracePt t="86480" x="10131425" y="2484438"/>
          <p14:tracePt t="86497" x="10166350" y="2484438"/>
          <p14:tracePt t="86515" x="10217150" y="2484438"/>
          <p14:tracePt t="86548" x="10233025" y="2484438"/>
          <p14:tracePt t="86643" x="10250488" y="2484438"/>
          <p14:tracePt t="86684" x="10267950" y="2484438"/>
          <p14:tracePt t="86772" x="10285413" y="2484438"/>
          <p14:tracePt t="86795" x="10285413" y="2466975"/>
          <p14:tracePt t="86799" x="10285413" y="2451100"/>
          <p14:tracePt t="86810" x="10285413" y="2433638"/>
          <p14:tracePt t="86829" x="10285413" y="2365375"/>
          <p14:tracePt t="86849" x="10285413" y="2332038"/>
          <p14:tracePt t="86863" x="10285413" y="2314575"/>
          <p14:tracePt t="86865" x="10285413" y="2297113"/>
          <p14:tracePt t="86877" x="10285413" y="2279650"/>
          <p14:tracePt t="87068" x="10267950" y="2279650"/>
          <p14:tracePt t="87078" x="10250488" y="2279650"/>
          <p14:tracePt t="87801" x="10250488" y="2263775"/>
          <p14:tracePt t="87809" x="10250488" y="2246313"/>
          <p14:tracePt t="87820" x="10250488" y="2228850"/>
          <p14:tracePt t="87827" x="10250488" y="2195513"/>
          <p14:tracePt t="87844" x="10233025" y="2127250"/>
          <p14:tracePt t="87862" x="10233025" y="1973263"/>
          <p14:tracePt t="87877" x="10233025" y="1838325"/>
          <p14:tracePt t="87895" x="10233025" y="1668463"/>
          <p14:tracePt t="87909" x="10233025" y="1531938"/>
          <p14:tracePt t="87926" x="10233025" y="1428750"/>
          <p14:tracePt t="87943" x="10233025" y="1362075"/>
          <p14:tracePt t="87953" x="10233025" y="1327150"/>
          <p14:tracePt t="87959" x="10233025" y="1293813"/>
          <p14:tracePt t="87975" x="10233025" y="1225550"/>
          <p14:tracePt t="87996" x="10233025" y="1157288"/>
          <p14:tracePt t="88012" x="10233025" y="1139825"/>
          <p14:tracePt t="88043" x="10233025" y="1122363"/>
          <p14:tracePt t="88085" x="10233025" y="1139825"/>
          <p14:tracePt t="88093" x="10233025" y="1190625"/>
          <p14:tracePt t="88113" x="10233025" y="1344613"/>
          <p14:tracePt t="88126" x="10233025" y="1616075"/>
          <p14:tracePt t="88144" x="10217150" y="2025650"/>
          <p14:tracePt t="88147" x="10182225" y="2279650"/>
          <p14:tracePt t="88161" x="10182225" y="2535238"/>
          <p14:tracePt t="88163" x="10182225" y="2773363"/>
          <p14:tracePt t="88178" x="10182225" y="3198813"/>
          <p14:tracePt t="88194" x="10182225" y="3471863"/>
          <p14:tracePt t="88210" x="10182225" y="3692525"/>
          <p14:tracePt t="88227" x="10199688" y="3794125"/>
          <p14:tracePt t="88247" x="10250488" y="3862388"/>
          <p14:tracePt t="88250" x="10250488" y="3897313"/>
          <p14:tracePt t="88261" x="10250488" y="3914775"/>
          <p14:tracePt t="88278" x="10250488" y="3930650"/>
          <p14:tracePt t="89452" x="10250488" y="3948113"/>
          <p14:tracePt t="89722" x="10233025" y="3981450"/>
          <p14:tracePt t="89731" x="10217150" y="3998913"/>
          <p14:tracePt t="89740" x="10217150" y="4016375"/>
          <p14:tracePt t="89765" x="10166350" y="4049713"/>
          <p14:tracePt t="89776" x="10166350" y="4067175"/>
          <p14:tracePt t="89778" x="10166350" y="4084638"/>
          <p14:tracePt t="89793" x="10148888" y="4084638"/>
          <p14:tracePt t="89794" x="10148888" y="4100513"/>
          <p14:tracePt t="89847" x="10148888" y="4117975"/>
          <p14:tracePt t="89911" x="10131425" y="4117975"/>
          <p14:tracePt t="89914" x="10131425" y="4084638"/>
          <p14:tracePt t="89923" x="10131425" y="4033838"/>
          <p14:tracePt t="89943" x="10113963" y="3879850"/>
          <p14:tracePt t="89960" x="10113963" y="3727450"/>
          <p14:tracePt t="89974" x="10113963" y="3556000"/>
          <p14:tracePt t="89993" x="10113963" y="3386138"/>
          <p14:tracePt t="89994" x="10113963" y="3284538"/>
          <p14:tracePt t="90007" x="10113963" y="3198813"/>
          <p14:tracePt t="90028" x="10148888" y="2943225"/>
          <p14:tracePt t="90042" x="10217150" y="2773363"/>
          <p14:tracePt t="90061" x="10233025" y="2689225"/>
          <p14:tracePt t="90078" x="10336213" y="2263775"/>
          <p14:tracePt t="90096" x="10336213" y="1990725"/>
          <p14:tracePt t="90097" x="10336213" y="1803400"/>
          <p14:tracePt t="90108" x="10336213" y="1600200"/>
          <p14:tracePt t="90125" x="10318750" y="1190625"/>
          <p14:tracePt t="90141" x="10250488" y="800100"/>
          <p14:tracePt t="90162" x="10148888" y="442913"/>
          <p14:tracePt t="90174" x="10131425" y="288925"/>
          <p14:tracePt t="90193" x="10045700" y="33338"/>
          <p14:tracePt t="90210" x="10012363" y="17463"/>
          <p14:tracePt t="90226" x="10012363" y="0"/>
          <p14:tracePt t="90368" x="9961563" y="323850"/>
          <p14:tracePt t="90375" x="9961563" y="595313"/>
          <p14:tracePt t="90384" x="10029825" y="936625"/>
          <p14:tracePt t="90391" x="10199688" y="1225550"/>
          <p14:tracePt t="90413" x="10660063" y="1854200"/>
          <p14:tracePt t="90426" x="10948988" y="2297113"/>
          <p14:tracePt t="90443" x="11153775" y="2603500"/>
          <p14:tracePt t="90459" x="11306175" y="2876550"/>
          <p14:tracePt t="90478" x="11374438" y="3011488"/>
          <p14:tracePt t="90480" x="11409363" y="3097213"/>
          <p14:tracePt t="90490" x="11409363" y="3165475"/>
          <p14:tracePt t="90508" x="11425238" y="3302000"/>
          <p14:tracePt t="90525" x="11425238" y="3421063"/>
          <p14:tracePt t="90543" x="11409363" y="3522663"/>
          <p14:tracePt t="90558" x="11374438" y="3540125"/>
          <p14:tracePt t="90577" x="11356975" y="3556000"/>
          <p14:tracePt t="90594" x="11341100" y="3573463"/>
          <p14:tracePt t="90610" x="11290300" y="3556000"/>
          <p14:tracePt t="90626" x="11237913" y="3471863"/>
          <p14:tracePt t="90643" x="11169650" y="3368675"/>
          <p14:tracePt t="90660" x="11102975" y="3249613"/>
          <p14:tracePt t="90662" x="11085513" y="3249613"/>
          <p14:tracePt t="90674" x="11050588" y="3216275"/>
          <p14:tracePt t="90690" x="10999788" y="3148013"/>
          <p14:tracePt t="90707" x="10931525" y="3079750"/>
          <p14:tracePt t="90726" x="10795000" y="2995613"/>
          <p14:tracePt t="90742" x="10710863" y="2927350"/>
          <p14:tracePt t="90760" x="10607675" y="2876550"/>
          <p14:tracePt t="90774" x="10523538" y="2824163"/>
          <p14:tracePt t="90791" x="10488613" y="2824163"/>
          <p14:tracePt t="90809" x="10455275" y="2808288"/>
          <p14:tracePt t="90827" x="10420350" y="2808288"/>
          <p14:tracePt t="90843" x="10404475" y="2808288"/>
          <p14:tracePt t="90844" x="10387013" y="2808288"/>
          <p14:tracePt t="90860" x="10369550" y="2808288"/>
          <p14:tracePt t="90878" x="10353675" y="2808288"/>
          <p14:tracePt t="90894" x="10267950" y="2927350"/>
          <p14:tracePt t="90911" x="10182225" y="3097213"/>
          <p14:tracePt t="90923" x="10166350" y="3165475"/>
          <p14:tracePt t="90943" x="10166350" y="3216275"/>
          <p14:tracePt t="90958" x="10166350" y="3233738"/>
          <p14:tracePt t="92389" x="10166350" y="3216275"/>
          <p14:tracePt t="92685" x="10166350" y="3198813"/>
          <p14:tracePt t="95023" x="10148888" y="3436938"/>
          <p14:tracePt t="95032" x="10113963" y="3540125"/>
          <p14:tracePt t="95037" x="10080625" y="3624263"/>
          <p14:tracePt t="95055" x="10012363" y="3829050"/>
          <p14:tracePt t="95071" x="9926638" y="3981450"/>
          <p14:tracePt t="95090" x="9825038" y="4168775"/>
          <p14:tracePt t="95106" x="9705975" y="4271963"/>
          <p14:tracePt t="95107" x="9637713" y="4305300"/>
          <p14:tracePt t="95122" x="9551988" y="4356100"/>
          <p14:tracePt t="95124" x="9467850" y="4492625"/>
          <p14:tracePt t="95140" x="9263063" y="4730750"/>
          <p14:tracePt t="95154" x="9161463" y="4849813"/>
          <p14:tracePt t="95155" x="9007475" y="4986338"/>
          <p14:tracePt t="95172" x="8786813" y="5257800"/>
          <p14:tracePt t="95190" x="8615363" y="5480050"/>
          <p14:tracePt t="95204" x="8548688" y="5564188"/>
          <p14:tracePt t="95220" x="8531225" y="5632450"/>
          <p14:tracePt t="95237" x="8496300" y="5649913"/>
          <p14:tracePt t="95299" x="8480425" y="5614988"/>
          <p14:tracePt t="95307" x="8480425" y="5581650"/>
          <p14:tracePt t="95314" x="8480425" y="5513388"/>
          <p14:tracePt t="95322" x="8480425" y="5462588"/>
          <p14:tracePt t="95339" x="8480425" y="5275263"/>
          <p14:tracePt t="95356" x="8480425" y="5087938"/>
          <p14:tracePt t="95374" x="8480425" y="4935538"/>
          <p14:tracePt t="95388" x="8548688" y="4748213"/>
          <p14:tracePt t="95405" x="8615363" y="4510088"/>
          <p14:tracePt t="95421" x="8701088" y="4322763"/>
          <p14:tracePt t="95423" x="8751888" y="4237038"/>
          <p14:tracePt t="95437" x="8786813" y="4152900"/>
          <p14:tracePt t="95456" x="8905875" y="3998913"/>
          <p14:tracePt t="95471" x="9042400" y="3846513"/>
          <p14:tracePt t="95486" x="9075738" y="3794125"/>
          <p14:tracePt t="95487" x="9126538" y="3760788"/>
          <p14:tracePt t="95504" x="9245600" y="3608388"/>
          <p14:tracePt t="95520" x="9399588" y="3489325"/>
          <p14:tracePt t="95537" x="9518650" y="3335338"/>
          <p14:tracePt t="95555" x="9620250" y="3216275"/>
          <p14:tracePt t="95570" x="9705975" y="3097213"/>
          <p14:tracePt t="95588" x="9774238" y="2995613"/>
          <p14:tracePt t="95605" x="9807575" y="2927350"/>
          <p14:tracePt t="95608" x="9859963" y="2876550"/>
          <p14:tracePt t="95624" x="9910763" y="2824163"/>
          <p14:tracePt t="95650" x="9944100" y="2808288"/>
          <p14:tracePt t="95655" x="9961563" y="2790825"/>
          <p14:tracePt t="95672" x="10029825" y="2757488"/>
          <p14:tracePt t="95686" x="10098088" y="2722563"/>
          <p14:tracePt t="95706" x="10182225" y="2722563"/>
          <p14:tracePt t="95722" x="10250488" y="2705100"/>
          <p14:tracePt t="95739" x="10301288" y="2705100"/>
          <p14:tracePt t="95755" x="10353675" y="2705100"/>
          <p14:tracePt t="95769" x="10369550" y="2722563"/>
          <p14:tracePt t="95786" x="10387013" y="2740025"/>
          <p14:tracePt t="95807" x="10437813" y="2824163"/>
          <p14:tracePt t="95820" x="10455275" y="2841625"/>
          <p14:tracePt t="95842" x="10523538" y="2876550"/>
          <p14:tracePt t="95854" x="10541000" y="2892425"/>
          <p14:tracePt t="95871" x="10556875" y="2909888"/>
          <p14:tracePt t="95894" x="10574338" y="2909888"/>
          <p14:tracePt t="95928" x="10541000" y="2909888"/>
          <p14:tracePt t="95934" x="10541000" y="2892425"/>
          <p14:tracePt t="95942" x="10488613" y="2892425"/>
          <p14:tracePt t="95956" x="10387013" y="2892425"/>
          <p14:tracePt t="95970" x="10318750" y="2892425"/>
          <p14:tracePt t="95971" x="10233025" y="2927350"/>
          <p14:tracePt t="95987" x="10063163" y="3046413"/>
          <p14:tracePt t="96005" x="9910763" y="3233738"/>
          <p14:tracePt t="96020" x="9739313" y="3436938"/>
          <p14:tracePt t="96041" x="9620250" y="3743325"/>
          <p14:tracePt t="96054" x="9485313" y="4100513"/>
          <p14:tracePt t="96077" x="9364663" y="4510088"/>
          <p14:tracePt t="96096" x="9331325" y="4730750"/>
          <p14:tracePt t="96124" x="9263063" y="4935538"/>
          <p14:tracePt t="96138" x="9263063" y="4951413"/>
          <p14:tracePt t="96139" x="9245600" y="4951413"/>
          <p14:tracePt t="96153" x="9229725" y="4951413"/>
          <p14:tracePt t="96173" x="9161463" y="4986338"/>
          <p14:tracePt t="96187" x="9093200" y="4986338"/>
          <p14:tracePt t="96206" x="8939213" y="4968875"/>
          <p14:tracePt t="96223" x="8736013" y="4849813"/>
          <p14:tracePt t="96237" x="8496300" y="4730750"/>
          <p14:tracePt t="96253" x="8258175" y="4611688"/>
          <p14:tracePt t="96276" x="8121650" y="4560888"/>
          <p14:tracePt t="96285" x="8105775" y="4560888"/>
          <p14:tracePt t="96307" x="8088313" y="4560888"/>
          <p14:tracePt t="96332" x="8088313" y="4578350"/>
          <p14:tracePt t="96338" x="8105775" y="4629150"/>
          <p14:tracePt t="96355" x="8121650" y="4645025"/>
          <p14:tracePt t="96373" x="8361363" y="4832350"/>
          <p14:tracePt t="96386" x="8888413" y="4935538"/>
          <p14:tracePt t="96407" x="9364663" y="4986338"/>
          <p14:tracePt t="96420" x="9774238" y="4986338"/>
          <p14:tracePt t="96439" x="10012363" y="4884738"/>
          <p14:tracePt t="96455" x="10166350" y="4730750"/>
          <p14:tracePt t="96480" x="10250488" y="4459288"/>
          <p14:tracePt t="96482" x="10250488" y="4356100"/>
          <p14:tracePt t="96489" x="10250488" y="4271963"/>
          <p14:tracePt t="96504" x="10233025" y="4049713"/>
          <p14:tracePt t="96523" x="10182225" y="3862388"/>
          <p14:tracePt t="96538" x="10131425" y="3760788"/>
          <p14:tracePt t="96554" x="10063163" y="3641725"/>
          <p14:tracePt t="96569" x="10029825" y="3573463"/>
          <p14:tracePt t="96585" x="9994900" y="3522663"/>
          <p14:tracePt t="96603" x="9979025" y="3505200"/>
          <p14:tracePt t="96620" x="9926638" y="3489325"/>
          <p14:tracePt t="96637" x="9910763" y="3471863"/>
          <p14:tracePt t="96657" x="9875838" y="3454400"/>
          <p14:tracePt t="96669" x="9756775" y="3403600"/>
          <p14:tracePt t="96685" x="9620250" y="3352800"/>
          <p14:tracePt t="96705" x="9399588" y="3216275"/>
          <p14:tracePt t="96722" x="9280525" y="3165475"/>
          <p14:tracePt t="96737" x="9212263" y="3130550"/>
          <p14:tracePt t="96754" x="9161463" y="3114675"/>
          <p14:tracePt t="96772" x="9144000" y="3114675"/>
          <p14:tracePt t="96776" x="9126538" y="3114675"/>
          <p14:tracePt t="96808" x="9110663" y="3165475"/>
          <p14:tracePt t="96814" x="9110663" y="3216275"/>
          <p14:tracePt t="96822" x="9075738" y="3267075"/>
          <p14:tracePt t="96838" x="9058275" y="3335338"/>
          <p14:tracePt t="96841" x="9058275" y="3386138"/>
          <p14:tracePt t="96852" x="9042400" y="3471863"/>
          <p14:tracePt t="96853" x="9042400" y="3573463"/>
          <p14:tracePt t="96871" x="9042400" y="3727450"/>
          <p14:tracePt t="96885" x="9110663" y="3829050"/>
          <p14:tracePt t="96905" x="9144000" y="3930650"/>
          <p14:tracePt t="96920" x="9194800" y="3965575"/>
          <p14:tracePt t="96958" x="9212263" y="3981450"/>
          <p14:tracePt t="96967" x="9229725" y="3981450"/>
          <p14:tracePt t="96974" x="9245600" y="3981450"/>
          <p14:tracePt t="96990" x="9263063" y="3981450"/>
          <p14:tracePt t="97004" x="9297988" y="3981450"/>
          <p14:tracePt t="97020" x="9331325" y="3981450"/>
          <p14:tracePt t="97036" x="9364663" y="3998913"/>
          <p14:tracePt t="97053" x="9417050" y="4016375"/>
          <p14:tracePt t="97069" x="9432925" y="4016375"/>
          <p14:tracePt t="97086" x="9467850" y="4016375"/>
          <p14:tracePt t="97103" x="9501188" y="4016375"/>
          <p14:tracePt t="97123" x="9551988" y="3981450"/>
          <p14:tracePt t="97136" x="9551988" y="3965575"/>
          <p14:tracePt t="97154" x="9551988" y="3914775"/>
          <p14:tracePt t="97157" x="9551988" y="3897313"/>
          <p14:tracePt t="97171" x="9551988" y="3846513"/>
          <p14:tracePt t="97189" x="9551988" y="3811588"/>
          <p14:tracePt t="97204" x="9551988" y="3778250"/>
          <p14:tracePt t="97219" x="9551988" y="3760788"/>
          <p14:tracePt t="97236" x="9518650" y="3743325"/>
          <p14:tracePt t="97254" x="9501188" y="3727450"/>
          <p14:tracePt t="97270" x="9450388" y="3727450"/>
          <p14:tracePt t="97315" x="9450388" y="3743325"/>
          <p14:tracePt t="97323" x="9485313" y="3760788"/>
          <p14:tracePt t="97338" x="9569450" y="3778250"/>
          <p14:tracePt t="97351" x="9620250" y="3778250"/>
          <p14:tracePt t="97377" x="9739313" y="3778250"/>
          <p14:tracePt t="97379" x="9756775" y="3778250"/>
          <p14:tracePt t="97387" x="9774238" y="3743325"/>
          <p14:tracePt t="97408" x="9791700" y="3709988"/>
          <p14:tracePt t="97421" x="9791700" y="3659188"/>
          <p14:tracePt t="97438" x="9739313" y="3659188"/>
          <p14:tracePt t="97454" x="9688513" y="3641725"/>
          <p14:tracePt t="97472" x="9655175" y="3641725"/>
          <p14:tracePt t="97545" x="9655175" y="3659188"/>
          <p14:tracePt t="97563" x="9655175" y="3675063"/>
          <p14:tracePt t="97578" x="9672638" y="3675063"/>
          <p14:tracePt t="97590" x="9672638" y="3692525"/>
          <p14:tracePt t="97594" x="9672638" y="3709988"/>
          <p14:tracePt t="97611" x="9672638" y="3727450"/>
          <p14:tracePt t="97623" x="9672638" y="3743325"/>
          <p14:tracePt t="97755" x="9672638" y="3760788"/>
          <p14:tracePt t="97772" x="9672638" y="3778250"/>
          <p14:tracePt t="97798" x="9672638" y="3794125"/>
          <p14:tracePt t="101333" x="9655175" y="3794125"/>
          <p14:tracePt t="101385" x="9637713" y="3794125"/>
          <p14:tracePt t="101428" x="9620250" y="3794125"/>
          <p14:tracePt t="102086" x="9604375" y="3794125"/>
          <p14:tracePt t="102107" x="9586913" y="3794125"/>
          <p14:tracePt t="102184" x="9569450" y="3794125"/>
          <p14:tracePt t="102517" x="9551988" y="3794125"/>
          <p14:tracePt t="102547" x="9536113" y="3794125"/>
          <p14:tracePt t="102560" x="9518650" y="3794125"/>
          <p14:tracePt t="102569" x="9501188" y="3794125"/>
          <p14:tracePt t="102584" x="9485313" y="3794125"/>
          <p14:tracePt t="102609" x="9467850" y="3794125"/>
          <p14:tracePt t="102625" x="9450388" y="3794125"/>
          <p14:tracePt t="102672" x="9432925" y="3794125"/>
          <p14:tracePt t="102700" x="9417050" y="3794125"/>
          <p14:tracePt t="102873" x="9432925" y="3794125"/>
          <p14:tracePt t="102895" x="9450388" y="3778250"/>
          <p14:tracePt t="102926" x="9467850" y="3760788"/>
          <p14:tracePt t="102934" x="9485313" y="3760788"/>
          <p14:tracePt t="102950" x="9501188" y="3709988"/>
          <p14:tracePt t="102967" x="9518650" y="3489325"/>
          <p14:tracePt t="102983" x="9518650" y="3284538"/>
          <p14:tracePt t="102999" x="9551988" y="2978150"/>
          <p14:tracePt t="103015" x="9569450" y="2586038"/>
          <p14:tracePt t="103032" x="9569450" y="2144713"/>
          <p14:tracePt t="103047" x="9569450" y="1701800"/>
          <p14:tracePt t="103065" x="9536113" y="1225550"/>
          <p14:tracePt t="103080" x="9485313" y="731838"/>
          <p14:tracePt t="103097" x="9432925" y="323850"/>
          <p14:tracePt t="103378" x="9417050" y="136525"/>
          <p14:tracePt t="103386" x="9399588" y="407988"/>
          <p14:tracePt t="103396" x="9399588" y="681038"/>
          <p14:tracePt t="103414" x="9399588" y="1293813"/>
          <p14:tracePt t="103430" x="9399588" y="1803400"/>
          <p14:tracePt t="103450" x="9417050" y="2314575"/>
          <p14:tracePt t="103465" x="9432925" y="2433638"/>
          <p14:tracePt t="103466" x="9432925" y="2501900"/>
          <p14:tracePt t="103482" x="9450388" y="2620963"/>
          <p14:tracePt t="103498" x="9450388" y="2638425"/>
          <p14:tracePt t="103514" x="9450388" y="2654300"/>
          <p14:tracePt t="103673" x="9485313" y="2654300"/>
          <p14:tracePt t="103689" x="9501188" y="2654300"/>
          <p14:tracePt t="103705" x="9518650" y="2638425"/>
          <p14:tracePt t="103716" x="9551988" y="2620963"/>
          <p14:tracePt t="103732" x="9604375" y="2586038"/>
          <p14:tracePt t="103737" x="9655175" y="2535238"/>
          <p14:tracePt t="103748" x="9688513" y="2466975"/>
          <p14:tracePt t="103764" x="9774238" y="2314575"/>
          <p14:tracePt t="103780" x="9859963" y="2076450"/>
          <p14:tracePt t="103796" x="9926638" y="1906588"/>
          <p14:tracePt t="103813" x="9994900" y="1684338"/>
          <p14:tracePt t="103831" x="10012363" y="1497013"/>
          <p14:tracePt t="103833" x="10012363" y="1428750"/>
          <p14:tracePt t="103846" x="10012363" y="1377950"/>
          <p14:tracePt t="103847" x="10012363" y="1309688"/>
          <p14:tracePt t="103865" x="10012363" y="1190625"/>
          <p14:tracePt t="103879" x="10012363" y="1071563"/>
          <p14:tracePt t="103902" x="10012363" y="1003300"/>
          <p14:tracePt t="103912" x="10012363" y="987425"/>
          <p14:tracePt t="103933" x="10012363" y="969963"/>
          <p14:tracePt t="104042" x="10029825" y="969963"/>
          <p14:tracePt t="104050" x="10029825" y="987425"/>
          <p14:tracePt t="104065" x="10045700" y="1003300"/>
          <p14:tracePt t="104079" x="10063163" y="1038225"/>
          <p14:tracePt t="104100" x="10063163" y="1106488"/>
          <p14:tracePt t="104101" x="10063163" y="1139825"/>
          <p14:tracePt t="104114" x="10045700" y="1258888"/>
          <p14:tracePt t="104133" x="9926638" y="1497013"/>
          <p14:tracePt t="104150" x="9893300" y="1600200"/>
          <p14:tracePt t="104162" x="9825038" y="1684338"/>
          <p14:tracePt t="104164" x="9791700" y="1735138"/>
          <p14:tracePt t="104184" x="9688513" y="1889125"/>
          <p14:tracePt t="104198" x="9604375" y="2008188"/>
          <p14:tracePt t="104216" x="9518650" y="2109788"/>
          <p14:tracePt t="104229" x="9485313" y="2212975"/>
          <p14:tracePt t="104247" x="9417050" y="2297113"/>
          <p14:tracePt t="104266" x="9417050" y="2332038"/>
          <p14:tracePt t="104269" x="9399588" y="2347913"/>
          <p14:tracePt t="104280" x="9399588" y="2365375"/>
          <p14:tracePt t="104300" x="9382125" y="2365375"/>
          <p14:tracePt t="104316" x="9364663" y="2365375"/>
          <p14:tracePt t="104332" x="9348788" y="2365375"/>
          <p14:tracePt t="104353" x="9313863" y="2365375"/>
          <p14:tracePt t="104364" x="9297988" y="2365375"/>
          <p14:tracePt t="104380" x="9263063" y="2382838"/>
          <p14:tracePt t="104398" x="9245600" y="2398713"/>
          <p14:tracePt t="104412" x="9229725" y="2416175"/>
          <p14:tracePt t="104429" x="9229725" y="2433638"/>
          <p14:tracePt t="104451" x="9212263" y="2433638"/>
          <p14:tracePt t="104618" x="9263063" y="2433638"/>
          <p14:tracePt t="104621" x="9348788" y="2416175"/>
          <p14:tracePt t="104626" x="9417050" y="2382838"/>
          <p14:tracePt t="104634" x="9450388" y="2382838"/>
          <p14:tracePt t="104645" x="9536113" y="2365375"/>
          <p14:tracePt t="104664" x="9774238" y="2347913"/>
          <p14:tracePt t="104679" x="9893300" y="2332038"/>
          <p14:tracePt t="104698" x="10029825" y="2314575"/>
          <p14:tracePt t="104714" x="10113963" y="2297113"/>
          <p14:tracePt t="104731" x="10182225" y="2279650"/>
          <p14:tracePt t="104749" x="10250488" y="2279650"/>
          <p14:tracePt t="104751" x="10267950" y="2279650"/>
          <p14:tracePt t="104764" x="10301288" y="2279650"/>
          <p14:tracePt t="104784" x="10404475" y="2279650"/>
          <p14:tracePt t="104798" x="10437813" y="2279650"/>
          <p14:tracePt t="104799" x="10455275" y="2279650"/>
          <p14:tracePt t="104812" x="10472738" y="2279650"/>
          <p14:tracePt t="104833" x="10607675" y="2279650"/>
          <p14:tracePt t="104848" x="10675938" y="2263775"/>
          <p14:tracePt t="104862" x="10744200" y="2246313"/>
          <p14:tracePt t="104879" x="10779125" y="2228850"/>
          <p14:tracePt t="104880" x="10812463" y="2228850"/>
          <p14:tracePt t="104896" x="10847388" y="2212975"/>
          <p14:tracePt t="104913" x="10880725" y="2195513"/>
          <p14:tracePt t="104930" x="10898188" y="2178050"/>
          <p14:tracePt t="104947" x="10931525" y="2160588"/>
          <p14:tracePt t="104950" x="10948988" y="2144713"/>
          <p14:tracePt t="104966" x="10982325" y="2144713"/>
          <p14:tracePt t="104982" x="11017250" y="2127250"/>
          <p14:tracePt t="104998" x="11034713" y="2109788"/>
          <p14:tracePt t="105025" x="11050588" y="2093913"/>
          <p14:tracePt t="105038" x="11068050" y="2076450"/>
          <p14:tracePt t="105047" x="11068050" y="2058988"/>
          <p14:tracePt t="105205" x="11050588" y="2058988"/>
          <p14:tracePt t="105234" x="11034713" y="2058988"/>
          <p14:tracePt t="105248" x="11017250" y="2058988"/>
          <p14:tracePt t="105269" x="10999788" y="2058988"/>
          <p14:tracePt t="105298" x="10982325" y="2058988"/>
          <p14:tracePt t="105309" x="10966450" y="2058988"/>
          <p14:tracePt t="105334" x="10948988" y="2058988"/>
          <p14:tracePt t="105557" x="10931525" y="2058988"/>
          <p14:tracePt t="105589" x="10915650" y="2058988"/>
          <p14:tracePt t="105620" x="10898188" y="2058988"/>
          <p14:tracePt t="105626" x="10880725" y="2058988"/>
          <p14:tracePt t="105675" x="10829925" y="2058988"/>
          <p14:tracePt t="105684" x="10779125" y="2058988"/>
          <p14:tracePt t="105694" x="10744200" y="2058988"/>
          <p14:tracePt t="105716" x="10642600" y="2058988"/>
          <p14:tracePt t="105729" x="10574338" y="2041525"/>
          <p14:tracePt t="105747" x="10541000" y="2041525"/>
          <p14:tracePt t="105763" x="10523538" y="2025650"/>
          <p14:tracePt t="105781" x="10488613" y="2025650"/>
          <p14:tracePt t="105795" x="10472738" y="2008188"/>
          <p14:tracePt t="105814" x="10437813" y="2008188"/>
          <p14:tracePt t="105832" x="10420350" y="2008188"/>
          <p14:tracePt t="105872" x="10404475" y="2008188"/>
          <p14:tracePt t="105879" x="10387013" y="2008188"/>
          <p14:tracePt t="105905" x="10318750" y="1990725"/>
          <p14:tracePt t="105912" x="10301288" y="1973263"/>
          <p14:tracePt t="105931" x="10267950" y="1973263"/>
          <p14:tracePt t="105944" x="10217150" y="1957388"/>
          <p14:tracePt t="105963" x="10148888" y="1957388"/>
          <p14:tracePt t="105978" x="10080625" y="1939925"/>
          <p14:tracePt t="105998" x="10012363" y="1922463"/>
          <p14:tracePt t="106012" x="9994900" y="1906588"/>
          <p14:tracePt t="106013" x="9979025" y="1906588"/>
          <p14:tracePt t="106031" x="9926638" y="1906588"/>
          <p14:tracePt t="106046" x="9893300" y="1889125"/>
          <p14:tracePt t="106062" x="9859963" y="1889125"/>
          <p14:tracePt t="106080" x="9825038" y="1871663"/>
          <p14:tracePt t="106098" x="9791700" y="1854200"/>
          <p14:tracePt t="106115" x="9774238" y="1854200"/>
          <p14:tracePt t="106129" x="9739313" y="1838325"/>
          <p14:tracePt t="106148" x="9688513" y="1820863"/>
          <p14:tracePt t="106151" x="9655175" y="1820863"/>
          <p14:tracePt t="106160" x="9637713" y="1803400"/>
          <p14:tracePt t="106177" x="9604375" y="1787525"/>
          <p14:tracePt t="106195" x="9569450" y="1787525"/>
          <p14:tracePt t="106218" x="9536113" y="1770063"/>
          <p14:tracePt t="106229" x="9501188" y="1752600"/>
          <p14:tracePt t="106245" x="9485313" y="1735138"/>
          <p14:tracePt t="106266" x="9450388" y="1735138"/>
          <p14:tracePt t="106281" x="9432925" y="1735138"/>
          <p14:tracePt t="106296" x="9417050" y="1735138"/>
          <p14:tracePt t="106314" x="9382125" y="1719263"/>
          <p14:tracePt t="106316" x="9364663" y="1719263"/>
          <p14:tracePt t="106334" x="9348788" y="1719263"/>
          <p14:tracePt t="106346" x="9331325" y="1719263"/>
          <p14:tracePt t="106347" x="9313863" y="1719263"/>
          <p14:tracePt t="106367" x="9297988" y="1719263"/>
          <p14:tracePt t="106378" x="9280525" y="1719263"/>
          <p14:tracePt t="106397" x="9263063" y="1701800"/>
          <p14:tracePt t="106416" x="9229725" y="1701800"/>
          <p14:tracePt t="106431" x="9212263" y="1701800"/>
          <p14:tracePt t="106537" x="9194800" y="1701800"/>
          <p14:tracePt t="106708" x="9212263" y="1719263"/>
          <p14:tracePt t="106714" x="9212263" y="1735138"/>
          <p14:tracePt t="106731" x="9245600" y="1752600"/>
          <p14:tracePt t="106746" x="9280525" y="1787525"/>
          <p14:tracePt t="106764" x="9297988" y="1803400"/>
          <p14:tracePt t="106781" x="9313863" y="1803400"/>
          <p14:tracePt t="106795" x="9331325" y="1820863"/>
          <p14:tracePt t="106811" x="9382125" y="1820863"/>
          <p14:tracePt t="106828" x="9399588" y="1838325"/>
          <p14:tracePt t="106844" x="9417050" y="1854200"/>
          <p14:tracePt t="106863" x="9432925" y="1854200"/>
          <p14:tracePt t="106864" x="9450388" y="1871663"/>
          <p14:tracePt t="106880" x="9467850" y="1871663"/>
          <p14:tracePt t="106896" x="9485313" y="1889125"/>
          <p14:tracePt t="106911" x="9501188" y="1889125"/>
          <p14:tracePt t="106913" x="9518650" y="1889125"/>
          <p14:tracePt t="106929" x="9518650" y="1906588"/>
          <p14:tracePt t="106945" x="9536113" y="1906588"/>
          <p14:tracePt t="107094" x="9551988" y="1906588"/>
          <p14:tracePt t="107140" x="9604375" y="1939925"/>
          <p14:tracePt t="107145" x="9637713" y="1957388"/>
          <p14:tracePt t="107162" x="9705975" y="1990725"/>
          <p14:tracePt t="107178" x="9842500" y="2025650"/>
          <p14:tracePt t="107198" x="10166350" y="2076450"/>
          <p14:tracePt t="107211" x="10285413" y="2109788"/>
          <p14:tracePt t="107213" x="10336213" y="2109788"/>
          <p14:tracePt t="107227" x="10420350" y="2127250"/>
          <p14:tracePt t="107229" x="10437813" y="2127250"/>
          <p14:tracePt t="107246" x="10455275" y="2127250"/>
          <p14:tracePt t="107262" x="10472738" y="2127250"/>
          <p14:tracePt t="107334" x="10455275" y="2144713"/>
          <p14:tracePt t="107348" x="10437813" y="2160588"/>
          <p14:tracePt t="107355" x="10420350" y="2160588"/>
          <p14:tracePt t="107364" x="10353675" y="2160588"/>
          <p14:tracePt t="107380" x="10285413" y="2178050"/>
          <p14:tracePt t="107397" x="10250488" y="2195513"/>
          <p14:tracePt t="107415" x="10199688" y="2195513"/>
          <p14:tracePt t="107426" x="10166350" y="2212975"/>
          <p14:tracePt t="107427" x="10131425" y="2228850"/>
          <p14:tracePt t="107450" x="10080625" y="2246313"/>
          <p14:tracePt t="107462" x="10012363" y="2297113"/>
          <p14:tracePt t="107476" x="9944100" y="2314575"/>
          <p14:tracePt t="107494" x="9875838" y="2347913"/>
          <p14:tracePt t="107511" x="9825038" y="2347913"/>
          <p14:tracePt t="107530" x="9705975" y="2279650"/>
          <p14:tracePt t="107546" x="9620250" y="2160588"/>
          <p14:tracePt t="107561" x="9536113" y="2025650"/>
          <p14:tracePt t="107579" x="9450388" y="1854200"/>
          <p14:tracePt t="107597" x="9432925" y="1735138"/>
          <p14:tracePt t="107612" x="9399588" y="1651000"/>
          <p14:tracePt t="107630" x="9399588" y="1616075"/>
          <p14:tracePt t="107646" x="9399588" y="1582738"/>
          <p14:tracePt t="107679" x="9432925" y="1565275"/>
          <p14:tracePt t="107693" x="9450388" y="1565275"/>
          <p14:tracePt t="107698" x="9467850" y="1565275"/>
          <p14:tracePt t="107726" x="9467850" y="1547813"/>
          <p14:tracePt t="107746" x="9485313" y="1547813"/>
          <p14:tracePt t="107764" x="9501188" y="1547813"/>
          <p14:tracePt t="107778" x="9518650" y="1547813"/>
          <p14:tracePt t="107784" x="9536113" y="1547813"/>
          <p14:tracePt t="107793" x="9569450" y="1547813"/>
          <p14:tracePt t="107813" x="9688513" y="1651000"/>
          <p14:tracePt t="107826" x="9739313" y="1735138"/>
          <p14:tracePt t="107848" x="9825038" y="1889125"/>
          <p14:tracePt t="107860" x="9842500" y="1922463"/>
          <p14:tracePt t="107879" x="9910763" y="1990725"/>
          <p14:tracePt t="107880" x="9961563" y="2041525"/>
          <p14:tracePt t="107892" x="9994900" y="2058988"/>
          <p14:tracePt t="107913" x="10166350" y="2144713"/>
          <p14:tracePt t="107928" x="10336213" y="2212975"/>
          <p14:tracePt t="107949" x="10488613" y="2246313"/>
          <p14:tracePt t="107962" x="10574338" y="2314575"/>
          <p14:tracePt t="107981" x="10675938" y="2332038"/>
          <p14:tracePt t="107995" x="10710863" y="2332038"/>
          <p14:tracePt t="108039" x="10728325" y="2332038"/>
          <p14:tracePt t="108054" x="10744200" y="2332038"/>
          <p14:tracePt t="108071" x="10761663" y="2332038"/>
          <p14:tracePt t="108087" x="10795000" y="2297113"/>
          <p14:tracePt t="108103" x="10812463" y="2246313"/>
          <p14:tracePt t="108110" x="10829925" y="2228850"/>
          <p14:tracePt t="108127" x="10847388" y="2127250"/>
          <p14:tracePt t="108144" x="10847388" y="2093913"/>
          <p14:tracePt t="108160" x="10847388" y="2025650"/>
          <p14:tracePt t="108177" x="10829925" y="1957388"/>
          <p14:tracePt t="108192" x="10779125" y="1889125"/>
          <p14:tracePt t="108210" x="10744200" y="1838325"/>
          <p14:tracePt t="108227" x="10693400" y="1770063"/>
          <p14:tracePt t="108244" x="10660063" y="1719263"/>
          <p14:tracePt t="108262" x="10625138" y="1668463"/>
          <p14:tracePt t="108280" x="10591800" y="1633538"/>
          <p14:tracePt t="108294" x="10523538" y="1616075"/>
          <p14:tracePt t="108312" x="10472738" y="1582738"/>
          <p14:tracePt t="108329" x="10420350" y="1531938"/>
          <p14:tracePt t="108344" x="10387013" y="1514475"/>
          <p14:tracePt t="108364" x="10336213" y="1497013"/>
          <p14:tracePt t="108377" x="10301288" y="1481138"/>
          <p14:tracePt t="108392" x="10267950" y="1481138"/>
          <p14:tracePt t="108411" x="10250488" y="1463675"/>
          <p14:tracePt t="108412" x="10233025" y="1463675"/>
          <p14:tracePt t="108425" x="10199688" y="1446213"/>
          <p14:tracePt t="108427" x="10166350" y="1428750"/>
          <p14:tracePt t="108442" x="10148888" y="1428750"/>
          <p14:tracePt t="108443" x="10113963" y="1428750"/>
          <p14:tracePt t="108461" x="10098088" y="1412875"/>
          <p14:tracePt t="108477" x="10080625" y="1377950"/>
          <p14:tracePt t="108493" x="10063163" y="1377950"/>
          <p14:tracePt t="108633" x="10045700" y="1377950"/>
          <p14:tracePt t="108635" x="10045700" y="1395413"/>
          <p14:tracePt t="108642" x="10029825" y="1412875"/>
          <p14:tracePt t="108659" x="10012363" y="1446213"/>
          <p14:tracePt t="108666" x="9994900" y="1463675"/>
          <p14:tracePt t="108683" x="9994900" y="1481138"/>
          <p14:tracePt t="108692" x="9994900" y="1497013"/>
          <p14:tracePt t="108711" x="9979025" y="1547813"/>
          <p14:tracePt t="108727" x="9979025" y="1616075"/>
          <p14:tracePt t="108729" x="9979025" y="1633538"/>
          <p14:tracePt t="108742" x="9961563" y="1668463"/>
          <p14:tracePt t="108762" x="9961563" y="1752600"/>
          <p14:tracePt t="108781" x="9944100" y="1787525"/>
          <p14:tracePt t="108794" x="9926638" y="1838325"/>
          <p14:tracePt t="108812" x="9926638" y="1854200"/>
          <p14:tracePt t="108825" x="9910763" y="1906588"/>
          <p14:tracePt t="108843" x="9910763" y="1957388"/>
          <p14:tracePt t="108859" x="9893300" y="2008188"/>
          <p14:tracePt t="108876" x="9875838" y="2076450"/>
          <p14:tracePt t="108892" x="9875838" y="2144713"/>
          <p14:tracePt t="108908" x="9859963" y="2212975"/>
          <p14:tracePt t="108926" x="9859963" y="2297113"/>
          <p14:tracePt t="108928" x="9842500" y="2332038"/>
          <p14:tracePt t="108945" x="9842500" y="2398713"/>
          <p14:tracePt t="108960" x="9825038" y="2466975"/>
          <p14:tracePt t="108976" x="9825038" y="2552700"/>
          <p14:tracePt t="108994" x="9825038" y="2620963"/>
          <p14:tracePt t="109011" x="9825038" y="2740025"/>
          <p14:tracePt t="109029" x="9842500" y="2824163"/>
          <p14:tracePt t="109044" x="9859963" y="2892425"/>
          <p14:tracePt t="109064" x="9893300" y="2978150"/>
          <p14:tracePt t="109076" x="9910763" y="3011488"/>
          <p14:tracePt t="109078" x="9944100" y="3046413"/>
          <p14:tracePt t="109096" x="9994900" y="3079750"/>
          <p14:tracePt t="109110" x="10029825" y="3114675"/>
          <p14:tracePt t="109128" x="10080625" y="3148013"/>
          <p14:tracePt t="109144" x="10148888" y="3165475"/>
          <p14:tracePt t="109161" x="10199688" y="3165475"/>
          <p14:tracePt t="109174" x="10404475" y="3165475"/>
          <p14:tracePt t="109195" x="10506075" y="3114675"/>
          <p14:tracePt t="109211" x="10591800" y="3079750"/>
          <p14:tracePt t="109229" x="10693400" y="2960688"/>
          <p14:tracePt t="109241" x="10744200" y="2927350"/>
          <p14:tracePt t="109259" x="10795000" y="2859088"/>
          <p14:tracePt t="109262" x="10829925" y="2824163"/>
          <p14:tracePt t="109277" x="10898188" y="2705100"/>
          <p14:tracePt t="109293" x="10966450" y="2620963"/>
          <p14:tracePt t="109294" x="10999788" y="2570163"/>
          <p14:tracePt t="109310" x="11085513" y="2416175"/>
          <p14:tracePt t="109327" x="11153775" y="2279650"/>
          <p14:tracePt t="109348" x="11187113" y="2076450"/>
          <p14:tracePt t="109359" x="11204575" y="1990725"/>
          <p14:tracePt t="109376" x="11204575" y="1838325"/>
          <p14:tracePt t="109394" x="11204575" y="1719263"/>
          <p14:tracePt t="109395" x="11187113" y="1633538"/>
          <p14:tracePt t="109408" x="11153775" y="1547813"/>
          <p14:tracePt t="109427" x="11085513" y="1362075"/>
          <p14:tracePt t="109444" x="11050588" y="1276350"/>
          <p14:tracePt t="109464" x="10966450" y="1190625"/>
          <p14:tracePt t="109474" x="10948988" y="1157288"/>
          <p14:tracePt t="109476" x="10915650" y="1089025"/>
          <p14:tracePt t="109496" x="10847388" y="1038225"/>
          <p14:tracePt t="109508" x="10744200" y="952500"/>
          <p14:tracePt t="109528" x="10660063" y="884238"/>
          <p14:tracePt t="109542" x="10591800" y="817563"/>
          <p14:tracePt t="109561" x="10541000" y="800100"/>
          <p14:tracePt t="109577" x="10488613" y="782638"/>
          <p14:tracePt t="109596" x="10420350" y="765175"/>
          <p14:tracePt t="109609" x="10318750" y="765175"/>
          <p14:tracePt t="109626" x="10199688" y="765175"/>
          <p14:tracePt t="109642" x="10063163" y="800100"/>
          <p14:tracePt t="109662" x="9961563" y="833438"/>
          <p14:tracePt t="109677" x="9893300" y="884238"/>
          <p14:tracePt t="109693" x="9842500" y="919163"/>
          <p14:tracePt t="109711" x="9774238" y="1003300"/>
          <p14:tracePt t="109713" x="9756775" y="1089025"/>
          <p14:tracePt t="109725" x="9723438" y="1122363"/>
          <p14:tracePt t="109744" x="9672638" y="1258888"/>
          <p14:tracePt t="109759" x="9655175" y="1395413"/>
          <p14:tracePt t="109776" x="9620250" y="1531938"/>
          <p14:tracePt t="109778" x="9604375" y="1633538"/>
          <p14:tracePt t="109792" x="9569450" y="1752600"/>
          <p14:tracePt t="109793" x="9551988" y="1820863"/>
          <p14:tracePt t="109808" x="9536113" y="1939925"/>
          <p14:tracePt t="109809" x="9518650" y="2076450"/>
          <p14:tracePt t="109825" x="9485313" y="2332038"/>
          <p14:tracePt t="109846" x="9485313" y="2638425"/>
          <p14:tracePt t="109848" x="9485313" y="2722563"/>
          <p14:tracePt t="109857" x="9485313" y="2841625"/>
          <p14:tracePt t="109878" x="9485313" y="3063875"/>
          <p14:tracePt t="109880" x="9518650" y="3165475"/>
          <p14:tracePt t="109890" x="9536113" y="3284538"/>
          <p14:tracePt t="109913" x="9586913" y="3436938"/>
          <p14:tracePt t="109925" x="9637713" y="3489325"/>
          <p14:tracePt t="109948" x="9672638" y="3522663"/>
          <p14:tracePt t="109957" x="9705975" y="3540125"/>
          <p14:tracePt t="109975" x="9756775" y="3540125"/>
          <p14:tracePt t="109976" x="9791700" y="3540125"/>
          <p14:tracePt t="109994" x="9944100" y="3540125"/>
          <p14:tracePt t="110010" x="10080625" y="3522663"/>
          <p14:tracePt t="110027" x="10217150" y="3489325"/>
          <p14:tracePt t="110041" x="10420350" y="3386138"/>
          <p14:tracePt t="110060" x="10541000" y="3249613"/>
          <p14:tracePt t="110076" x="10660063" y="3148013"/>
          <p14:tracePt t="110093" x="10728325" y="3028950"/>
          <p14:tracePt t="110110" x="10915650" y="2740025"/>
          <p14:tracePt t="110129" x="10999788" y="2570163"/>
          <p14:tracePt t="110144" x="11068050" y="2382838"/>
          <p14:tracePt t="110161" x="11102975" y="2160588"/>
          <p14:tracePt t="110175" x="11169650" y="1922463"/>
          <p14:tracePt t="110193" x="11169650" y="1770063"/>
          <p14:tracePt t="110208" x="11204575" y="1565275"/>
          <p14:tracePt t="110226" x="11204575" y="1344613"/>
          <p14:tracePt t="110243" x="11204575" y="1174750"/>
          <p14:tracePt t="110259" x="11169650" y="1003300"/>
          <p14:tracePt t="110279" x="11068050" y="782638"/>
          <p14:tracePt t="110290" x="11034713" y="731838"/>
          <p14:tracePt t="110311" x="10931525" y="595313"/>
          <p14:tracePt t="110326" x="10829925" y="511175"/>
          <p14:tracePt t="110344" x="10710863" y="442913"/>
          <p14:tracePt t="110363" x="10591800" y="392113"/>
          <p14:tracePt t="110379" x="10488613" y="374650"/>
          <p14:tracePt t="110393" x="10404475" y="357188"/>
          <p14:tracePt t="110395" x="10387013" y="357188"/>
          <p14:tracePt t="110411" x="10353675" y="357188"/>
          <p14:tracePt t="110412" x="10336213" y="357188"/>
          <p14:tracePt t="110425" x="10301288" y="357188"/>
          <p14:tracePt t="110428" x="10267950" y="374650"/>
          <p14:tracePt t="110442" x="10250488" y="392113"/>
          <p14:tracePt t="110444" x="10199688" y="425450"/>
          <p14:tracePt t="110460" x="10148888" y="493713"/>
          <p14:tracePt t="110473" x="10113963" y="527050"/>
          <p14:tracePt t="110494" x="9893300" y="919163"/>
          <p14:tracePt t="110512" x="9807575" y="1208088"/>
          <p14:tracePt t="110528" x="9774238" y="1565275"/>
          <p14:tracePt t="110544" x="9739313" y="1906588"/>
          <p14:tracePt t="110561" x="9739313" y="2314575"/>
          <p14:tracePt t="110576" x="9756775" y="2671763"/>
          <p14:tracePt t="110595" x="9842500" y="2995613"/>
          <p14:tracePt t="110598" x="9893300" y="3114675"/>
          <p14:tracePt t="110608" x="9961563" y="3233738"/>
          <p14:tracePt t="110628" x="10080625" y="3421063"/>
          <p14:tracePt t="110644" x="10113963" y="3522663"/>
          <p14:tracePt t="110660" x="10166350" y="3590925"/>
          <p14:tracePt t="110676" x="10233025" y="3659188"/>
          <p14:tracePt t="110694" x="10285413" y="3709988"/>
          <p14:tracePt t="110710" x="10353675" y="3760788"/>
          <p14:tracePt t="110715" x="10387013" y="3778250"/>
          <p14:tracePt t="110735" x="10420350" y="3794125"/>
          <p14:tracePt t="110741" x="10437813" y="3794125"/>
          <p14:tracePt t="110762" x="10541000" y="3794125"/>
          <p14:tracePt t="110778" x="10607675" y="3692525"/>
          <p14:tracePt t="110792" x="10625138" y="3641725"/>
          <p14:tracePt t="110793" x="10675938" y="3556000"/>
          <p14:tracePt t="110812" x="10761663" y="3368675"/>
          <p14:tracePt t="110827" x="10795000" y="3233738"/>
          <p14:tracePt t="110843" x="10847388" y="3046413"/>
          <p14:tracePt t="110861" x="10915650" y="2773363"/>
          <p14:tracePt t="110876" x="10931525" y="2535238"/>
          <p14:tracePt t="110893" x="10931525" y="2347913"/>
          <p14:tracePt t="110909" x="10931525" y="2144713"/>
          <p14:tracePt t="110925" x="10915650" y="1922463"/>
          <p14:tracePt t="110940" x="10829925" y="1787525"/>
          <p14:tracePt t="110963" x="10675938" y="1531938"/>
          <p14:tracePt t="110968" x="10591800" y="1446213"/>
          <p14:tracePt t="110975" x="10556875" y="1377950"/>
          <p14:tracePt t="110991" x="10472738" y="1327150"/>
          <p14:tracePt t="110994" x="10437813" y="1276350"/>
          <p14:tracePt t="111009" x="10336213" y="1208088"/>
          <p14:tracePt t="111027" x="10250488" y="1174750"/>
          <p14:tracePt t="111043" x="10182225" y="1139825"/>
          <p14:tracePt t="111064" x="10098088" y="1106488"/>
          <p14:tracePt t="111068" x="10080625" y="1106488"/>
          <p14:tracePt t="111079" x="10063163" y="1106488"/>
          <p14:tracePt t="111094" x="10029825" y="1106488"/>
          <p14:tracePt t="111096" x="10012363" y="1106488"/>
          <p14:tracePt t="111107" x="9994900" y="1106488"/>
          <p14:tracePt t="111124" x="9979025" y="1106488"/>
          <p14:tracePt t="111144" x="9926638" y="1122363"/>
          <p14:tracePt t="111159" x="9893300" y="1139825"/>
          <p14:tracePt t="111173" x="9859963" y="1174750"/>
          <p14:tracePt t="111197" x="9807575" y="1276350"/>
          <p14:tracePt t="111207" x="9791700" y="1428750"/>
          <p14:tracePt t="111228" x="9774238" y="1616075"/>
          <p14:tracePt t="111229" x="9774238" y="1719263"/>
          <p14:tracePt t="111239" x="9756775" y="1787525"/>
          <p14:tracePt t="111264" x="9756775" y="2058988"/>
          <p14:tracePt t="111275" x="9756775" y="2160588"/>
          <p14:tracePt t="111277" x="9774238" y="2246313"/>
          <p14:tracePt t="111286" x="9791700" y="2332038"/>
          <p14:tracePt t="111293" x="9825038" y="2398713"/>
          <p14:tracePt t="111308" x="9893300" y="2519363"/>
          <p14:tracePt t="111310" x="9910763" y="2638425"/>
          <p14:tracePt t="111323" x="9961563" y="2757488"/>
          <p14:tracePt t="111347" x="10233025" y="3114675"/>
          <p14:tracePt t="111359" x="10369550" y="3198813"/>
          <p14:tracePt t="111378" x="10472738" y="3216275"/>
          <p14:tracePt t="111391" x="10591800" y="3216275"/>
          <p14:tracePt t="111410" x="10693400" y="3114675"/>
          <p14:tracePt t="111412" x="10710863" y="3079750"/>
          <p14:tracePt t="111425" x="10761663" y="2995613"/>
          <p14:tracePt t="111439" x="10847388" y="2824163"/>
          <p14:tracePt t="111463" x="10898188" y="2552700"/>
          <p14:tracePt t="111473" x="10898188" y="2484438"/>
          <p14:tracePt t="111495" x="10898188" y="2246313"/>
          <p14:tracePt t="111506" x="10898188" y="2195513"/>
          <p14:tracePt t="111508" x="10898188" y="2144713"/>
          <p14:tracePt t="111527" x="10847388" y="2008188"/>
          <p14:tracePt t="111542" x="10812463" y="1906588"/>
          <p14:tracePt t="111558" x="10779125" y="1820863"/>
          <p14:tracePt t="111573" x="10779125" y="1803400"/>
          <p14:tracePt t="111591" x="10744200" y="1787525"/>
          <p14:tracePt t="111609" x="10728325" y="1787525"/>
          <p14:tracePt t="111626" x="10710863" y="1787525"/>
          <p14:tracePt t="111627" x="10693400" y="1787525"/>
          <p14:tracePt t="111640" x="10675938" y="1787525"/>
          <p14:tracePt t="111661" x="10660063" y="1787525"/>
          <p14:tracePt t="111676" x="10625138" y="1787525"/>
          <p14:tracePt t="111693" x="10591800" y="1787525"/>
          <p14:tracePt t="111709" x="10488613" y="1787525"/>
          <p14:tracePt t="111724" x="10387013" y="1684338"/>
          <p14:tracePt t="111742" x="10285413" y="1600200"/>
          <p14:tracePt t="111761" x="10148888" y="1481138"/>
          <p14:tracePt t="111773" x="10113963" y="1463675"/>
          <p14:tracePt t="111793" x="10080625" y="1446213"/>
          <p14:tracePt t="111794" x="10063163" y="1446213"/>
          <p14:tracePt t="111810" x="10045700" y="1446213"/>
          <p14:tracePt t="111823" x="10029825" y="1446213"/>
          <p14:tracePt t="111844" x="9994900" y="1446213"/>
          <p14:tracePt t="111859" x="9979025" y="1446213"/>
          <p14:tracePt t="111876" x="9961563" y="1463675"/>
          <p14:tracePt t="111893" x="9944100" y="1463675"/>
          <p14:tracePt t="111910" x="9926638" y="1481138"/>
          <p14:tracePt t="111925" x="9926638" y="1497013"/>
          <p14:tracePt t="112030" x="9926638" y="1514475"/>
          <p14:tracePt t="112031" x="9926638" y="1531938"/>
          <p14:tracePt t="112039" x="9926638" y="1565275"/>
          <p14:tracePt t="112049" x="9944100" y="1582738"/>
          <p14:tracePt t="112059" x="9944100" y="1600200"/>
          <p14:tracePt t="112076" x="9944100" y="1633538"/>
          <p14:tracePt t="112093" x="9944100" y="1668463"/>
          <p14:tracePt t="112107" x="9944100" y="1701800"/>
          <p14:tracePt t="112125" x="9944100" y="1719263"/>
          <p14:tracePt t="112141" x="9944100" y="1735138"/>
          <p14:tracePt t="112160" x="9944100" y="1770063"/>
          <p14:tracePt t="112174" x="9944100" y="1803400"/>
          <p14:tracePt t="112176" x="9944100" y="1820863"/>
          <p14:tracePt t="112190" x="9944100" y="1838325"/>
          <p14:tracePt t="112208" x="9944100" y="1854200"/>
          <p14:tracePt t="112223" x="9944100" y="1871663"/>
          <p14:tracePt t="112239" x="9944100" y="1889125"/>
          <p14:tracePt t="112258" x="9944100" y="1906588"/>
          <p14:tracePt t="112273" x="9944100" y="1922463"/>
          <p14:tracePt t="112290" x="9944100" y="1939925"/>
          <p14:tracePt t="112309" x="9944100" y="1957388"/>
          <p14:tracePt t="112326" x="9944100" y="1973263"/>
          <p14:tracePt t="112343" x="9944100" y="1990725"/>
          <p14:tracePt t="112359" x="9944100" y="2025650"/>
          <p14:tracePt t="112375" x="9944100" y="2058988"/>
          <p14:tracePt t="112394" x="9961563" y="2093913"/>
          <p14:tracePt t="112409" x="9961563" y="2144713"/>
          <p14:tracePt t="112425" x="9961563" y="2195513"/>
          <p14:tracePt t="112439" x="9979025" y="2246313"/>
          <p14:tracePt t="112457" x="9979025" y="2279650"/>
          <p14:tracePt t="112474" x="9979025" y="2314575"/>
          <p14:tracePt t="112492" x="9994900" y="2332038"/>
          <p14:tracePt t="112508" x="10012363" y="2332038"/>
          <p14:tracePt t="112523" x="10029825" y="2347913"/>
          <p14:tracePt t="112540" x="10045700" y="2347913"/>
          <p14:tracePt t="112560" x="10063163" y="2347913"/>
          <p14:tracePt t="112575" x="10098088" y="2365375"/>
          <p14:tracePt t="112593" x="10131425" y="2382838"/>
          <p14:tracePt t="112609" x="10166350" y="2398713"/>
          <p14:tracePt t="112625" x="10217150" y="2398713"/>
          <p14:tracePt t="112639" x="10233025" y="2416175"/>
          <p14:tracePt t="112656" x="10267950" y="2416175"/>
          <p14:tracePt t="112673" x="10318750" y="2433638"/>
          <p14:tracePt t="112688" x="10387013" y="2451100"/>
          <p14:tracePt t="112706" x="10404475" y="2451100"/>
          <p14:tracePt t="112725" x="10455275" y="2451100"/>
          <p14:tracePt t="112739" x="10472738" y="2451100"/>
          <p14:tracePt t="112755" x="10488613" y="2433638"/>
          <p14:tracePt t="112772" x="10523538" y="2398713"/>
          <p14:tracePt t="112789" x="10556875" y="2347913"/>
          <p14:tracePt t="112809" x="10574338" y="2297113"/>
          <p14:tracePt t="112810" x="10591800" y="2263775"/>
          <p14:tracePt t="112823" x="10591800" y="2246313"/>
          <p14:tracePt t="112840" x="10607675" y="2178050"/>
          <p14:tracePt t="112841" x="10607675" y="2144713"/>
          <p14:tracePt t="112856" x="10625138" y="2109788"/>
          <p14:tracePt t="112857" x="10625138" y="2058988"/>
          <p14:tracePt t="112875" x="10625138" y="1973263"/>
          <p14:tracePt t="112889" x="10625138" y="1889125"/>
          <p14:tracePt t="112908" x="10625138" y="1787525"/>
          <p14:tracePt t="112924" x="10625138" y="1701800"/>
          <p14:tracePt t="112940" x="10625138" y="1616075"/>
          <p14:tracePt t="112956" x="10607675" y="1547813"/>
          <p14:tracePt t="112972" x="10607675" y="1481138"/>
          <p14:tracePt t="112988" x="10574338" y="1412875"/>
          <p14:tracePt t="112996" x="10574338" y="1395413"/>
          <p14:tracePt t="113006" x="10556875" y="1362075"/>
          <p14:tracePt t="113022" x="10523538" y="1327150"/>
          <p14:tracePt t="113023" x="10523538" y="1309688"/>
          <p14:tracePt t="113039" x="10506075" y="1293813"/>
          <p14:tracePt t="113040" x="10472738" y="1258888"/>
          <p14:tracePt t="113057" x="10472738" y="1225550"/>
          <p14:tracePt t="113073" x="10455275" y="1208088"/>
          <p14:tracePt t="113093" x="10437813" y="1208088"/>
          <p14:tracePt t="113105" x="10420350" y="1208088"/>
          <p14:tracePt t="113124" x="10369550" y="1208088"/>
          <p14:tracePt t="113138" x="10336213" y="1208088"/>
          <p14:tracePt t="113156" x="10301288" y="1208088"/>
          <p14:tracePt t="113173" x="10250488" y="1208088"/>
          <p14:tracePt t="113188" x="10199688" y="1243013"/>
          <p14:tracePt t="113205" x="10148888" y="1258888"/>
          <p14:tracePt t="113221" x="10113963" y="1293813"/>
          <p14:tracePt t="113241" x="10080625" y="1344613"/>
          <p14:tracePt t="113256" x="10045700" y="1362075"/>
          <p14:tracePt t="113274" x="10029825" y="1412875"/>
          <p14:tracePt t="113289" x="10012363" y="1463675"/>
          <p14:tracePt t="113305" x="9994900" y="1514475"/>
          <p14:tracePt t="113324" x="9979025" y="1565275"/>
          <p14:tracePt t="113325" x="9979025" y="1633538"/>
          <p14:tracePt t="113340" x="9961563" y="1668463"/>
          <p14:tracePt t="113342" x="9961563" y="1701800"/>
          <p14:tracePt t="113355" x="9961563" y="1752600"/>
          <p14:tracePt t="113377" x="9961563" y="1871663"/>
          <p14:tracePt t="113389" x="9961563" y="1922463"/>
          <p14:tracePt t="113390" x="9961563" y="1973263"/>
          <p14:tracePt t="113408" x="9979025" y="2058988"/>
          <p14:tracePt t="113423" x="9994900" y="2127250"/>
          <p14:tracePt t="113440" x="10012363" y="2228850"/>
          <p14:tracePt t="113459" x="10029825" y="2297113"/>
          <p14:tracePt t="113474" x="10029825" y="2332038"/>
          <p14:tracePt t="113492" x="10045700" y="2416175"/>
          <p14:tracePt t="113496" x="10045700" y="2451100"/>
          <p14:tracePt t="113527" x="10063163" y="2535238"/>
          <p14:tracePt t="113535" x="10080625" y="2570163"/>
          <p14:tracePt t="113541" x="10098088" y="2570163"/>
          <p14:tracePt t="113580" x="10113963" y="2586038"/>
          <p14:tracePt t="113593" x="10131425" y="2586038"/>
          <p14:tracePt t="113608" x="10166350" y="2586038"/>
          <p14:tracePt t="113624" x="10182225" y="2586038"/>
          <p14:tracePt t="113638" x="10217150" y="2586038"/>
          <p14:tracePt t="113655" x="10285413" y="2570163"/>
          <p14:tracePt t="113671" x="10353675" y="2535238"/>
          <p14:tracePt t="113691" x="10387013" y="2535238"/>
          <p14:tracePt t="113694" x="10420350" y="2501900"/>
          <p14:tracePt t="113710" x="10455275" y="2484438"/>
          <p14:tracePt t="113721" x="10488613" y="2451100"/>
          <p14:tracePt t="113724" x="10506075" y="2416175"/>
          <p14:tracePt t="113732" x="10523538" y="2398713"/>
          <p14:tracePt t="113739" x="10541000" y="2365375"/>
          <p14:tracePt t="113754" x="10574338" y="2297113"/>
          <p14:tracePt t="113775" x="10607675" y="2228850"/>
          <p14:tracePt t="113778" x="10625138" y="2195513"/>
          <p14:tracePt t="113788" x="10625138" y="2178050"/>
          <p14:tracePt t="113813" x="10660063" y="2058988"/>
          <p14:tracePt t="113822" x="10660063" y="2025650"/>
          <p14:tracePt t="113844" x="10660063" y="1957388"/>
          <p14:tracePt t="113857" x="10660063" y="1871663"/>
          <p14:tracePt t="113871" x="10660063" y="1838325"/>
          <p14:tracePt t="113892" x="10642600" y="1719263"/>
          <p14:tracePt t="113910" x="10591800" y="1651000"/>
          <p14:tracePt t="113927" x="10556875" y="1565275"/>
          <p14:tracePt t="113941" x="10523538" y="1531938"/>
          <p14:tracePt t="113956" x="10472738" y="1497013"/>
          <p14:tracePt t="113971" x="10455275" y="1481138"/>
          <p14:tracePt t="113990" x="10404475" y="1463675"/>
          <p14:tracePt t="114009" x="10336213" y="1463675"/>
          <p14:tracePt t="114025" x="10301288" y="1463675"/>
          <p14:tracePt t="114040" x="10285413" y="1463675"/>
          <p14:tracePt t="114044" x="10250488" y="1463675"/>
          <p14:tracePt t="114080" x="10182225" y="1497013"/>
          <p14:tracePt t="114096" x="10166350" y="1497013"/>
          <p14:tracePt t="114115" x="10148888" y="1497013"/>
          <p14:tracePt t="114127" x="10131425" y="1514475"/>
          <p14:tracePt t="114152" x="10113963" y="1531938"/>
          <p14:tracePt t="114160" x="10113963" y="1547813"/>
          <p14:tracePt t="114175" x="10098088" y="1582738"/>
          <p14:tracePt t="114190" x="10098088" y="1600200"/>
          <p14:tracePt t="114191" x="10080625" y="1600200"/>
          <p14:tracePt t="114208" x="10080625" y="1616075"/>
          <p14:tracePt t="114222" x="10080625" y="1633538"/>
          <p14:tracePt t="114239" x="10080625" y="1651000"/>
          <p14:tracePt t="114264" x="10080625" y="1668463"/>
          <p14:tracePt t="114566" x="10080625" y="1684338"/>
          <p14:tracePt t="114993" x="10080625" y="1701800"/>
          <p14:tracePt t="115003" x="10063163" y="1719263"/>
          <p14:tracePt t="115012" x="10063163" y="1735138"/>
          <p14:tracePt t="115021" x="10063163" y="1752600"/>
          <p14:tracePt t="115037" x="10063163" y="1803400"/>
          <p14:tracePt t="115053" x="10045700" y="1838325"/>
          <p14:tracePt t="115071" x="10045700" y="1889125"/>
          <p14:tracePt t="115076" x="10029825" y="1922463"/>
          <p14:tracePt t="115089" x="10029825" y="1939925"/>
          <p14:tracePt t="115105" x="10029825" y="1957388"/>
          <p14:tracePt t="115122" x="10029825" y="2025650"/>
          <p14:tracePt t="115140" x="10029825" y="2041525"/>
          <p14:tracePt t="115157" x="10029825" y="2076450"/>
          <p14:tracePt t="115171" x="10029825" y="2093913"/>
          <p14:tracePt t="115187" x="10029825" y="2109788"/>
          <p14:tracePt t="115204" x="10029825" y="2160588"/>
          <p14:tracePt t="115220" x="10029825" y="2178050"/>
          <p14:tracePt t="115237" x="10029825" y="2195513"/>
          <p14:tracePt t="115255" x="10029825" y="2228850"/>
          <p14:tracePt t="115270" x="10029825" y="2263775"/>
          <p14:tracePt t="115288" x="10029825" y="2297113"/>
          <p14:tracePt t="115304" x="10045700" y="2297113"/>
          <p14:tracePt t="115306" x="10045700" y="2314575"/>
          <p14:tracePt t="115320" x="10080625" y="2332038"/>
          <p14:tracePt t="115321" x="10098088" y="2332038"/>
          <p14:tracePt t="115340" x="10131425" y="2347913"/>
          <p14:tracePt t="115358" x="10199688" y="2365375"/>
          <p14:tracePt t="115372" x="10217150" y="2382838"/>
          <p14:tracePt t="115389" x="10285413" y="2382838"/>
          <p14:tracePt t="115405" x="10336213" y="2382838"/>
          <p14:tracePt t="115421" x="10369550" y="2382838"/>
          <p14:tracePt t="115440" x="10420350" y="2382838"/>
          <p14:tracePt t="115457" x="10488613" y="2382838"/>
          <p14:tracePt t="115462" x="10541000" y="2365375"/>
          <p14:tracePt t="115475" x="10660063" y="2347913"/>
          <p14:tracePt t="115488" x="10675938" y="2347913"/>
          <p14:tracePt t="115489" x="10693400" y="2347913"/>
          <p14:tracePt t="115503" x="10693400" y="2332038"/>
          <p14:tracePt t="115522" x="10710863" y="2314575"/>
          <p14:tracePt t="115538" x="10728325" y="2279650"/>
          <p14:tracePt t="115555" x="10744200" y="2263775"/>
          <p14:tracePt t="115570" x="10761663" y="2246313"/>
          <p14:tracePt t="115589" x="10779125" y="2212975"/>
          <p14:tracePt t="115607" x="10795000" y="2160588"/>
          <p14:tracePt t="115626" x="10812463" y="2109788"/>
          <p14:tracePt t="115637" x="10812463" y="2093913"/>
          <p14:tracePt t="115658" x="10812463" y="2008188"/>
          <p14:tracePt t="115671" x="10812463" y="1973263"/>
          <p14:tracePt t="115672" x="10812463" y="1939925"/>
          <p14:tracePt t="115686" x="10812463" y="1906588"/>
          <p14:tracePt t="115687" x="10812463" y="1889125"/>
          <p14:tracePt t="115706" x="10812463" y="1838325"/>
          <p14:tracePt t="115721" x="10812463" y="1752600"/>
          <p14:tracePt t="115740" x="10812463" y="1701800"/>
          <p14:tracePt t="115755" x="10812463" y="1668463"/>
          <p14:tracePt t="115770" x="10795000" y="1633538"/>
          <p14:tracePt t="115786" x="10779125" y="1616075"/>
          <p14:tracePt t="115804" x="10761663" y="1582738"/>
          <p14:tracePt t="115808" x="10728325" y="1565275"/>
          <p14:tracePt t="115819" x="10710863" y="1547813"/>
          <p14:tracePt t="115841" x="10675938" y="1514475"/>
          <p14:tracePt t="115855" x="10625138" y="1481138"/>
          <p14:tracePt t="115870" x="10591800" y="1446213"/>
          <p14:tracePt t="115890" x="10472738" y="1395413"/>
          <p14:tracePt t="115906" x="10353675" y="1327150"/>
          <p14:tracePt t="115920" x="10250488" y="1258888"/>
          <p14:tracePt t="115939" x="10182225" y="1258888"/>
          <p14:tracePt t="115957" x="10113963" y="1208088"/>
          <p14:tracePt t="115971" x="10063163" y="1208088"/>
          <p14:tracePt t="115987" x="10029825" y="1208088"/>
          <p14:tracePt t="116007" x="10012363" y="1208088"/>
          <p14:tracePt t="116037" x="9994900" y="1208088"/>
          <p14:tracePt t="116066" x="9979025" y="1208088"/>
          <p14:tracePt t="116075" x="9961563" y="1208088"/>
          <p14:tracePt t="116088" x="9944100" y="1208088"/>
          <p14:tracePt t="116092" x="9926638" y="1208088"/>
          <p14:tracePt t="116102" x="9910763" y="1208088"/>
          <p14:tracePt t="116103" x="9893300" y="1208088"/>
          <p14:tracePt t="116123" x="9875838" y="1243013"/>
          <p14:tracePt t="116139" x="9842500" y="1276350"/>
          <p14:tracePt t="116154" x="9791700" y="1309688"/>
          <p14:tracePt t="116170" x="9739313" y="1362075"/>
          <p14:tracePt t="116188" x="9723438" y="1412875"/>
          <p14:tracePt t="116206" x="9655175" y="1497013"/>
          <p14:tracePt t="116221" x="9620250" y="1547813"/>
          <p14:tracePt t="116222" x="9604375" y="1582738"/>
          <p14:tracePt t="116238" x="9586913" y="1633538"/>
          <p14:tracePt t="116254" x="9586913" y="1701800"/>
          <p14:tracePt t="116274" x="9569450" y="1752600"/>
          <p14:tracePt t="116285" x="9569450" y="1787525"/>
          <p14:tracePt t="116305" x="9569450" y="1854200"/>
          <p14:tracePt t="116320" x="9569450" y="1906588"/>
          <p14:tracePt t="116336" x="9569450" y="1922463"/>
          <p14:tracePt t="116354" x="9569450" y="1973263"/>
          <p14:tracePt t="116377" x="9569450" y="2008188"/>
          <p14:tracePt t="116389" x="9569450" y="2025650"/>
          <p14:tracePt t="116406" x="9569450" y="2041525"/>
          <p14:tracePt t="116431" x="9569450" y="2058988"/>
          <p14:tracePt t="116447" x="9569450" y="2093913"/>
          <p14:tracePt t="116454" x="9569450" y="2109788"/>
          <p14:tracePt t="116472" x="9569450" y="2144713"/>
          <p14:tracePt t="116495" x="9569450" y="2160588"/>
          <p14:tracePt t="116502" x="9586913" y="2195513"/>
          <p14:tracePt t="116520" x="9586913" y="2212975"/>
          <p14:tracePt t="116538" x="9586913" y="2228850"/>
          <p14:tracePt t="116553" x="9586913" y="2246313"/>
          <p14:tracePt t="116569" x="9604375" y="2263775"/>
          <p14:tracePt t="116587" x="9620250" y="2263775"/>
          <p14:tracePt t="116615" x="9637713" y="2279650"/>
          <p14:tracePt t="116641" x="9672638" y="2279650"/>
          <p14:tracePt t="116646" x="9688513" y="2279650"/>
          <p14:tracePt t="116653" x="9705975" y="2279650"/>
          <p14:tracePt t="116673" x="9739313" y="2297113"/>
          <p14:tracePt t="116687" x="9774238" y="2297113"/>
          <p14:tracePt t="116704" x="9807575" y="2297113"/>
          <p14:tracePt t="116724" x="9825038" y="2297113"/>
          <p14:tracePt t="116737" x="9842500" y="2297113"/>
          <p14:tracePt t="116754" x="9875838" y="2297113"/>
          <p14:tracePt t="116772" x="9944100" y="2297113"/>
          <p14:tracePt t="116789" x="9979025" y="2297113"/>
          <p14:tracePt t="116802" x="10012363" y="2297113"/>
          <p14:tracePt t="116803" x="10045700" y="2297113"/>
          <p14:tracePt t="116822" x="10131425" y="2297113"/>
          <p14:tracePt t="116841" x="10199688" y="2297113"/>
          <p14:tracePt t="116854" x="10250488" y="2297113"/>
          <p14:tracePt t="116869" x="10285413" y="2297113"/>
          <p14:tracePt t="116886" x="10336213" y="2297113"/>
          <p14:tracePt t="116905" x="10353675" y="2297113"/>
          <p14:tracePt t="116918" x="10387013" y="2297113"/>
          <p14:tracePt t="116936" x="10404475" y="2297113"/>
          <p14:tracePt t="116953" x="10455275" y="2297113"/>
          <p14:tracePt t="116975" x="10506075" y="2297113"/>
          <p14:tracePt t="116987" x="10541000" y="2279650"/>
          <p14:tracePt t="117006" x="10574338" y="2279650"/>
          <p14:tracePt t="117021" x="10625138" y="2279650"/>
          <p14:tracePt t="117038" x="10660063" y="2263775"/>
          <p14:tracePt t="117054" x="10675938" y="2263775"/>
          <p14:tracePt t="117071" x="10693400" y="2263775"/>
          <p14:tracePt t="117093" x="10710863" y="2246313"/>
          <p14:tracePt t="117108" x="10728325" y="2228850"/>
          <p14:tracePt t="117112" x="10744200" y="2228850"/>
          <p14:tracePt t="117124" x="10761663" y="2212975"/>
          <p14:tracePt t="117152" x="10779125" y="2195513"/>
          <p14:tracePt t="117165" x="10795000" y="2178050"/>
          <p14:tracePt t="117172" x="10812463" y="2160588"/>
          <p14:tracePt t="117207" x="10829925" y="2160588"/>
          <p14:tracePt t="117222" x="10829925" y="2144713"/>
          <p14:tracePt t="117232" x="10847388" y="2127250"/>
          <p14:tracePt t="117261" x="10863263" y="2109788"/>
          <p14:tracePt t="117296" x="10863263" y="2093913"/>
          <p14:tracePt t="117316" x="10863263" y="2076450"/>
          <p14:tracePt t="117377" x="10863263" y="2058988"/>
          <p14:tracePt t="117406" x="10863263" y="2041525"/>
          <p14:tracePt t="117549" x="10863263" y="2025650"/>
          <p14:tracePt t="117555" x="10863263" y="2008188"/>
          <p14:tracePt t="117569" x="10863263" y="1957388"/>
          <p14:tracePt t="117591" x="10863263" y="1939925"/>
          <p14:tracePt t="117602" x="10863263" y="1889125"/>
          <p14:tracePt t="117621" x="10829925" y="1838325"/>
          <p14:tracePt t="117637" x="10795000" y="1770063"/>
          <p14:tracePt t="117654" x="10761663" y="1735138"/>
          <p14:tracePt t="117668" x="10710863" y="1684338"/>
          <p14:tracePt t="117687" x="10693400" y="1651000"/>
          <p14:tracePt t="117704" x="10660063" y="1616075"/>
          <p14:tracePt t="117722" x="10556875" y="1547813"/>
          <p14:tracePt t="117737" x="10506075" y="1531938"/>
          <p14:tracePt t="117754" x="10488613" y="1497013"/>
          <p14:tracePt t="117771" x="10420350" y="1463675"/>
          <p14:tracePt t="117789" x="10353675" y="1463675"/>
          <p14:tracePt t="117803" x="10301288" y="1446213"/>
          <p14:tracePt t="117818" x="10250488" y="1446213"/>
          <p14:tracePt t="117834" x="10217150" y="1446213"/>
          <p14:tracePt t="117851" x="10166350" y="1446213"/>
          <p14:tracePt t="117868" x="10098088" y="1428750"/>
          <p14:tracePt t="117887" x="9979025" y="1412875"/>
          <p14:tracePt t="117903" x="9926638" y="1412875"/>
          <p14:tracePt t="117922" x="9875838" y="1395413"/>
          <p14:tracePt t="117938" x="9859963" y="1395413"/>
          <p14:tracePt t="117954" x="9825038" y="1412875"/>
          <p14:tracePt t="117973" x="9774238" y="1446213"/>
          <p14:tracePt t="117986" x="9756775" y="1463675"/>
          <p14:tracePt t="118001" x="9739313" y="1463675"/>
          <p14:tracePt t="118008" x="9739313" y="1481138"/>
          <p14:tracePt t="118018" x="9723438" y="1481138"/>
          <p14:tracePt t="118037" x="9723438" y="1497013"/>
          <p14:tracePt t="118053" x="9705975" y="1497013"/>
          <p14:tracePt t="118069" x="9705975" y="1514475"/>
          <p14:tracePt t="118085" x="9688513" y="1565275"/>
          <p14:tracePt t="118089" x="9672638" y="1600200"/>
          <p14:tracePt t="118100" x="9672638" y="1616075"/>
          <p14:tracePt t="118122" x="9655175" y="1684338"/>
          <p14:tracePt t="118137" x="9637713" y="1735138"/>
          <p14:tracePt t="118155" x="9637713" y="1803400"/>
          <p14:tracePt t="118171" x="9620250" y="1854200"/>
          <p14:tracePt t="118186" x="9620250" y="1906588"/>
          <p14:tracePt t="118203" x="9604375" y="1973263"/>
          <p14:tracePt t="118218" x="9569450" y="2058988"/>
          <p14:tracePt t="118234" x="9569450" y="2127250"/>
          <p14:tracePt t="118251" x="9569450" y="2195513"/>
          <p14:tracePt t="118269" x="9569450" y="2263775"/>
          <p14:tracePt t="118271" x="9586913" y="2314575"/>
          <p14:tracePt t="118285" x="9586913" y="2332038"/>
          <p14:tracePt t="118301" x="9620250" y="2416175"/>
          <p14:tracePt t="118318" x="9620250" y="2466975"/>
          <p14:tracePt t="118321" x="9620250" y="2484438"/>
          <p14:tracePt t="118336" x="9637713" y="2501900"/>
          <p14:tracePt t="118352" x="9688513" y="2552700"/>
          <p14:tracePt t="118370" x="9705975" y="2586038"/>
          <p14:tracePt t="118388" x="9739313" y="2603500"/>
          <p14:tracePt t="118389" x="9756775" y="2620963"/>
          <p14:tracePt t="118403" x="9774238" y="2638425"/>
          <p14:tracePt t="118420" x="9825038" y="2654300"/>
          <p14:tracePt t="118421" x="9842500" y="2654300"/>
          <p14:tracePt t="118435" x="9859963" y="2654300"/>
          <p14:tracePt t="118452" x="9910763" y="2654300"/>
          <p14:tracePt t="118456" x="9926638" y="2654300"/>
          <p14:tracePt t="118469" x="9944100" y="2654300"/>
          <p14:tracePt t="118488" x="9994900" y="2671763"/>
          <p14:tracePt t="118503" x="10080625" y="2671763"/>
          <p14:tracePt t="118518" x="10131425" y="2671763"/>
          <p14:tracePt t="118535" x="10182225" y="2671763"/>
          <p14:tracePt t="118553" x="10233025" y="2671763"/>
          <p14:tracePt t="118569" x="10301288" y="2671763"/>
          <p14:tracePt t="118585" x="10455275" y="2654300"/>
          <p14:tracePt t="118602" x="10541000" y="2638425"/>
          <p14:tracePt t="118618" x="10625138" y="2620963"/>
          <p14:tracePt t="118638" x="10660063" y="2586038"/>
          <p14:tracePt t="118653" x="10693400" y="2570163"/>
          <p14:tracePt t="118668" x="10710863" y="2570163"/>
          <p14:tracePt t="118669" x="10728325" y="2552700"/>
          <p14:tracePt t="118695" x="10744200" y="2535238"/>
          <p14:tracePt t="118701" x="10761663" y="2519363"/>
          <p14:tracePt t="118720" x="10779125" y="2519363"/>
          <p14:tracePt t="118737" x="10812463" y="2484438"/>
          <p14:tracePt t="118753" x="10829925" y="2466975"/>
          <p14:tracePt t="118773" x="10863263" y="2433638"/>
          <p14:tracePt t="118776" x="10863263" y="2416175"/>
          <p14:tracePt t="118784" x="10880725" y="2398713"/>
          <p14:tracePt t="118805" x="10898188" y="2365375"/>
          <p14:tracePt t="118817" x="10915650" y="2347913"/>
          <p14:tracePt t="118836" x="10931525" y="2314575"/>
          <p14:tracePt t="118840" x="10948988" y="2314575"/>
          <p14:tracePt t="118855" x="10948988" y="2297113"/>
          <p14:tracePt t="118927" x="10966450" y="2297113"/>
          <p14:tracePt t="119100" x="10966450" y="2279650"/>
          <p14:tracePt t="119155" x="10966450" y="2263775"/>
          <p14:tracePt t="119158" x="10966450" y="2246313"/>
          <p14:tracePt t="119163" x="10966450" y="2212975"/>
          <p14:tracePt t="119172" x="10948988" y="2195513"/>
          <p14:tracePt t="119186" x="10948988" y="2178050"/>
          <p14:tracePt t="119187" x="10931525" y="2144713"/>
          <p14:tracePt t="119202" x="10931525" y="2127250"/>
          <p14:tracePt t="119204" x="10931525" y="2093913"/>
          <p14:tracePt t="119220" x="10915650" y="2041525"/>
          <p14:tracePt t="119233" x="10915650" y="2025650"/>
          <p14:tracePt t="119254" x="10898188" y="1973263"/>
          <p14:tracePt t="119272" x="10898188" y="1939925"/>
          <p14:tracePt t="119284" x="10898188" y="1906588"/>
          <p14:tracePt t="119301" x="10880725" y="1838325"/>
          <p14:tracePt t="119318" x="10863263" y="1803400"/>
          <p14:tracePt t="119334" x="10829925" y="1701800"/>
          <p14:tracePt t="119352" x="10795000" y="1633538"/>
          <p14:tracePt t="119367" x="10779125" y="1582738"/>
          <p14:tracePt t="119384" x="10744200" y="1547813"/>
          <p14:tracePt t="119403" x="10693400" y="1497013"/>
          <p14:tracePt t="119420" x="10660063" y="1463675"/>
          <p14:tracePt t="119434" x="10625138" y="1412875"/>
          <p14:tracePt t="119454" x="10541000" y="1377950"/>
          <p14:tracePt t="119469" x="10488613" y="1362075"/>
          <p14:tracePt t="119483" x="10404475" y="1309688"/>
          <p14:tracePt t="119499" x="10318750" y="1293813"/>
          <p14:tracePt t="119517" x="10250488" y="1276350"/>
          <p14:tracePt t="119533" x="10233025" y="1258888"/>
          <p14:tracePt t="119551" x="10199688" y="1258888"/>
          <p14:tracePt t="119568" x="10098088" y="1258888"/>
          <p14:tracePt t="119570" x="10063163" y="1258888"/>
          <p14:tracePt t="119585" x="10029825" y="1258888"/>
          <p14:tracePt t="119586" x="9994900" y="1258888"/>
          <p14:tracePt t="119602" x="9944100" y="1258888"/>
          <p14:tracePt t="119617" x="9910763" y="1258888"/>
          <p14:tracePt t="119622" x="9910763" y="1276350"/>
          <p14:tracePt t="119636" x="9875838" y="1293813"/>
          <p14:tracePt t="119654" x="9859963" y="1309688"/>
          <p14:tracePt t="119670" x="9825038" y="1377950"/>
          <p14:tracePt t="119686" x="9807575" y="1412875"/>
          <p14:tracePt t="119701" x="9774238" y="1463675"/>
          <p14:tracePt t="119719" x="9756775" y="1497013"/>
          <p14:tracePt t="119733" x="9756775" y="1514475"/>
          <p14:tracePt t="119753" x="9739313" y="1547813"/>
          <p14:tracePt t="119758" x="9723438" y="1565275"/>
          <p14:tracePt t="119766" x="9723438" y="1582738"/>
          <p14:tracePt t="119783" x="9705975" y="1600200"/>
          <p14:tracePt t="119801" x="9637713" y="1770063"/>
          <p14:tracePt t="119805" x="9620250" y="1854200"/>
          <p14:tracePt t="119821" x="9586913" y="1957388"/>
          <p14:tracePt t="119834" x="9569450" y="2058988"/>
          <p14:tracePt t="119850" x="9569450" y="2160588"/>
          <p14:tracePt t="119870" x="9569450" y="2228850"/>
          <p14:tracePt t="119885" x="9569450" y="2279650"/>
          <p14:tracePt t="119903" x="9569450" y="2332038"/>
          <p14:tracePt t="119919" x="9569450" y="2347913"/>
          <p14:tracePt t="119937" x="9586913" y="2382838"/>
          <p14:tracePt t="119955" x="9604375" y="2416175"/>
          <p14:tracePt t="119973" x="9604375" y="2451100"/>
          <p14:tracePt t="119992" x="9620250" y="2466975"/>
          <p14:tracePt t="120009" x="9655175" y="2501900"/>
          <p14:tracePt t="120016" x="9672638" y="2519363"/>
          <p14:tracePt t="120041" x="9705975" y="2535238"/>
          <p14:tracePt t="120049" x="9723438" y="2552700"/>
          <p14:tracePt t="120071" x="9791700" y="2586038"/>
          <p14:tracePt t="120083" x="9825038" y="2603500"/>
          <p14:tracePt t="120106" x="9910763" y="2638425"/>
          <p14:tracePt t="120119" x="9944100" y="2654300"/>
          <p14:tracePt t="120122" x="9979025" y="2654300"/>
          <p14:tracePt t="120133" x="10012363" y="2671763"/>
          <p14:tracePt t="120135" x="10045700" y="2671763"/>
          <p14:tracePt t="120153" x="10098088" y="2689225"/>
          <p14:tracePt t="120167" x="10166350" y="2689225"/>
          <p14:tracePt t="120185" x="10233025" y="2689225"/>
          <p14:tracePt t="120203" x="10267950" y="2689225"/>
          <p14:tracePt t="120225" x="10336213" y="2654300"/>
          <p14:tracePt t="120234" x="10353675" y="2654300"/>
          <p14:tracePt t="120251" x="10387013" y="2654300"/>
          <p14:tracePt t="120270" x="10404475" y="2638425"/>
          <p14:tracePt t="121473" x="10387013" y="2638425"/>
          <p14:tracePt t="121479" x="10369550" y="2638425"/>
          <p14:tracePt t="121483" x="10353675" y="2638425"/>
          <p14:tracePt t="121500" x="10318750" y="2638425"/>
          <p14:tracePt t="121501" x="10301288" y="2638425"/>
          <p14:tracePt t="121517" x="10267950" y="2638425"/>
          <p14:tracePt t="121707" x="10250488" y="2638425"/>
          <p14:tracePt t="122110" x="10233025" y="2638425"/>
          <p14:tracePt t="122165" x="10217150" y="2638425"/>
          <p14:tracePt t="122469" x="10199688" y="2638425"/>
          <p14:tracePt t="122535" x="10182225" y="2638425"/>
          <p14:tracePt t="122615" x="10166350" y="2638425"/>
          <p14:tracePt t="122788" x="10131425" y="2638425"/>
          <p14:tracePt t="122794" x="10063163" y="2638425"/>
          <p14:tracePt t="122799" x="9994900" y="2638425"/>
          <p14:tracePt t="122815" x="9926638" y="2654300"/>
          <p14:tracePt t="122816" x="9859963" y="2705100"/>
          <p14:tracePt t="122832" x="9569450" y="2757488"/>
          <p14:tracePt t="122852" x="9126538" y="2808288"/>
          <p14:tracePt t="122866" x="8496300" y="2892425"/>
          <p14:tracePt t="122880" x="7458075" y="2995613"/>
          <p14:tracePt t="122902" x="6232525" y="3097213"/>
          <p14:tracePt t="122904" x="5260975" y="3097213"/>
          <p14:tracePt t="122913" x="4495800" y="3097213"/>
          <p14:tracePt t="122935" x="1924050" y="3097213"/>
          <p14:tracePt t="122948" x="817563" y="309721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itle 1"/>
          <p:cNvSpPr txBox="1">
            <a:spLocks noGrp="1"/>
          </p:cNvSpPr>
          <p:nvPr>
            <p:ph type="title"/>
          </p:nvPr>
        </p:nvSpPr>
        <p:spPr>
          <a:xfrm>
            <a:off x="838200" y="365125"/>
            <a:ext cx="10515600" cy="1325563"/>
          </a:xfrm>
          <a:prstGeom prst="rect">
            <a:avLst/>
          </a:prstGeom>
        </p:spPr>
        <p:txBody>
          <a:bodyPr/>
          <a:lstStyle>
            <a:lvl1pPr defTabSz="905255">
              <a:defRPr sz="4356"/>
            </a:lvl1pPr>
          </a:lstStyle>
          <a:p>
            <a:r>
              <a:t>Proposed Approach – Black-box model of DUV</a:t>
            </a:r>
          </a:p>
        </p:txBody>
      </p:sp>
      <p:sp>
        <p:nvSpPr>
          <p:cNvPr id="140" name="Content Placeholder 2"/>
          <p:cNvSpPr txBox="1">
            <a:spLocks noGrp="1"/>
          </p:cNvSpPr>
          <p:nvPr>
            <p:ph type="body" idx="1"/>
          </p:nvPr>
        </p:nvSpPr>
        <p:spPr>
          <a:xfrm>
            <a:off x="838200" y="1825625"/>
            <a:ext cx="10515600" cy="3399520"/>
          </a:xfrm>
          <a:prstGeom prst="rect">
            <a:avLst/>
          </a:prstGeom>
        </p:spPr>
        <p:txBody>
          <a:bodyPr/>
          <a:lstStyle/>
          <a:p>
            <a:r>
              <a:rPr dirty="0"/>
              <a:t>TB and DUV change rapidly resulting in new training iterations.</a:t>
            </a:r>
          </a:p>
          <a:p>
            <a:r>
              <a:rPr dirty="0"/>
              <a:t>ML training can be expensive in terms of time, licensing and compute resources.</a:t>
            </a:r>
          </a:p>
          <a:p>
            <a:r>
              <a:rPr lang="en-US" dirty="0"/>
              <a:t>T</a:t>
            </a:r>
            <a:r>
              <a:rPr dirty="0"/>
              <a:t>he focus is only on the stimulus generation from TB, so black-box your DUV as much as you can or use a BFM for training.</a:t>
            </a:r>
          </a:p>
        </p:txBody>
      </p:sp>
      <p:pic>
        <p:nvPicPr>
          <p:cNvPr id="3" name="Audio 2">
            <a:hlinkClick r:id="" action="ppaction://media"/>
            <a:extLst>
              <a:ext uri="{FF2B5EF4-FFF2-40B4-BE49-F238E27FC236}">
                <a16:creationId xmlns:a16="http://schemas.microsoft.com/office/drawing/2014/main" id="{18915E81-CFC7-B545-2607-D2878D37841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cSld>
  <p:clrMapOvr>
    <a:masterClrMapping/>
  </p:clrMapOvr>
  <p:transition spd="med" advTm="419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107" x="204788" y="1820863"/>
          <p14:tracePt t="4116" x="341313" y="1820863"/>
          <p14:tracePt t="4136" x="630238" y="1820863"/>
          <p14:tracePt t="4137" x="800100" y="1820863"/>
          <p14:tracePt t="4151" x="936625" y="1820863"/>
          <p14:tracePt t="4169" x="1379538" y="1820863"/>
          <p14:tracePt t="4182" x="1566863" y="1787525"/>
          <p14:tracePt t="4203" x="2111375" y="1770063"/>
          <p14:tracePt t="4217" x="2587625" y="1735138"/>
          <p14:tracePt t="4238" x="3133725" y="1701800"/>
          <p14:tracePt t="4250" x="3678238" y="1684338"/>
          <p14:tracePt t="4267" x="4324350" y="1684338"/>
          <p14:tracePt t="4282" x="5040313" y="1684338"/>
          <p14:tracePt t="4300" x="5738813" y="1684338"/>
          <p14:tracePt t="4318" x="6521450" y="1684338"/>
          <p14:tracePt t="4319" x="7100888" y="1701800"/>
          <p14:tracePt t="4333" x="7475538" y="1735138"/>
          <p14:tracePt t="4349" x="8088313" y="1787525"/>
          <p14:tracePt t="4369" x="8802688" y="1838325"/>
          <p14:tracePt t="4385" x="9058275" y="1889125"/>
          <p14:tracePt t="4402" x="9229725" y="1906588"/>
          <p14:tracePt t="4416" x="9297988" y="1906588"/>
          <p14:tracePt t="4434" x="9331325" y="1906588"/>
          <p14:tracePt t="4452" x="9399588" y="1922463"/>
          <p14:tracePt t="4453" x="9417050" y="1922463"/>
          <p14:tracePt t="4466" x="9450388" y="1939925"/>
          <p14:tracePt t="4486" x="9569450" y="2008188"/>
          <p14:tracePt t="4503" x="9688513" y="2041525"/>
          <p14:tracePt t="4515" x="9739313" y="2041525"/>
          <p14:tracePt t="4536" x="9910763" y="2127250"/>
          <p14:tracePt t="4552" x="10029825" y="2160588"/>
          <p14:tracePt t="4567" x="10166350" y="2195513"/>
          <p14:tracePt t="4583" x="10250488" y="2212975"/>
          <p14:tracePt t="4602" x="10369550" y="2246313"/>
          <p14:tracePt t="4620" x="10506075" y="2279650"/>
          <p14:tracePt t="4636" x="10625138" y="2279650"/>
          <p14:tracePt t="4649" x="10642600" y="2279650"/>
          <p14:tracePt t="4670" x="10728325" y="2297113"/>
          <p14:tracePt t="4683" x="10744200" y="2297113"/>
          <p14:tracePt t="4700" x="10761663" y="2297113"/>
          <p14:tracePt t="4732" x="10779125" y="2314575"/>
          <p14:tracePt t="4748" x="10795000" y="2314575"/>
          <p14:tracePt t="4753" x="10812463" y="2314575"/>
          <p14:tracePt t="4765" x="10829925" y="2314575"/>
          <p14:tracePt t="4786" x="10829925" y="2332038"/>
          <p14:tracePt t="4806" x="10847388" y="2332038"/>
          <p14:tracePt t="5311" x="10829925" y="2332038"/>
          <p14:tracePt t="5340" x="10812463" y="2332038"/>
          <p14:tracePt t="5399" x="10795000" y="2332038"/>
          <p14:tracePt t="5859" x="10779125" y="2314575"/>
          <p14:tracePt t="19368" x="10779125" y="2433638"/>
          <p14:tracePt t="19372" x="10779125" y="2451100"/>
          <p14:tracePt t="19388" x="10779125" y="2535238"/>
          <p14:tracePt t="19406" x="10795000" y="2570163"/>
          <p14:tracePt t="19407" x="10812463" y="2586038"/>
          <p14:tracePt t="19420" x="10812463" y="2620963"/>
          <p14:tracePt t="19437" x="10812463" y="2638425"/>
          <p14:tracePt t="19454" x="10812463" y="2654300"/>
          <p14:tracePt t="19472" x="10812463" y="2671763"/>
          <p14:tracePt t="19601" x="10812463" y="2689225"/>
          <p14:tracePt t="19628" x="10812463" y="2705100"/>
          <p14:tracePt t="19646" x="10812463" y="2722563"/>
          <p14:tracePt t="19687" x="10812463" y="2740025"/>
          <p14:tracePt t="37539" x="10812463" y="2790825"/>
          <p14:tracePt t="37546" x="10812463" y="2841625"/>
          <p14:tracePt t="37556" x="10795000" y="2859088"/>
          <p14:tracePt t="37574" x="10795000" y="2927350"/>
          <p14:tracePt t="37576" x="10795000" y="2960688"/>
          <p14:tracePt t="37588" x="10795000" y="2995613"/>
          <p14:tracePt t="37607" x="10795000" y="3063875"/>
          <p14:tracePt t="37623" x="10795000" y="3148013"/>
          <p14:tracePt t="37639" x="10795000" y="3267075"/>
          <p14:tracePt t="37655" x="10795000" y="3368675"/>
          <p14:tracePt t="37671" x="10779125" y="3454400"/>
          <p14:tracePt t="37690" x="10779125" y="3522663"/>
          <p14:tracePt t="37706" x="10779125" y="3573463"/>
          <p14:tracePt t="37723" x="10779125" y="3692525"/>
          <p14:tracePt t="37741" x="10779125" y="3743325"/>
          <p14:tracePt t="37780" x="10779125" y="3760788"/>
          <p14:tracePt t="37789" x="10779125" y="3778250"/>
          <p14:tracePt t="37804" x="10779125" y="3794125"/>
          <p14:tracePt t="38058" x="10761663" y="3811588"/>
          <p14:tracePt t="38081" x="10744200" y="3829050"/>
          <p14:tracePt t="38096" x="10728325" y="3846513"/>
          <p14:tracePt t="38137" x="10710863" y="3846513"/>
          <p14:tracePt t="38152" x="10693400" y="3862388"/>
          <p14:tracePt t="38209" x="10675938" y="3879850"/>
          <p14:tracePt t="39856" x="10660063" y="3879850"/>
          <p14:tracePt t="39859" x="10591800" y="3897313"/>
          <p14:tracePt t="39867" x="10523538" y="3914775"/>
          <p14:tracePt t="39874" x="10455275" y="3930650"/>
          <p14:tracePt t="39891" x="10301288" y="3998913"/>
          <p14:tracePt t="39905" x="10098088" y="4067175"/>
          <p14:tracePt t="39920" x="9926638" y="4084638"/>
          <p14:tracePt t="39936" x="9637713" y="4100513"/>
          <p14:tracePt t="39953" x="9364663" y="4100513"/>
          <p14:tracePt t="39970" x="9075738" y="4135438"/>
          <p14:tracePt t="39987" x="8802688" y="4135438"/>
          <p14:tracePt t="40006" x="8564563" y="4135438"/>
          <p14:tracePt t="40008" x="8480425" y="4135438"/>
          <p14:tracePt t="40020" x="8412163" y="4135438"/>
          <p14:tracePt t="40037" x="8121650" y="4168775"/>
          <p14:tracePt t="40055" x="7900988" y="4219575"/>
          <p14:tracePt t="40072" x="7696200" y="4254500"/>
          <p14:tracePt t="40086" x="7526338" y="4287838"/>
          <p14:tracePt t="40103" x="7356475" y="4305300"/>
          <p14:tracePt t="40120" x="7253288" y="4338638"/>
          <p14:tracePt t="40137" x="7134225" y="4373563"/>
          <p14:tracePt t="40153" x="7050088" y="4391025"/>
          <p14:tracePt t="40170" x="6981825" y="4424363"/>
          <p14:tracePt t="40173" x="6931025" y="4441825"/>
          <p14:tracePt t="40190" x="6777038" y="4492625"/>
          <p14:tracePt t="40204" x="6556375" y="4510088"/>
          <p14:tracePt t="40220" x="6265863" y="4560888"/>
          <p14:tracePt t="40237" x="6010275" y="4611688"/>
          <p14:tracePt t="40262" x="5516563" y="4679950"/>
          <p14:tracePt t="40271" x="5380038" y="4679950"/>
          <p14:tracePt t="40287" x="5057775" y="4730750"/>
          <p14:tracePt t="40304" x="4699000" y="4799013"/>
          <p14:tracePt t="40320" x="4359275" y="4832350"/>
          <p14:tracePt t="40336" x="4103688" y="4867275"/>
          <p14:tracePt t="40337" x="3898900" y="4935538"/>
          <p14:tracePt t="40353" x="3576638" y="4968875"/>
          <p14:tracePt t="40369" x="3286125" y="5019675"/>
          <p14:tracePt t="40386" x="2894013" y="5105400"/>
          <p14:tracePt t="40402" x="2486025" y="5156200"/>
          <p14:tracePt t="40420" x="2060575" y="5241925"/>
          <p14:tracePt t="40436" x="1549400" y="5257800"/>
          <p14:tracePt t="40454" x="1089025" y="5343525"/>
          <p14:tracePt t="40456" x="850900" y="5394325"/>
          <p14:tracePt t="40469" x="681038" y="5429250"/>
          <p14:tracePt t="40471" x="425450" y="5445125"/>
          <p14:tracePt t="40488" x="17463" y="553085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Title 1"/>
          <p:cNvSpPr txBox="1">
            <a:spLocks noGrp="1"/>
          </p:cNvSpPr>
          <p:nvPr>
            <p:ph type="title"/>
          </p:nvPr>
        </p:nvSpPr>
        <p:spPr>
          <a:xfrm>
            <a:off x="838200" y="365125"/>
            <a:ext cx="10515600" cy="1325563"/>
          </a:xfrm>
          <a:prstGeom prst="rect">
            <a:avLst/>
          </a:prstGeom>
        </p:spPr>
        <p:txBody>
          <a:bodyPr/>
          <a:lstStyle>
            <a:lvl1pPr defTabSz="877823">
              <a:defRPr sz="4224"/>
            </a:lvl1pPr>
          </a:lstStyle>
          <a:p>
            <a:r>
              <a:t>Proposed Approach – Feedback from CovDB to Stimulus generation via RL agent</a:t>
            </a:r>
          </a:p>
        </p:txBody>
      </p:sp>
      <p:sp>
        <p:nvSpPr>
          <p:cNvPr id="143" name="Content Placeholder 2"/>
          <p:cNvSpPr txBox="1">
            <a:spLocks noGrp="1"/>
          </p:cNvSpPr>
          <p:nvPr>
            <p:ph type="body" sz="half" idx="1"/>
          </p:nvPr>
        </p:nvSpPr>
        <p:spPr>
          <a:xfrm>
            <a:off x="838200" y="1825624"/>
            <a:ext cx="5525655" cy="3928631"/>
          </a:xfrm>
          <a:prstGeom prst="rect">
            <a:avLst/>
          </a:prstGeom>
        </p:spPr>
        <p:txBody>
          <a:bodyPr/>
          <a:lstStyle/>
          <a:p>
            <a:pPr marL="226313" indent="-226313" defTabSz="905255">
              <a:spcBef>
                <a:spcPts val="900"/>
              </a:spcBef>
              <a:defRPr sz="2772"/>
            </a:pPr>
            <a:r>
              <a:rPr dirty="0"/>
              <a:t>Automate the flow</a:t>
            </a:r>
          </a:p>
          <a:p>
            <a:pPr marL="678941" lvl="1" indent="-226313" defTabSz="905255">
              <a:spcBef>
                <a:spcPts val="400"/>
              </a:spcBef>
              <a:defRPr sz="2376"/>
            </a:pPr>
            <a:r>
              <a:rPr dirty="0"/>
              <a:t>Parse thr</a:t>
            </a:r>
            <a:r>
              <a:rPr lang="en-US" dirty="0"/>
              <a:t>ough</a:t>
            </a:r>
            <a:r>
              <a:rPr dirty="0"/>
              <a:t> Cov</a:t>
            </a:r>
            <a:r>
              <a:rPr lang="en-US" dirty="0"/>
              <a:t>erage </a:t>
            </a:r>
            <a:r>
              <a:rPr dirty="0"/>
              <a:t>DB</a:t>
            </a:r>
          </a:p>
          <a:p>
            <a:pPr marL="678941" lvl="1" indent="-226313" defTabSz="905255">
              <a:spcBef>
                <a:spcPts val="400"/>
              </a:spcBef>
              <a:defRPr sz="2376"/>
            </a:pPr>
            <a:r>
              <a:rPr dirty="0"/>
              <a:t>Extract the required info</a:t>
            </a:r>
          </a:p>
          <a:p>
            <a:pPr marL="678941" lvl="1" indent="-226313" defTabSz="905255">
              <a:spcBef>
                <a:spcPts val="400"/>
              </a:spcBef>
              <a:defRPr sz="2376"/>
            </a:pPr>
            <a:r>
              <a:rPr dirty="0"/>
              <a:t>Map them back to knobs</a:t>
            </a:r>
          </a:p>
          <a:p>
            <a:pPr marL="678941" lvl="1" indent="-226313" defTabSz="905255">
              <a:spcBef>
                <a:spcPts val="400"/>
              </a:spcBef>
              <a:defRPr sz="2376"/>
            </a:pPr>
            <a:r>
              <a:rPr dirty="0"/>
              <a:t>Rank the results, if needed</a:t>
            </a:r>
          </a:p>
          <a:p>
            <a:pPr marL="226313" indent="-226313" defTabSz="905255">
              <a:spcBef>
                <a:spcPts val="900"/>
              </a:spcBef>
              <a:defRPr sz="2772"/>
            </a:pPr>
            <a:r>
              <a:rPr dirty="0"/>
              <a:t>File format is specific to RL agent</a:t>
            </a:r>
          </a:p>
          <a:p>
            <a:pPr marL="226313" indent="-226313" defTabSz="905255">
              <a:spcBef>
                <a:spcPts val="900"/>
              </a:spcBef>
              <a:defRPr sz="2772"/>
            </a:pPr>
            <a:r>
              <a:rPr dirty="0"/>
              <a:t>Ranking/Ordering is specific to the reward and ML algorithm that are being used</a:t>
            </a:r>
          </a:p>
        </p:txBody>
      </p:sp>
      <p:pic>
        <p:nvPicPr>
          <p:cNvPr id="144" name="Picture 4" descr="Picture 4"/>
          <p:cNvPicPr>
            <a:picLocks noChangeAspect="1"/>
          </p:cNvPicPr>
          <p:nvPr/>
        </p:nvPicPr>
        <p:blipFill>
          <a:blip r:embed="rId5"/>
          <a:stretch>
            <a:fillRect/>
          </a:stretch>
        </p:blipFill>
        <p:spPr>
          <a:xfrm>
            <a:off x="6495472" y="1782185"/>
            <a:ext cx="5696528" cy="3972069"/>
          </a:xfrm>
          <a:prstGeom prst="rect">
            <a:avLst/>
          </a:prstGeom>
          <a:ln w="12700">
            <a:miter lim="400000"/>
          </a:ln>
        </p:spPr>
      </p:pic>
      <p:pic>
        <p:nvPicPr>
          <p:cNvPr id="6" name="Audio 5">
            <a:hlinkClick r:id="" action="ppaction://media"/>
            <a:extLst>
              <a:ext uri="{FF2B5EF4-FFF2-40B4-BE49-F238E27FC236}">
                <a16:creationId xmlns:a16="http://schemas.microsoft.com/office/drawing/2014/main" id="{524E7B2B-2C19-FD5F-F4F7-BECA9A75ED5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cSld>
  <p:clrMapOvr>
    <a:masterClrMapping/>
  </p:clrMapOvr>
  <p:transition spd="med" advTm="986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056" x="3467100" y="1784350"/>
          <p14:tracePt t="1074" x="3463925" y="1784350"/>
          <p14:tracePt t="1079" x="3460750" y="1784350"/>
          <p14:tracePt t="1116" x="3454400" y="1784350"/>
          <p14:tracePt t="1160" x="3451225" y="1784350"/>
          <p14:tracePt t="2354" x="3460750" y="1781175"/>
          <p14:tracePt t="2360" x="3463925" y="1778000"/>
          <p14:tracePt t="2368" x="3467100" y="1778000"/>
          <p14:tracePt t="2379" x="3470275" y="1771650"/>
          <p14:tracePt t="2396" x="3479800" y="1765300"/>
          <p14:tracePt t="2413" x="3479800" y="1758950"/>
          <p14:tracePt t="2432" x="3486150" y="1752600"/>
          <p14:tracePt t="2444" x="3486150" y="1746250"/>
          <p14:tracePt t="2465" x="3492500" y="1736725"/>
          <p14:tracePt t="2479" x="3492500" y="1733550"/>
          <p14:tracePt t="2542" x="3492500" y="1739900"/>
          <p14:tracePt t="2545" x="3489325" y="1755775"/>
          <p14:tracePt t="2563" x="3489325" y="1793875"/>
          <p14:tracePt t="2578" x="3473450" y="1847850"/>
          <p14:tracePt t="2595" x="3451225" y="1920875"/>
          <p14:tracePt t="2610" x="3432175" y="1990725"/>
          <p14:tracePt t="2632" x="3400425" y="2114550"/>
          <p14:tracePt t="2648" x="3387725" y="2190750"/>
          <p14:tracePt t="2665" x="3371850" y="2251075"/>
          <p14:tracePt t="2679" x="3365500" y="2282825"/>
          <p14:tracePt t="2697" x="3365500" y="2292350"/>
          <p14:tracePt t="2715" x="3362325" y="2295525"/>
          <p14:tracePt t="2825" x="3359150" y="2295525"/>
          <p14:tracePt t="2837" x="3352800" y="2289175"/>
          <p14:tracePt t="2847" x="3349625" y="2289175"/>
          <p14:tracePt t="2869" x="3346450" y="2289175"/>
          <p14:tracePt t="2879" x="3340100" y="2286000"/>
          <p14:tracePt t="2897" x="3330575" y="2279650"/>
          <p14:tracePt t="2911" x="3317875" y="2279650"/>
          <p14:tracePt t="2929" x="3308350" y="2273300"/>
          <p14:tracePt t="2946" x="3298825" y="2270125"/>
          <p14:tracePt t="2960" x="3295650" y="2270125"/>
          <p14:tracePt t="2980" x="3289300" y="2266950"/>
          <p14:tracePt t="2995" x="3286125" y="2263775"/>
          <p14:tracePt t="3011" x="3282950" y="2260600"/>
          <p14:tracePt t="3027" x="3282950" y="2254250"/>
          <p14:tracePt t="3044" x="3282950" y="2247900"/>
          <p14:tracePt t="3062" x="3282950" y="2241550"/>
          <p14:tracePt t="3079" x="3286125" y="2238375"/>
          <p14:tracePt t="3096" x="3286125" y="2232025"/>
          <p14:tracePt t="3113" x="3289300" y="2232025"/>
          <p14:tracePt t="3240" x="3286125" y="2232025"/>
          <p14:tracePt t="3245" x="3282950" y="2235200"/>
          <p14:tracePt t="3271" x="3244850" y="2254250"/>
          <p14:tracePt t="3276" x="3228975" y="2260600"/>
          <p14:tracePt t="3296" x="3168650" y="2279650"/>
          <p14:tracePt t="3313" x="3121025" y="2289175"/>
          <p14:tracePt t="3328" x="3073400" y="2292350"/>
          <p14:tracePt t="3345" x="3022600" y="2295525"/>
          <p14:tracePt t="3348" x="3003550" y="2295525"/>
          <p14:tracePt t="3360" x="2981325" y="2301875"/>
          <p14:tracePt t="3380" x="2946400" y="2305050"/>
          <p14:tracePt t="3396" x="2927350" y="2308225"/>
          <p14:tracePt t="3411" x="2908300" y="2311400"/>
          <p14:tracePt t="3429" x="2895600" y="2317750"/>
          <p14:tracePt t="3446" x="2886075" y="2320925"/>
          <p14:tracePt t="3466" x="2876550" y="2324100"/>
          <p14:tracePt t="3467" x="2873375" y="2324100"/>
          <p14:tracePt t="3477" x="2870200" y="2324100"/>
          <p14:tracePt t="3493" x="2867025" y="2324100"/>
          <p14:tracePt t="3514" x="2857500" y="2327275"/>
          <p14:tracePt t="3544" x="2854325" y="2327275"/>
          <p14:tracePt t="3547" x="2851150" y="2327275"/>
          <p14:tracePt t="11930" x="2870200" y="2327275"/>
          <p14:tracePt t="11937" x="2876550" y="2327275"/>
          <p14:tracePt t="11942" x="2879725" y="2327275"/>
          <p14:tracePt t="11953" x="2886075" y="2327275"/>
          <p14:tracePt t="11969" x="2892425" y="2327275"/>
          <p14:tracePt t="11989" x="2911475" y="2327275"/>
          <p14:tracePt t="12003" x="2927350" y="2327275"/>
          <p14:tracePt t="12023" x="2943225" y="2327275"/>
          <p14:tracePt t="12040" x="2968625" y="2327275"/>
          <p14:tracePt t="12054" x="2990850" y="2324100"/>
          <p14:tracePt t="12072" x="3019425" y="2324100"/>
          <p14:tracePt t="12090" x="3057525" y="2324100"/>
          <p14:tracePt t="12107" x="3079750" y="2324100"/>
          <p14:tracePt t="12123" x="3098800" y="2324100"/>
          <p14:tracePt t="12139" x="3108325" y="2324100"/>
          <p14:tracePt t="12155" x="3111500" y="2324100"/>
          <p14:tracePt t="12171" x="3114675" y="2324100"/>
          <p14:tracePt t="12187" x="3121025" y="2324100"/>
          <p14:tracePt t="12205" x="3124200" y="2324100"/>
          <p14:tracePt t="12220" x="3127375" y="2324100"/>
          <p14:tracePt t="12242" x="3130550" y="2324100"/>
          <p14:tracePt t="12293" x="3133725" y="2324100"/>
          <p14:tracePt t="12304" x="3136900" y="2324100"/>
          <p14:tracePt t="12329" x="3140075" y="2324100"/>
          <p14:tracePt t="12345" x="3143250" y="2324100"/>
          <p14:tracePt t="12352" x="3146425" y="2324100"/>
          <p14:tracePt t="12372" x="3149600" y="2324100"/>
          <p14:tracePt t="12402" x="3152775" y="2324100"/>
          <p14:tracePt t="12408" x="3155950" y="2324100"/>
          <p14:tracePt t="12427" x="3159125" y="2324100"/>
          <p14:tracePt t="12453" x="3165475" y="2324100"/>
          <p14:tracePt t="12506" x="3171825" y="2324100"/>
          <p14:tracePt t="12564" x="3175000" y="2324100"/>
          <p14:tracePt t="12594" x="3175000" y="2320925"/>
          <p14:tracePt t="12621" x="3178175" y="2320925"/>
          <p14:tracePt t="13145" x="3181350" y="2320925"/>
          <p14:tracePt t="13160" x="3187700" y="2320925"/>
          <p14:tracePt t="13168" x="3194050" y="2320925"/>
          <p14:tracePt t="13185" x="3203575" y="2320925"/>
          <p14:tracePt t="13202" x="3213100" y="2320925"/>
          <p14:tracePt t="13218" x="3225800" y="2317750"/>
          <p14:tracePt t="13235" x="3235325" y="2317750"/>
          <p14:tracePt t="13256" x="3248025" y="2314575"/>
          <p14:tracePt t="13278" x="3257550" y="2311400"/>
          <p14:tracePt t="13294" x="3260725" y="2308225"/>
          <p14:tracePt t="13321" x="3263900" y="2308225"/>
          <p14:tracePt t="13420" x="3267075" y="2308225"/>
          <p14:tracePt t="13452" x="3270250" y="2308225"/>
          <p14:tracePt t="13463" x="3273425" y="2308225"/>
          <p14:tracePt t="13469" x="3276600" y="2308225"/>
          <p14:tracePt t="13488" x="3276600" y="2305050"/>
          <p14:tracePt t="13503" x="3282950" y="2305050"/>
          <p14:tracePt t="13522" x="3298825" y="2305050"/>
          <p14:tracePt t="13523" x="3305175" y="2305050"/>
          <p14:tracePt t="13536" x="3311525" y="2305050"/>
          <p14:tracePt t="13556" x="3333750" y="2301875"/>
          <p14:tracePt t="13572" x="3355975" y="2298700"/>
          <p14:tracePt t="13590" x="3368675" y="2295525"/>
          <p14:tracePt t="13605" x="3381375" y="2292350"/>
          <p14:tracePt t="13618" x="3387725" y="2292350"/>
          <p14:tracePt t="13636" x="3400425" y="2289175"/>
          <p14:tracePt t="13652" x="3406775" y="2289175"/>
          <p14:tracePt t="13668" x="3409950" y="2289175"/>
          <p14:tracePt t="13686" x="3413125" y="2289175"/>
          <p14:tracePt t="13772" x="3416300" y="2289175"/>
          <p14:tracePt t="13779" x="3419475" y="2289175"/>
          <p14:tracePt t="13822" x="3422650" y="2289175"/>
          <p14:tracePt t="13847" x="3425825" y="2289175"/>
          <p14:tracePt t="13881" x="3429000" y="2289175"/>
          <p14:tracePt t="14463" x="3432175" y="2289175"/>
          <p14:tracePt t="15050" x="3438525" y="2289175"/>
          <p14:tracePt t="15055" x="3441700" y="2289175"/>
          <p14:tracePt t="15068" x="3444875" y="2289175"/>
          <p14:tracePt t="15086" x="3463925" y="2289175"/>
          <p14:tracePt t="15103" x="3492500" y="2289175"/>
          <p14:tracePt t="15119" x="3521075" y="2289175"/>
          <p14:tracePt t="15139" x="3568700" y="2289175"/>
          <p14:tracePt t="15156" x="3616325" y="2289175"/>
          <p14:tracePt t="15168" x="3667125" y="2289175"/>
          <p14:tracePt t="15186" x="3705225" y="2289175"/>
          <p14:tracePt t="15200" x="3746500" y="2289175"/>
          <p14:tracePt t="15217" x="3794125" y="2279650"/>
          <p14:tracePt t="15235" x="3844925" y="2276475"/>
          <p14:tracePt t="15250" x="3905250" y="2273300"/>
          <p14:tracePt t="15267" x="3975100" y="2263775"/>
          <p14:tracePt t="15269" x="4006850" y="2263775"/>
          <p14:tracePt t="15285" x="4079875" y="2254250"/>
          <p14:tracePt t="15302" x="4162425" y="2238375"/>
          <p14:tracePt t="15320" x="4241800" y="2222500"/>
          <p14:tracePt t="15338" x="4327525" y="2209800"/>
          <p14:tracePt t="15355" x="4410075" y="2193925"/>
          <p14:tracePt t="15371" x="4495800" y="2178050"/>
          <p14:tracePt t="15386" x="4591050" y="2162175"/>
          <p14:tracePt t="15401" x="4676775" y="2149475"/>
          <p14:tracePt t="15422" x="4794250" y="2133600"/>
          <p14:tracePt t="15434" x="4819650" y="2130425"/>
          <p14:tracePt t="15450" x="4873625" y="2124075"/>
          <p14:tracePt t="15466" x="4911725" y="2120900"/>
          <p14:tracePt t="15486" x="4946650" y="2117725"/>
          <p14:tracePt t="15500" x="4953000" y="2117725"/>
          <p14:tracePt t="15501" x="4962525" y="2117725"/>
          <p14:tracePt t="15519" x="4968875" y="2117725"/>
          <p14:tracePt t="15620" x="4968875" y="2130425"/>
          <p14:tracePt t="15627" x="4959350" y="2136775"/>
          <p14:tracePt t="15635" x="4953000" y="2149475"/>
          <p14:tracePt t="15655" x="4933950" y="2165350"/>
          <p14:tracePt t="15667" x="4914900" y="2184400"/>
          <p14:tracePt t="15684" x="4899025" y="2197100"/>
          <p14:tracePt t="15704" x="4876800" y="2216150"/>
          <p14:tracePt t="15718" x="4851400" y="2228850"/>
          <p14:tracePt t="15733" x="4826000" y="2244725"/>
          <p14:tracePt t="15752" x="4794250" y="2260600"/>
          <p14:tracePt t="15768" x="4759325" y="2276475"/>
          <p14:tracePt t="15785" x="4730750" y="2279650"/>
          <p14:tracePt t="15787" x="4718050" y="2282825"/>
          <p14:tracePt t="15801" x="4705350" y="2289175"/>
          <p14:tracePt t="15818" x="4679950" y="2292350"/>
          <p14:tracePt t="15837" x="4657725" y="2292350"/>
          <p14:tracePt t="15849" x="4651375" y="2295525"/>
          <p14:tracePt t="15869" x="4632325" y="2298700"/>
          <p14:tracePt t="15883" x="4622800" y="2301875"/>
          <p14:tracePt t="15908" x="4619625" y="2301875"/>
          <p14:tracePt t="15918" x="4616450" y="2301875"/>
          <p14:tracePt t="16257" x="4616450" y="2298700"/>
          <p14:tracePt t="16268" x="4619625" y="2298700"/>
          <p14:tracePt t="16283" x="4619625" y="2295525"/>
          <p14:tracePt t="16299" x="4619625" y="2292350"/>
          <p14:tracePt t="16305" x="4622800" y="2289175"/>
          <p14:tracePt t="16322" x="4622800" y="2286000"/>
          <p14:tracePt t="16337" x="4625975" y="2286000"/>
          <p14:tracePt t="16353" x="4625975" y="2282825"/>
          <p14:tracePt t="16368" x="4629150" y="2279650"/>
          <p14:tracePt t="16385" x="4629150" y="2276475"/>
          <p14:tracePt t="16403" x="4632325" y="2273300"/>
          <p14:tracePt t="16419" x="4632325" y="2270125"/>
          <p14:tracePt t="16437" x="4635500" y="2266950"/>
          <p14:tracePt t="16451" x="4638675" y="2263775"/>
          <p14:tracePt t="16489" x="4638675" y="2260600"/>
          <p14:tracePt t="16495" x="4638675" y="2257425"/>
          <p14:tracePt t="16508" x="4641850" y="2254250"/>
          <p14:tracePt t="16516" x="4641850" y="2251075"/>
          <p14:tracePt t="16536" x="4645025" y="2247900"/>
          <p14:tracePt t="16555" x="4645025" y="2244725"/>
          <p14:tracePt t="16566" x="4645025" y="2241550"/>
          <p14:tracePt t="16593" x="4645025" y="2238375"/>
          <p14:tracePt t="16609" x="4645025" y="2235200"/>
          <p14:tracePt t="16619" x="4648200" y="2232025"/>
          <p14:tracePt t="16656" x="4648200" y="2228850"/>
          <p14:tracePt t="16664" x="4648200" y="2225675"/>
          <p14:tracePt t="16684" x="4651375" y="2222500"/>
          <p14:tracePt t="16688" x="4651375" y="2219325"/>
          <p14:tracePt t="16703" x="4651375" y="2216150"/>
          <p14:tracePt t="16719" x="4651375" y="2212975"/>
          <p14:tracePt t="16742" x="4651375" y="2209800"/>
          <p14:tracePt t="16752" x="4651375" y="2206625"/>
          <p14:tracePt t="16768" x="4654550" y="2200275"/>
          <p14:tracePt t="16785" x="4654550" y="2197100"/>
          <p14:tracePt t="16799" x="4654550" y="2193925"/>
          <p14:tracePt t="16817" x="4654550" y="2190750"/>
          <p14:tracePt t="16851" x="4654550" y="2187575"/>
          <p14:tracePt t="16867" x="4654550" y="2184400"/>
          <p14:tracePt t="16872" x="4654550" y="2181225"/>
          <p14:tracePt t="16905" x="4654550" y="2178050"/>
          <p14:tracePt t="16939" x="4654550" y="2174875"/>
          <p14:tracePt t="16944" x="4654550" y="2171700"/>
          <p14:tracePt t="16964" x="4654550" y="2168525"/>
          <p14:tracePt t="16969" x="4654550" y="2165350"/>
          <p14:tracePt t="16996" x="4654550" y="2162175"/>
          <p14:tracePt t="17029" x="4654550" y="2159000"/>
          <p14:tracePt t="17405" x="4648200" y="2152650"/>
          <p14:tracePt t="17484" x="4648200" y="2149475"/>
          <p14:tracePt t="17488" x="4645025" y="2149475"/>
          <p14:tracePt t="17525" x="4645025" y="2146300"/>
          <p14:tracePt t="17542" x="4645025" y="2143125"/>
          <p14:tracePt t="17552" x="4641850" y="2143125"/>
          <p14:tracePt t="17568" x="4641850" y="2139950"/>
          <p14:tracePt t="17599" x="4641850" y="2136775"/>
          <p14:tracePt t="17617" x="4638675" y="2136775"/>
          <p14:tracePt t="17655" x="4638675" y="2133600"/>
          <p14:tracePt t="17696" x="4638675" y="2130425"/>
          <p14:tracePt t="17810" x="4638675" y="2127250"/>
          <p14:tracePt t="17838" x="4638675" y="2124075"/>
          <p14:tracePt t="17899" x="4638675" y="2120900"/>
          <p14:tracePt t="17918" x="4638675" y="2117725"/>
          <p14:tracePt t="17980" x="4638675" y="2114550"/>
          <p14:tracePt t="18009" x="4638675" y="2111375"/>
          <p14:tracePt t="18062" x="4638675" y="2108200"/>
          <p14:tracePt t="18093" x="4638675" y="2105025"/>
          <p14:tracePt t="18154" x="4638675" y="2101850"/>
          <p14:tracePt t="18233" x="4638675" y="2098675"/>
          <p14:tracePt t="18353" x="4638675" y="2095500"/>
          <p14:tracePt t="18373" x="4638675" y="2092325"/>
          <p14:tracePt t="18432" x="4638675" y="2089150"/>
          <p14:tracePt t="18468" x="4638675" y="2085975"/>
          <p14:tracePt t="18518" x="4638675" y="2082800"/>
          <p14:tracePt t="18577" x="4638675" y="2079625"/>
          <p14:tracePt t="18742" x="4638675" y="2076450"/>
          <p14:tracePt t="18799" x="4638675" y="2073275"/>
          <p14:tracePt t="18809" x="4638675" y="2070100"/>
          <p14:tracePt t="18826" x="4638675" y="2066925"/>
          <p14:tracePt t="19261" x="4645025" y="2066925"/>
          <p14:tracePt t="19275" x="4657725" y="2066925"/>
          <p14:tracePt t="19282" x="4673600" y="2063750"/>
          <p14:tracePt t="19297" x="4702175" y="2063750"/>
          <p14:tracePt t="19318" x="4746625" y="2060575"/>
          <p14:tracePt t="19331" x="4759325" y="2060575"/>
          <p14:tracePt t="19349" x="4794250" y="2060575"/>
          <p14:tracePt t="19368" x="4810125" y="2057400"/>
          <p14:tracePt t="19383" x="4822825" y="2057400"/>
          <p14:tracePt t="19398" x="4832350" y="2057400"/>
          <p14:tracePt t="19417" x="4851400" y="2057400"/>
          <p14:tracePt t="19432" x="4892675" y="2063750"/>
          <p14:tracePt t="19450" x="4927600" y="2082800"/>
          <p14:tracePt t="19466" x="4978400" y="2095500"/>
          <p14:tracePt t="19481" x="5006975" y="2105025"/>
          <p14:tracePt t="19500" x="5032375" y="2114550"/>
          <p14:tracePt t="19501" x="5041900" y="2120900"/>
          <p14:tracePt t="19516" x="5051425" y="2127250"/>
          <p14:tracePt t="19532" x="5064125" y="2139950"/>
          <p14:tracePt t="19549" x="5080000" y="2162175"/>
          <p14:tracePt t="19563" x="5083175" y="2162175"/>
          <p14:tracePt t="19564" x="5083175" y="2165350"/>
          <p14:tracePt t="19581" x="5086350" y="2174875"/>
          <p14:tracePt t="19599" x="5089525" y="2178050"/>
          <p14:tracePt t="19616" x="5089525" y="2181225"/>
          <p14:tracePt t="19635" x="5089525" y="2184400"/>
          <p14:tracePt t="19652" x="5089525" y="2187575"/>
          <p14:tracePt t="19667" x="5089525" y="2193925"/>
          <p14:tracePt t="19683" x="5089525" y="2197100"/>
          <p14:tracePt t="19699" x="5089525" y="2200275"/>
          <p14:tracePt t="19729" x="5089525" y="2203450"/>
          <p14:tracePt t="19763" x="5089525" y="2206625"/>
          <p14:tracePt t="19781" x="5089525" y="2209800"/>
          <p14:tracePt t="19812" x="5089525" y="2212975"/>
          <p14:tracePt t="19867" x="5089525" y="2216150"/>
          <p14:tracePt t="21145" x="5089525" y="2222500"/>
          <p14:tracePt t="21153" x="5089525" y="2225675"/>
          <p14:tracePt t="21162" x="5089525" y="2232025"/>
          <p14:tracePt t="21180" x="5092700" y="2244725"/>
          <p14:tracePt t="21199" x="5092700" y="2257425"/>
          <p14:tracePt t="21214" x="5092700" y="2270125"/>
          <p14:tracePt t="21230" x="5092700" y="2276475"/>
          <p14:tracePt t="21247" x="5092700" y="2282825"/>
          <p14:tracePt t="21266" x="5092700" y="2289175"/>
          <p14:tracePt t="21283" x="5092700" y="2295525"/>
          <p14:tracePt t="21296" x="5089525" y="2301875"/>
          <p14:tracePt t="21313" x="5089525" y="2308225"/>
          <p14:tracePt t="21334" x="5089525" y="2311400"/>
          <p14:tracePt t="21336" x="5089525" y="2314575"/>
          <p14:tracePt t="21372" x="5089525" y="2317750"/>
          <p14:tracePt t="21385" x="5089525" y="2320925"/>
          <p14:tracePt t="21391" x="5089525" y="2324100"/>
          <p14:tracePt t="21399" x="5089525" y="2327275"/>
          <p14:tracePt t="21414" x="5089525" y="2330450"/>
          <p14:tracePt t="21432" x="5089525" y="2333625"/>
          <p14:tracePt t="21450" x="5089525" y="2339975"/>
          <p14:tracePt t="21466" x="5089525" y="2343150"/>
          <p14:tracePt t="21481" x="5089525" y="2346325"/>
          <p14:tracePt t="21528" x="5089525" y="2349500"/>
          <p14:tracePt t="21582" x="5089525" y="2352675"/>
          <p14:tracePt t="21638" x="5089525" y="2355850"/>
          <p14:tracePt t="21666" x="5092700" y="2359025"/>
          <p14:tracePt t="21687" x="5095875" y="2362200"/>
          <p14:tracePt t="21695" x="5095875" y="2365375"/>
          <p14:tracePt t="21714" x="5099050" y="2368550"/>
          <p14:tracePt t="21779" x="5102225" y="2368550"/>
          <p14:tracePt t="21783" x="5102225" y="2371725"/>
          <p14:tracePt t="21803" x="5102225" y="2374900"/>
          <p14:tracePt t="21816" x="5102225" y="2378075"/>
          <p14:tracePt t="21829" x="5102225" y="2381250"/>
          <p14:tracePt t="21847" x="5105400" y="2387600"/>
          <p14:tracePt t="21868" x="5105400" y="2390775"/>
          <p14:tracePt t="21881" x="5108575" y="2393950"/>
          <p14:tracePt t="21903" x="5108575" y="2400300"/>
          <p14:tracePt t="21912" x="5111750" y="2403475"/>
          <p14:tracePt t="21931" x="5114925" y="2406650"/>
          <p14:tracePt t="21948" x="5114925" y="2409825"/>
          <p14:tracePt t="21964" x="5118100" y="2419350"/>
          <p14:tracePt t="21979" x="5121275" y="2425700"/>
          <p14:tracePt t="21983" x="5121275" y="2428875"/>
          <p14:tracePt t="22010" x="5124450" y="2435225"/>
          <p14:tracePt t="22013" x="5124450" y="2438400"/>
          <p14:tracePt t="22028" x="5124450" y="2441575"/>
          <p14:tracePt t="22045" x="5127625" y="2447925"/>
          <p14:tracePt t="22065" x="5130800" y="2454275"/>
          <p14:tracePt t="22083" x="5130800" y="2457450"/>
          <p14:tracePt t="22099" x="5130800" y="2460625"/>
          <p14:tracePt t="22113" x="5130800" y="2463800"/>
          <p14:tracePt t="22129" x="5133975" y="2463800"/>
          <p14:tracePt t="22149" x="5137150" y="2466975"/>
          <p14:tracePt t="22164" x="5137150" y="2470150"/>
          <p14:tracePt t="22244" x="5140325" y="2473325"/>
          <p14:tracePt t="22273" x="5140325" y="2476500"/>
          <p14:tracePt t="22276" x="5140325" y="2479675"/>
          <p14:tracePt t="22283" x="5140325" y="2482850"/>
          <p14:tracePt t="22296" x="5140325" y="2486025"/>
          <p14:tracePt t="22312" x="5140325" y="2489200"/>
          <p14:tracePt t="22330" x="5140325" y="2492375"/>
          <p14:tracePt t="22349" x="5140325" y="2495550"/>
          <p14:tracePt t="22366" x="5137150" y="2501900"/>
          <p14:tracePt t="22379" x="5137150" y="2505075"/>
          <p14:tracePt t="22399" x="5137150" y="2508250"/>
          <p14:tracePt t="22422" x="5137150" y="2511425"/>
          <p14:tracePt t="22434" x="5137150" y="2514600"/>
          <p14:tracePt t="22467" x="5137150" y="2517775"/>
          <p14:tracePt t="22475" x="5133975" y="2517775"/>
          <p14:tracePt t="22511" x="5133975" y="2520950"/>
          <p14:tracePt t="26512" x="5124450" y="2562225"/>
          <p14:tracePt t="26515" x="5118100" y="2574925"/>
          <p14:tracePt t="26524" x="5111750" y="2590800"/>
          <p14:tracePt t="26541" x="5105400" y="2625725"/>
          <p14:tracePt t="26562" x="5083175" y="2660650"/>
          <p14:tracePt t="26564" x="5076825" y="2676525"/>
          <p14:tracePt t="26575" x="5067300" y="2695575"/>
          <p14:tracePt t="26596" x="5035550" y="2736850"/>
          <p14:tracePt t="26612" x="5010150" y="2755900"/>
          <p14:tracePt t="26625" x="4997450" y="2765425"/>
          <p14:tracePt t="26628" x="4987925" y="2774950"/>
          <p14:tracePt t="26646" x="4965700" y="2787650"/>
          <p14:tracePt t="26657" x="4949825" y="2794000"/>
          <p14:tracePt t="26677" x="4937125" y="2797175"/>
          <p14:tracePt t="26692" x="4930775" y="2797175"/>
          <p14:tracePt t="26715" x="4927600" y="2797175"/>
          <p14:tracePt t="26739" x="4924425" y="2797175"/>
          <p14:tracePt t="26745" x="4921250" y="2797175"/>
          <p14:tracePt t="26762" x="4918075" y="2797175"/>
          <p14:tracePt t="26780" x="4911725" y="2797175"/>
          <p14:tracePt t="26795" x="4905375" y="2797175"/>
          <p14:tracePt t="26811" x="4902200" y="2800350"/>
          <p14:tracePt t="26826" x="4902200" y="2803525"/>
          <p14:tracePt t="26844" x="4899025" y="2806700"/>
          <p14:tracePt t="26862" x="4889500" y="2813050"/>
          <p14:tracePt t="26868" x="4889500" y="2816225"/>
          <p14:tracePt t="26874" x="4886325" y="2816225"/>
          <p14:tracePt t="26892" x="4879975" y="2819400"/>
          <p14:tracePt t="26912" x="4876800" y="2825750"/>
          <p14:tracePt t="26927" x="4873625" y="2828925"/>
          <p14:tracePt t="26946" x="4873625" y="2832100"/>
          <p14:tracePt t="26962" x="4870450" y="2832100"/>
          <p14:tracePt t="29878" x="4867275" y="2854325"/>
          <p14:tracePt t="29883" x="4867275" y="2863850"/>
          <p14:tracePt t="29891" x="4867275" y="2870200"/>
          <p14:tracePt t="29906" x="4867275" y="2879725"/>
          <p14:tracePt t="29907" x="4867275" y="2892425"/>
          <p14:tracePt t="29923" x="4867275" y="2921000"/>
          <p14:tracePt t="29938" x="4867275" y="2933700"/>
          <p14:tracePt t="29939" x="4867275" y="2952750"/>
          <p14:tracePt t="29961" x="4867275" y="2981325"/>
          <p14:tracePt t="29973" x="4867275" y="3032125"/>
          <p14:tracePt t="29990" x="4867275" y="3067050"/>
          <p14:tracePt t="30008" x="4867275" y="3105150"/>
          <p14:tracePt t="30027" x="4867275" y="3133725"/>
          <p14:tracePt t="30028" x="4867275" y="3149600"/>
          <p14:tracePt t="30038" x="4867275" y="3155950"/>
          <p14:tracePt t="30055" x="4867275" y="3175000"/>
          <p14:tracePt t="30074" x="4867275" y="3184525"/>
          <p14:tracePt t="30089" x="4867275" y="3194050"/>
          <p14:tracePt t="30107" x="4867275" y="3197225"/>
          <p14:tracePt t="30125" x="4867275" y="3200400"/>
          <p14:tracePt t="30158" x="4864100" y="3200400"/>
          <p14:tracePt t="30230" x="4864100" y="3203575"/>
          <p14:tracePt t="30244" x="4864100" y="3206750"/>
          <p14:tracePt t="30259" x="4860925" y="3206750"/>
          <p14:tracePt t="33864" x="4860925" y="3209925"/>
          <p14:tracePt t="33871" x="4860925" y="3219450"/>
          <p14:tracePt t="33888" x="4864100" y="3254375"/>
          <p14:tracePt t="33902" x="4873625" y="3302000"/>
          <p14:tracePt t="33918" x="4886325" y="3368675"/>
          <p14:tracePt t="33935" x="4902200" y="3448050"/>
          <p14:tracePt t="33953" x="4902200" y="3505200"/>
          <p14:tracePt t="33970" x="4911725" y="3543300"/>
          <p14:tracePt t="33971" x="4918075" y="3562350"/>
          <p14:tracePt t="33986" x="4924425" y="3581400"/>
          <p14:tracePt t="34001" x="4930775" y="3613150"/>
          <p14:tracePt t="34024" x="4930775" y="3619500"/>
          <p14:tracePt t="34037" x="4930775" y="3622675"/>
          <p14:tracePt t="34063" x="4930775" y="3625850"/>
          <p14:tracePt t="37816" x="4930775" y="3622675"/>
          <p14:tracePt t="37826" x="4930775" y="3616325"/>
          <p14:tracePt t="37833" x="4930775" y="3613150"/>
          <p14:tracePt t="37853" x="4930775" y="3603625"/>
          <p14:tracePt t="37868" x="4930775" y="3594100"/>
          <p14:tracePt t="37884" x="4930775" y="3587750"/>
          <p14:tracePt t="37902" x="4930775" y="3584575"/>
          <p14:tracePt t="37933" x="4930775" y="3581400"/>
          <p14:tracePt t="37949" x="4930775" y="3578225"/>
          <p14:tracePt t="37953" x="4927600" y="3578225"/>
          <p14:tracePt t="37969" x="4921250" y="3575050"/>
          <p14:tracePt t="37983" x="4918075" y="3575050"/>
          <p14:tracePt t="37999" x="4905375" y="3575050"/>
          <p14:tracePt t="38019" x="4819650" y="3600450"/>
          <p14:tracePt t="38036" x="4683125" y="3651250"/>
          <p14:tracePt t="38050" x="4435475" y="3727450"/>
          <p14:tracePt t="38068" x="4213225" y="3797300"/>
          <p14:tracePt t="38084" x="3911600" y="3895725"/>
          <p14:tracePt t="38100" x="3676650" y="3968750"/>
          <p14:tracePt t="38116" x="3495675" y="4022725"/>
          <p14:tracePt t="38134" x="3355975" y="4051300"/>
          <p14:tracePt t="38151" x="3279775" y="4064000"/>
          <p14:tracePt t="38168" x="3254375" y="4067175"/>
          <p14:tracePt t="38188" x="3244850" y="4067175"/>
          <p14:tracePt t="38192" x="3241675" y="4067175"/>
          <p14:tracePt t="38215" x="3238500" y="4067175"/>
          <p14:tracePt t="38227" x="3235325" y="4064000"/>
          <p14:tracePt t="38231" x="3235325" y="4060825"/>
          <p14:tracePt t="38249" x="3235325" y="4057650"/>
          <p14:tracePt t="38267" x="3225800" y="4048125"/>
          <p14:tracePt t="38291" x="3219450" y="4038600"/>
          <p14:tracePt t="38298" x="3216275" y="4035425"/>
          <p14:tracePt t="38317" x="3213100" y="4032250"/>
          <p14:tracePt t="38337" x="3203575" y="4022725"/>
          <p14:tracePt t="38352" x="3190875" y="4013200"/>
          <p14:tracePt t="38368" x="3171825" y="4006850"/>
          <p14:tracePt t="38385" x="3159125" y="4000500"/>
          <p14:tracePt t="38399" x="3146425" y="3997325"/>
          <p14:tracePt t="38416" x="3133725" y="3994150"/>
          <p14:tracePt t="38434" x="3124200" y="3990975"/>
          <p14:tracePt t="38450" x="3117850" y="3990975"/>
          <p14:tracePt t="38467" x="3111500" y="3990975"/>
          <p14:tracePt t="38484" x="3105150" y="3990975"/>
          <p14:tracePt t="38499" x="3101975" y="3990975"/>
          <p14:tracePt t="38516" x="3098800" y="3990975"/>
          <p14:tracePt t="38533" x="3095625" y="3990975"/>
          <p14:tracePt t="38554" x="3092450" y="3990975"/>
          <p14:tracePt t="38908" x="3089275" y="3990975"/>
          <p14:tracePt t="38934" x="3089275" y="3997325"/>
          <p14:tracePt t="38964" x="3086100" y="3997325"/>
          <p14:tracePt t="39023" x="3086100" y="4000500"/>
          <p14:tracePt t="39041" x="3086100" y="4003675"/>
          <p14:tracePt t="39056" x="3082925" y="4010025"/>
          <p14:tracePt t="39061" x="3079750" y="4010025"/>
          <p14:tracePt t="39073" x="3079750" y="4013200"/>
          <p14:tracePt t="39085" x="3076575" y="4016375"/>
          <p14:tracePt t="39198" x="3073400" y="4016375"/>
          <p14:tracePt t="39953" x="3073400" y="4019550"/>
          <p14:tracePt t="39982" x="3076575" y="4019550"/>
          <p14:tracePt t="39993" x="3079750" y="4019550"/>
          <p14:tracePt t="39999" x="3082925" y="4025900"/>
          <p14:tracePt t="40016" x="3089275" y="4044950"/>
          <p14:tracePt t="40030" x="3092450" y="4054475"/>
          <p14:tracePt t="40050" x="3111500" y="4086225"/>
          <p14:tracePt t="40068" x="3117850" y="4121150"/>
          <p14:tracePt t="40082" x="3121025" y="4149725"/>
          <p14:tracePt t="40098" x="3124200" y="4197350"/>
          <p14:tracePt t="40117" x="3124200" y="4241800"/>
          <p14:tracePt t="40130" x="3124200" y="4295775"/>
          <p14:tracePt t="40150" x="3124200" y="4340225"/>
          <p14:tracePt t="40152" x="3124200" y="4359275"/>
          <p14:tracePt t="40165" x="3124200" y="4391025"/>
          <p14:tracePt t="40183" x="3124200" y="4435475"/>
          <p14:tracePt t="40199" x="3124200" y="4464050"/>
          <p14:tracePt t="40215" x="3124200" y="4505325"/>
          <p14:tracePt t="40232" x="3124200" y="4543425"/>
          <p14:tracePt t="40247" x="3124200" y="4572000"/>
          <p14:tracePt t="40263" x="3124200" y="4616450"/>
          <p14:tracePt t="40279" x="3124200" y="4648200"/>
          <p14:tracePt t="40298" x="3124200" y="4679950"/>
          <p14:tracePt t="40301" x="3124200" y="4689475"/>
          <p14:tracePt t="40313" x="3124200" y="4699000"/>
          <p14:tracePt t="40334" x="3124200" y="4721225"/>
          <p14:tracePt t="40347" x="3124200" y="4727575"/>
          <p14:tracePt t="40366" x="3124200" y="4740275"/>
          <p14:tracePt t="40383" x="3124200" y="4746625"/>
          <p14:tracePt t="40402" x="3124200" y="4749800"/>
          <p14:tracePt t="40413" x="3124200" y="4752975"/>
          <p14:tracePt t="40432" x="3121025" y="4756150"/>
          <p14:tracePt t="40446" x="3121025" y="4759325"/>
          <p14:tracePt t="40464" x="3121025" y="4762500"/>
          <p14:tracePt t="40501" x="3121025" y="4765675"/>
          <p14:tracePt t="40684" x="3121025" y="4768850"/>
          <p14:tracePt t="40714" x="3121025" y="4772025"/>
          <p14:tracePt t="40729" x="3121025" y="4775200"/>
          <p14:tracePt t="40767" x="3121025" y="4778375"/>
          <p14:tracePt t="40800" x="3121025" y="4781550"/>
          <p14:tracePt t="41260" x="3121025" y="4778375"/>
          <p14:tracePt t="41263" x="3124200" y="4775200"/>
          <p14:tracePt t="41283" x="3124200" y="4768850"/>
          <p14:tracePt t="41297" x="3124200" y="4765675"/>
          <p14:tracePt t="41312" x="3130550" y="4762500"/>
          <p14:tracePt t="41334" x="3136900" y="4749800"/>
          <p14:tracePt t="41338" x="3143250" y="4743450"/>
          <p14:tracePt t="41346" x="3149600" y="4730750"/>
          <p14:tracePt t="41362" x="3155950" y="4724400"/>
          <p14:tracePt t="41379" x="3187700" y="4708525"/>
          <p14:tracePt t="41399" x="3232150" y="4689475"/>
          <p14:tracePt t="41414" x="3248025" y="4686300"/>
          <p14:tracePt t="41432" x="3289300" y="4673600"/>
          <p14:tracePt t="41448" x="3311525" y="4667250"/>
          <p14:tracePt t="41466" x="3352800" y="4664075"/>
          <p14:tracePt t="41481" x="3394075" y="4654550"/>
          <p14:tracePt t="41500" x="3441700" y="4651375"/>
          <p14:tracePt t="41514" x="3479800" y="4645025"/>
          <p14:tracePt t="41532" x="3546475" y="4635500"/>
          <p14:tracePt t="41548" x="3635375" y="4625975"/>
          <p14:tracePt t="41562" x="3721100" y="4616450"/>
          <p14:tracePt t="41579" x="3787775" y="4603750"/>
          <p14:tracePt t="41595" x="3835400" y="4594225"/>
          <p14:tracePt t="41616" x="3876675" y="4578350"/>
          <p14:tracePt t="41630" x="3889375" y="4572000"/>
          <p14:tracePt t="41649" x="3908425" y="4562475"/>
          <p14:tracePt t="41664" x="3930650" y="4556125"/>
          <p14:tracePt t="41680" x="3946525" y="4549775"/>
          <p14:tracePt t="41696" x="3956050" y="4543425"/>
          <p14:tracePt t="41716" x="3962400" y="4537075"/>
          <p14:tracePt t="41717" x="3965575" y="4533900"/>
          <p14:tracePt t="41729" x="3968750" y="4527550"/>
          <p14:tracePt t="41745" x="3975100" y="4527550"/>
          <p14:tracePt t="41765" x="3981450" y="4514850"/>
          <p14:tracePt t="41778" x="3984625" y="4514850"/>
          <p14:tracePt t="41795" x="3984625" y="4508500"/>
          <p14:tracePt t="41813" x="3990975" y="4505325"/>
          <p14:tracePt t="41831" x="3994150" y="4502150"/>
          <p14:tracePt t="41853" x="3994150" y="4498975"/>
          <p14:tracePt t="41869" x="3997325" y="4495800"/>
          <p14:tracePt t="41881" x="4000500" y="4492625"/>
          <p14:tracePt t="41900" x="4000500" y="4489450"/>
          <p14:tracePt t="41914" x="4000500" y="4486275"/>
          <p14:tracePt t="41937" x="4000500" y="4483100"/>
          <p14:tracePt t="41949" x="4003675" y="4479925"/>
          <p14:tracePt t="41995" x="4006850" y="4476750"/>
          <p14:tracePt t="42154" x="4006850" y="4473575"/>
          <p14:tracePt t="42172" x="4006850" y="4470400"/>
          <p14:tracePt t="42293" x="4003675" y="4464050"/>
          <p14:tracePt t="42309" x="4000500" y="4460875"/>
          <p14:tracePt t="42326" x="3997325" y="4457700"/>
          <p14:tracePt t="42356" x="3994150" y="4457700"/>
          <p14:tracePt t="42378" x="3990975" y="4457700"/>
          <p14:tracePt t="42402" x="3990975" y="4454525"/>
          <p14:tracePt t="42405" x="3987800" y="4454525"/>
          <p14:tracePt t="42421" x="3984625" y="4454525"/>
          <p14:tracePt t="42454" x="3981450" y="4454525"/>
          <p14:tracePt t="42469" x="3978275" y="4451350"/>
          <p14:tracePt t="42476" x="3975100" y="4451350"/>
          <p14:tracePt t="42489" x="3971925" y="4451350"/>
          <p14:tracePt t="42499" x="3968750" y="4451350"/>
          <p14:tracePt t="42515" x="3962400" y="4451350"/>
          <p14:tracePt t="42532" x="3952875" y="4448175"/>
          <p14:tracePt t="42549" x="3943350" y="4448175"/>
          <p14:tracePt t="42563" x="3940175" y="4448175"/>
          <p14:tracePt t="42580" x="3930650" y="4448175"/>
          <p14:tracePt t="42594" x="3924300" y="4445000"/>
          <p14:tracePt t="42595" x="3917950" y="4441825"/>
          <p14:tracePt t="42614" x="3911600" y="4441825"/>
          <p14:tracePt t="42631" x="3905250" y="4438650"/>
          <p14:tracePt t="42648" x="3895725" y="4438650"/>
          <p14:tracePt t="42663" x="3886200" y="4438650"/>
          <p14:tracePt t="42683" x="3873500" y="4435475"/>
          <p14:tracePt t="42697" x="3860800" y="4432300"/>
          <p14:tracePt t="42715" x="3851275" y="4432300"/>
          <p14:tracePt t="42731" x="3841750" y="4429125"/>
          <p14:tracePt t="42747" x="3835400" y="4425950"/>
          <p14:tracePt t="42766" x="3832225" y="4425950"/>
          <p14:tracePt t="42781" x="3829050" y="4422775"/>
          <p14:tracePt t="42797" x="3819525" y="4422775"/>
          <p14:tracePt t="42811" x="3810000" y="4419600"/>
          <p14:tracePt t="42828" x="3806825" y="4419600"/>
          <p14:tracePt t="42851" x="3790950" y="4413250"/>
          <p14:tracePt t="42861" x="3784600" y="4413250"/>
          <p14:tracePt t="42878" x="3771900" y="4410075"/>
          <p14:tracePt t="42898" x="3762375" y="4406900"/>
          <p14:tracePt t="42914" x="3756025" y="4406900"/>
          <p14:tracePt t="42929" x="3749675" y="4403725"/>
          <p14:tracePt t="42947" x="3743325" y="4403725"/>
          <p14:tracePt t="42965" x="3740150" y="4403725"/>
          <p14:tracePt t="42979" x="3733800" y="4403725"/>
          <p14:tracePt t="42997" x="3727450" y="4397375"/>
          <p14:tracePt t="43014" x="3724275" y="4397375"/>
          <p14:tracePt t="43041" x="3708400" y="4391025"/>
          <p14:tracePt t="43051" x="3702050" y="4391025"/>
          <p14:tracePt t="43061" x="3698875" y="4391025"/>
          <p14:tracePt t="43077" x="3695700" y="4387850"/>
          <p14:tracePt t="43095" x="3692525" y="4387850"/>
          <p14:tracePt t="43112" x="3689350" y="4384675"/>
          <p14:tracePt t="43132" x="3683000" y="4384675"/>
          <p14:tracePt t="43149" x="3679825" y="4384675"/>
          <p14:tracePt t="43182" x="3676650" y="4384675"/>
          <p14:tracePt t="43202" x="3663950" y="4381500"/>
          <p14:tracePt t="43210" x="3660775" y="4381500"/>
          <p14:tracePt t="43230" x="3657600" y="4381500"/>
          <p14:tracePt t="43250" x="3651250" y="4378325"/>
          <p14:tracePt t="43298" x="3648075" y="4378325"/>
          <p14:tracePt t="43315" x="3644900" y="4378325"/>
          <p14:tracePt t="43348" x="3641725" y="4378325"/>
          <p14:tracePt t="43362" x="3638550" y="4378325"/>
          <p14:tracePt t="43376" x="3635375" y="4378325"/>
          <p14:tracePt t="43399" x="3632200" y="4378325"/>
          <p14:tracePt t="43408" x="3629025" y="4378325"/>
          <p14:tracePt t="43428" x="3622675" y="4378325"/>
          <p14:tracePt t="43431" x="3619500" y="4375150"/>
          <p14:tracePt t="43449" x="3616325" y="4375150"/>
          <p14:tracePt t="43466" x="3609975" y="4375150"/>
          <p14:tracePt t="43478" x="3606800" y="4375150"/>
          <p14:tracePt t="43500" x="3594100" y="4375150"/>
          <p14:tracePt t="43512" x="3590925" y="4375150"/>
          <p14:tracePt t="43530" x="3584575" y="4375150"/>
          <p14:tracePt t="43544" x="3581400" y="4375150"/>
          <p14:tracePt t="43563" x="3578225" y="4375150"/>
          <p14:tracePt t="43579" x="3571875" y="4375150"/>
          <p14:tracePt t="43637" x="3568700" y="4375150"/>
          <p14:tracePt t="43969" x="3568700" y="4362450"/>
          <p14:tracePt t="43973" x="3568700" y="4359275"/>
          <p14:tracePt t="43981" x="3568700" y="4352925"/>
          <p14:tracePt t="43993" x="3568700" y="4349750"/>
          <p14:tracePt t="44011" x="3568700" y="4337050"/>
          <p14:tracePt t="44029" x="3568700" y="4324350"/>
          <p14:tracePt t="44043" x="3568700" y="4321175"/>
          <p14:tracePt t="44061" x="3568700" y="4318000"/>
          <p14:tracePt t="44567" x="3568700" y="4314825"/>
          <p14:tracePt t="44864" x="3568700" y="4311650"/>
          <p14:tracePt t="44881" x="3568700" y="4308475"/>
          <p14:tracePt t="44913" x="3568700" y="4305300"/>
          <p14:tracePt t="45058" x="3568700" y="4302125"/>
          <p14:tracePt t="45357" x="3565525" y="4302125"/>
          <p14:tracePt t="45465" x="3565525" y="4298950"/>
          <p14:tracePt t="45493" x="3562350" y="4298950"/>
          <p14:tracePt t="46562" x="3562350" y="4295775"/>
          <p14:tracePt t="68321" x="3562350" y="4289425"/>
          <p14:tracePt t="68367" x="3565525" y="4286250"/>
          <p14:tracePt t="68392" x="3568700" y="4283075"/>
          <p14:tracePt t="68397" x="3571875" y="4279900"/>
          <p14:tracePt t="68406" x="3581400" y="4279900"/>
          <p14:tracePt t="68426" x="3609975" y="4273550"/>
          <p14:tracePt t="68443" x="3695700" y="4273550"/>
          <p14:tracePt t="68459" x="3759200" y="4267200"/>
          <p14:tracePt t="68475" x="3832225" y="4254500"/>
          <p14:tracePt t="68492" x="3921125" y="4244975"/>
          <p14:tracePt t="68509" x="4006850" y="4229100"/>
          <p14:tracePt t="68526" x="4114800" y="4203700"/>
          <p14:tracePt t="68541" x="4213225" y="4171950"/>
          <p14:tracePt t="68559" x="4337050" y="4133850"/>
          <p14:tracePt t="68575" x="4460875" y="4095750"/>
          <p14:tracePt t="68577" x="4527550" y="4073525"/>
          <p14:tracePt t="68591" x="4584700" y="4057650"/>
          <p14:tracePt t="68608" x="4702175" y="4022725"/>
          <p14:tracePt t="68628" x="4883150" y="3956050"/>
          <p14:tracePt t="68640" x="4937125" y="3940175"/>
          <p14:tracePt t="68661" x="5080000" y="3892550"/>
          <p14:tracePt t="68676" x="5184775" y="3867150"/>
          <p14:tracePt t="68692" x="5286375" y="3848100"/>
          <p14:tracePt t="68708" x="5391150" y="3825875"/>
          <p14:tracePt t="68726" x="5505450" y="3794125"/>
          <p14:tracePt t="68742" x="5610225" y="3771900"/>
          <p14:tracePt t="68761" x="5753100" y="3736975"/>
          <p14:tracePt t="68774" x="5800725" y="3717925"/>
          <p14:tracePt t="68791" x="5899150" y="3686175"/>
          <p14:tracePt t="68793" x="5949950" y="3670300"/>
          <p14:tracePt t="68806" x="6000750" y="3654425"/>
          <p14:tracePt t="68826" x="6172200" y="3597275"/>
          <p14:tracePt t="68840" x="6219825" y="3581400"/>
          <p14:tracePt t="68841" x="6264275" y="3559175"/>
          <p14:tracePt t="68859" x="6340475" y="3524250"/>
          <p14:tracePt t="68875" x="6394450" y="3495675"/>
          <p14:tracePt t="68891" x="6438900" y="3476625"/>
          <p14:tracePt t="68906" x="6470650" y="3460750"/>
          <p14:tracePt t="68923" x="6508750" y="3438525"/>
          <p14:tracePt t="68944" x="6540500" y="3413125"/>
          <p14:tracePt t="68960" x="6562725" y="3394075"/>
          <p14:tracePt t="68973" x="6572250" y="3387725"/>
          <p14:tracePt t="68993" x="6607175" y="3362325"/>
          <p14:tracePt t="69008" x="6632575" y="3343275"/>
          <p14:tracePt t="69026" x="6654800" y="3321050"/>
          <p14:tracePt t="69042" x="6677025" y="3302000"/>
          <p14:tracePt t="69060" x="6702425" y="3276600"/>
          <p14:tracePt t="69072" x="6715125" y="3254375"/>
          <p14:tracePt t="69094" x="6731000" y="3228975"/>
          <p14:tracePt t="69096" x="6734175" y="3222625"/>
          <p14:tracePt t="69106" x="6737350" y="3216275"/>
          <p14:tracePt t="69125" x="6759575" y="3178175"/>
          <p14:tracePt t="69139" x="6762750" y="3165475"/>
          <p14:tracePt t="69141" x="6775450" y="3155950"/>
          <p14:tracePt t="69156" x="6778625" y="3146425"/>
          <p14:tracePt t="69177" x="6784975" y="3111500"/>
          <p14:tracePt t="69191" x="6791325" y="3086100"/>
          <p14:tracePt t="69208" x="6791325" y="3070225"/>
          <p14:tracePt t="69222" x="6794500" y="3051175"/>
          <p14:tracePt t="69241" x="6794500" y="3048000"/>
          <p14:tracePt t="69259" x="6769100" y="3048000"/>
          <p14:tracePt t="69274" x="6686550" y="3048000"/>
          <p14:tracePt t="69292" x="6556375" y="3048000"/>
          <p14:tracePt t="69306" x="6496050" y="3048000"/>
          <p14:tracePt t="69904" x="6505575" y="3048000"/>
          <p14:tracePt t="69911" x="6508750" y="3044825"/>
          <p14:tracePt t="69922" x="6511925" y="3041650"/>
          <p14:tracePt t="69939" x="6515100" y="3035300"/>
          <p14:tracePt t="69962" x="6524625" y="3016250"/>
          <p14:tracePt t="69973" x="6527800" y="3013075"/>
          <p14:tracePt t="69989" x="6527800" y="3009900"/>
          <p14:tracePt t="70007" x="6527800" y="3000375"/>
          <p14:tracePt t="70027" x="6530975" y="2990850"/>
          <p14:tracePt t="70041" x="6530975" y="2987675"/>
          <p14:tracePt t="70058" x="6530975" y="2968625"/>
          <p14:tracePt t="70074" x="6534150" y="2952750"/>
          <p14:tracePt t="70094" x="6543675" y="2930525"/>
          <p14:tracePt t="70098" x="6550025" y="2921000"/>
          <p14:tracePt t="70105" x="6550025" y="2908300"/>
          <p14:tracePt t="70126" x="6556375" y="2889250"/>
          <p14:tracePt t="70140" x="6565900" y="2863850"/>
          <p14:tracePt t="70157" x="6578600" y="2838450"/>
          <p14:tracePt t="70174" x="6594475" y="2806700"/>
          <p14:tracePt t="70179" x="6597650" y="2797175"/>
          <p14:tracePt t="70189" x="6600825" y="2784475"/>
          <p14:tracePt t="70206" x="6604000" y="2781300"/>
          <p14:tracePt t="70225" x="6613525" y="2765425"/>
          <p14:tracePt t="70242" x="6616700" y="2762250"/>
          <p14:tracePt t="70257" x="6619875" y="2759075"/>
          <p14:tracePt t="70284" x="6623050" y="2755900"/>
          <p14:tracePt t="70296" x="6626225" y="2749550"/>
          <p14:tracePt t="70313" x="6629400" y="2746375"/>
          <p14:tracePt t="70325" x="6632575" y="2746375"/>
          <p14:tracePt t="70328" x="6638925" y="2727325"/>
          <p14:tracePt t="70342" x="6642100" y="2714625"/>
          <p14:tracePt t="70357" x="6651625" y="2689225"/>
          <p14:tracePt t="70377" x="6664325" y="2654300"/>
          <p14:tracePt t="70392" x="6667500" y="2641600"/>
          <p14:tracePt t="70406" x="6670675" y="2625725"/>
          <p14:tracePt t="70408" x="6673850" y="2609850"/>
          <p14:tracePt t="70423" x="6677025" y="2578100"/>
          <p14:tracePt t="70440" x="6683375" y="2543175"/>
          <p14:tracePt t="70455" x="6686550" y="2508250"/>
          <p14:tracePt t="70475" x="6686550" y="2492375"/>
          <p14:tracePt t="70488" x="6686550" y="2479675"/>
          <p14:tracePt t="70508" x="6686550" y="2470150"/>
          <p14:tracePt t="70523" x="6686550" y="2457450"/>
          <p14:tracePt t="70541" x="6680200" y="2441575"/>
          <p14:tracePt t="70543" x="6680200" y="2432050"/>
          <p14:tracePt t="70559" x="6680200" y="2428875"/>
          <p14:tracePt t="70573" x="6680200" y="2422525"/>
          <p14:tracePt t="70594" x="6673850" y="2397125"/>
          <p14:tracePt t="70607" x="6670675" y="2387600"/>
          <p14:tracePt t="70608" x="6670675" y="2371725"/>
          <p14:tracePt t="70625" x="6667500" y="2352675"/>
          <p14:tracePt t="70641" x="6664325" y="2343150"/>
          <p14:tracePt t="70658" x="6661150" y="2330450"/>
          <p14:tracePt t="70672" x="6661150" y="2320925"/>
          <p14:tracePt t="70688" x="6657975" y="2311400"/>
          <p14:tracePt t="70704" x="6654800" y="2305050"/>
          <p14:tracePt t="70722" x="6651625" y="2295525"/>
          <p14:tracePt t="70739" x="6648450" y="2282825"/>
          <p14:tracePt t="70758" x="6635750" y="2266950"/>
          <p14:tracePt t="70774" x="6632575" y="2257425"/>
          <p14:tracePt t="70791" x="6629400" y="2251075"/>
          <p14:tracePt t="70808" x="6623050" y="2244725"/>
          <p14:tracePt t="70822" x="6619875" y="2238375"/>
          <p14:tracePt t="70841" x="6619875" y="2232025"/>
          <p14:tracePt t="70863" x="6616700" y="2222500"/>
          <p14:tracePt t="70871" x="6616700" y="2219325"/>
          <p14:tracePt t="70888" x="6616700" y="2212975"/>
          <p14:tracePt t="70905" x="6616700" y="2209800"/>
          <p14:tracePt t="70926" x="6616700" y="2200275"/>
          <p14:tracePt t="70938" x="6616700" y="2197100"/>
          <p14:tracePt t="70961" x="6616700" y="2187575"/>
          <p14:tracePt t="70975" x="6616700" y="2184400"/>
          <p14:tracePt t="70992" x="6616700" y="2181225"/>
          <p14:tracePt t="71006" x="6616700" y="2178050"/>
          <p14:tracePt t="71027" x="6616700" y="2171700"/>
          <p14:tracePt t="71039" x="6616700" y="2168525"/>
          <p14:tracePt t="71060" x="6616700" y="2165350"/>
          <p14:tracePt t="71071" x="6616700" y="2162175"/>
          <p14:tracePt t="71094" x="6616700" y="2152650"/>
          <p14:tracePt t="71106" x="6616700" y="2149475"/>
          <p14:tracePt t="71126" x="6616700" y="2143125"/>
          <p14:tracePt t="71140" x="6616700" y="2139950"/>
          <p14:tracePt t="71157" x="6616700" y="2130425"/>
          <p14:tracePt t="71173" x="6616700" y="2124075"/>
          <p14:tracePt t="71189" x="6616700" y="2117725"/>
          <p14:tracePt t="71205" x="6619875" y="2108200"/>
          <p14:tracePt t="71222" x="6623050" y="2098675"/>
          <p14:tracePt t="71241" x="6626225" y="2085975"/>
          <p14:tracePt t="71254" x="6626225" y="2079625"/>
          <p14:tracePt t="71276" x="6632575" y="2063750"/>
          <p14:tracePt t="71288" x="6635750" y="2060575"/>
          <p14:tracePt t="71311" x="6635750" y="2054225"/>
          <p14:tracePt t="71320" x="6638925" y="2051050"/>
          <p14:tracePt t="71344" x="6638925" y="2041525"/>
          <p14:tracePt t="71355" x="6642100" y="2038350"/>
          <p14:tracePt t="71370" x="6642100" y="2035175"/>
          <p14:tracePt t="71391" x="6642100" y="2032000"/>
          <p14:tracePt t="71407" x="6645275" y="2028825"/>
          <p14:tracePt t="71424" x="6645275" y="2025650"/>
          <p14:tracePt t="71439" x="6645275" y="2022475"/>
          <p14:tracePt t="71466" x="6645275" y="2016125"/>
          <p14:tracePt t="71487" x="6648450" y="2012950"/>
          <p14:tracePt t="71491" x="6648450" y="2009775"/>
          <p14:tracePt t="71506" x="6648450" y="2006600"/>
          <p14:tracePt t="71524" x="6648450" y="2000250"/>
          <p14:tracePt t="71544" x="6648450" y="1993900"/>
          <p14:tracePt t="71554" x="6648450" y="1990725"/>
          <p14:tracePt t="71573" x="6648450" y="1984375"/>
          <p14:tracePt t="71591" x="6648450" y="1981200"/>
          <p14:tracePt t="71604" x="6648450" y="1974850"/>
          <p14:tracePt t="71622" x="6648450" y="1971675"/>
          <p14:tracePt t="71638" x="6648450" y="1965325"/>
          <p14:tracePt t="71655" x="6648450" y="1962150"/>
          <p14:tracePt t="71670" x="6648450" y="1958975"/>
          <p14:tracePt t="71688" x="6648450" y="1955800"/>
          <p14:tracePt t="71707" x="6648450" y="1952625"/>
          <p14:tracePt t="71722" x="6648450" y="1949450"/>
          <p14:tracePt t="71775" x="6648450" y="1946275"/>
          <p14:tracePt t="71856" x="6648450" y="1943100"/>
          <p14:tracePt t="71859" x="6645275" y="1943100"/>
          <p14:tracePt t="71871" x="6642100" y="1943100"/>
          <p14:tracePt t="71900" x="6638925" y="1939925"/>
          <p14:tracePt t="71905" x="6635750" y="1939925"/>
          <p14:tracePt t="71922" x="6632575" y="1936750"/>
          <p14:tracePt t="71940" x="6632575" y="1933575"/>
          <p14:tracePt t="71963" x="6629400" y="1933575"/>
          <p14:tracePt t="72008" x="6629400" y="1930400"/>
          <p14:tracePt t="72105" x="6623050" y="1924050"/>
          <p14:tracePt t="72142" x="6619875" y="1924050"/>
          <p14:tracePt t="72154" x="6616700" y="1924050"/>
          <p14:tracePt t="72162" x="6616700" y="1920875"/>
          <p14:tracePt t="72180" x="6613525" y="1920875"/>
          <p14:tracePt t="72292" x="6610350" y="1920875"/>
          <p14:tracePt t="72325" x="6604000" y="1924050"/>
          <p14:tracePt t="72329" x="6604000" y="1927225"/>
          <p14:tracePt t="72344" x="6600825" y="1930400"/>
          <p14:tracePt t="72354" x="6597650" y="1936750"/>
          <p14:tracePt t="72372" x="6597650" y="1943100"/>
          <p14:tracePt t="72387" x="6597650" y="1955800"/>
          <p14:tracePt t="72409" x="6594475" y="1974850"/>
          <p14:tracePt t="72419" x="6594475" y="1978025"/>
          <p14:tracePt t="72440" x="6594475" y="1990725"/>
          <p14:tracePt t="72454" x="6594475" y="1993900"/>
          <p14:tracePt t="72474" x="6594475" y="2000250"/>
          <p14:tracePt t="72486" x="6594475" y="2003425"/>
          <p14:tracePt t="72509" x="6594475" y="2006600"/>
          <p14:tracePt t="72545" x="6594475" y="2009775"/>
          <p14:tracePt t="72579" x="6594475" y="2012950"/>
          <p14:tracePt t="72586" x="6594475" y="2016125"/>
          <p14:tracePt t="72609" x="6594475" y="2019300"/>
          <p14:tracePt t="72617" x="6594475" y="2022475"/>
          <p14:tracePt t="72634" x="6594475" y="2025650"/>
          <p14:tracePt t="72639" x="6594475" y="2028825"/>
          <p14:tracePt t="72674" x="6594475" y="2032000"/>
          <p14:tracePt t="72989" x="6594475" y="2035175"/>
          <p14:tracePt t="73005" x="6591300" y="2035175"/>
          <p14:tracePt t="73044" x="6591300" y="2038350"/>
          <p14:tracePt t="73055" x="6591300" y="2041525"/>
          <p14:tracePt t="73094" x="6588125" y="2044700"/>
          <p14:tracePt t="73192" x="6588125" y="2047875"/>
          <p14:tracePt t="73208" x="6584950" y="2051050"/>
          <p14:tracePt t="73213" x="6578600" y="2051050"/>
          <p14:tracePt t="73233" x="6578600" y="2054225"/>
          <p14:tracePt t="73257" x="6575425" y="2054225"/>
          <p14:tracePt t="73262" x="6575425" y="2057400"/>
          <p14:tracePt t="73281" x="6572250" y="2060575"/>
          <p14:tracePt t="73295" x="6572250" y="2066925"/>
          <p14:tracePt t="73310" x="6572250" y="2070100"/>
          <p14:tracePt t="73323" x="6569075" y="2076450"/>
          <p14:tracePt t="73367" x="6565900" y="2082800"/>
          <p14:tracePt t="73392" x="6565900" y="2085975"/>
          <p14:tracePt t="73403" x="6565900" y="2089150"/>
          <p14:tracePt t="73438" x="6565900" y="2092325"/>
          <p14:tracePt t="73861" x="6565900" y="2085975"/>
          <p14:tracePt t="73865" x="6565900" y="2082800"/>
          <p14:tracePt t="73873" x="6565900" y="2076450"/>
          <p14:tracePt t="73888" x="6565900" y="2073275"/>
          <p14:tracePt t="73904" x="6565900" y="2070100"/>
          <p14:tracePt t="73918" x="6565900" y="2060575"/>
          <p14:tracePt t="73937" x="6565900" y="2047875"/>
          <p14:tracePt t="73953" x="6565900" y="2044700"/>
          <p14:tracePt t="73969" x="6569075" y="2041525"/>
          <p14:tracePt t="73986" x="6569075" y="2038350"/>
          <p14:tracePt t="74039" x="6569075" y="2035175"/>
          <p14:tracePt t="74125" x="6569075" y="2032000"/>
          <p14:tracePt t="74139" x="6572250" y="2032000"/>
          <p14:tracePt t="74212" x="6572250" y="2028825"/>
          <p14:tracePt t="74228" x="6575425" y="2028825"/>
          <p14:tracePt t="74269" x="6575425" y="2025650"/>
          <p14:tracePt t="74273" x="6578600" y="2025650"/>
          <p14:tracePt t="74308" x="6581775" y="2025650"/>
          <p14:tracePt t="74328" x="6584950" y="2022475"/>
          <p14:tracePt t="74362" x="6588125" y="2022475"/>
          <p14:tracePt t="74459" x="6591300" y="2022475"/>
          <p14:tracePt t="74500" x="6594475" y="2022475"/>
          <p14:tracePt t="74532" x="6600825" y="2022475"/>
          <p14:tracePt t="74541" x="6607175" y="2022475"/>
          <p14:tracePt t="74557" x="6610350" y="2022475"/>
          <p14:tracePt t="74588" x="6613525" y="2022475"/>
          <p14:tracePt t="74609" x="6616700" y="2019300"/>
          <p14:tracePt t="74641" x="6619875" y="2019300"/>
          <p14:tracePt t="74659" x="6623050" y="2019300"/>
          <p14:tracePt t="74685" x="6626225" y="2019300"/>
          <p14:tracePt t="74699" x="6629400" y="2019300"/>
          <p14:tracePt t="74911" x="6632575" y="2019300"/>
          <p14:tracePt t="74918" x="6632575" y="2016125"/>
          <p14:tracePt t="74937" x="6635750" y="2016125"/>
          <p14:tracePt t="74962" x="6638925" y="2012950"/>
          <p14:tracePt t="74996" x="6642100" y="2012950"/>
          <p14:tracePt t="75028" x="6645275" y="2012950"/>
          <p14:tracePt t="75031" x="6648450" y="2012950"/>
          <p14:tracePt t="75081" x="6651625" y="2012950"/>
          <p14:tracePt t="75180" x="6654800" y="2012950"/>
          <p14:tracePt t="75190" x="6657975" y="2012950"/>
          <p14:tracePt t="75219" x="6661150" y="2009775"/>
          <p14:tracePt t="75287" x="6664325" y="2009775"/>
          <p14:tracePt t="75607" x="6667500" y="2009775"/>
          <p14:tracePt t="75665" x="6670675" y="2009775"/>
          <p14:tracePt t="75800" x="6673850" y="2009775"/>
          <p14:tracePt t="75832" x="6677025" y="2009775"/>
          <p14:tracePt t="75877" x="6683375" y="2009775"/>
          <p14:tracePt t="75883" x="6686550" y="2009775"/>
          <p14:tracePt t="75892" x="6689725" y="2009775"/>
          <p14:tracePt t="75918" x="6692900" y="2009775"/>
          <p14:tracePt t="75921" x="6696075" y="2009775"/>
          <p14:tracePt t="75935" x="6699250" y="2009775"/>
          <p14:tracePt t="75953" x="6708775" y="2009775"/>
          <p14:tracePt t="75968" x="6711950" y="2009775"/>
          <p14:tracePt t="75984" x="6721475" y="2009775"/>
          <p14:tracePt t="76001" x="6737350" y="2009775"/>
          <p14:tracePt t="76022" x="6746875" y="2009775"/>
          <p14:tracePt t="76036" x="6759575" y="2009775"/>
          <p14:tracePt t="76052" x="6769100" y="2009775"/>
          <p14:tracePt t="76069" x="6794500" y="2012950"/>
          <p14:tracePt t="76085" x="6835775" y="2012950"/>
          <p14:tracePt t="76104" x="6861175" y="2012950"/>
          <p14:tracePt t="76106" x="6873875" y="2012950"/>
          <p14:tracePt t="76116" x="6883400" y="2012950"/>
          <p14:tracePt t="76140" x="6918325" y="2012950"/>
          <p14:tracePt t="76152" x="6927850" y="2012950"/>
          <p14:tracePt t="76153" x="6940550" y="2012950"/>
          <p14:tracePt t="76167" x="6953250" y="2012950"/>
          <p14:tracePt t="76186" x="7007225" y="2012950"/>
          <p14:tracePt t="76203" x="7032625" y="2012950"/>
          <p14:tracePt t="76218" x="7067550" y="2012950"/>
          <p14:tracePt t="76236" x="7096125" y="2012950"/>
          <p14:tracePt t="76255" x="7127875" y="2012950"/>
          <p14:tracePt t="76267" x="7159625" y="2012950"/>
          <p14:tracePt t="76285" x="7204075" y="2012950"/>
          <p14:tracePt t="76303" x="7242175" y="2012950"/>
          <p14:tracePt t="76318" x="7296150" y="2019300"/>
          <p14:tracePt t="76337" x="7350125" y="2022475"/>
          <p14:tracePt t="76351" x="7369175" y="2022475"/>
          <p14:tracePt t="76370" x="7423150" y="2025650"/>
          <p14:tracePt t="76387" x="7464425" y="2025650"/>
          <p14:tracePt t="76401" x="7483475" y="2025650"/>
          <p14:tracePt t="76421" x="7553325" y="2025650"/>
          <p14:tracePt t="76435" x="7600950" y="2028825"/>
          <p14:tracePt t="76451" x="7635875" y="2028825"/>
          <p14:tracePt t="76467" x="7667625" y="2028825"/>
          <p14:tracePt t="76483" x="7693025" y="2028825"/>
          <p14:tracePt t="76499" x="7708900" y="2028825"/>
          <p14:tracePt t="76521" x="7731125" y="2028825"/>
          <p14:tracePt t="76536" x="7747000" y="2028825"/>
          <p14:tracePt t="76553" x="7759700" y="2028825"/>
          <p14:tracePt t="76568" x="7766050" y="2028825"/>
          <p14:tracePt t="76586" x="7778750" y="2032000"/>
          <p14:tracePt t="76603" x="7791450" y="2032000"/>
          <p14:tracePt t="76616" x="7800975" y="2032000"/>
          <p14:tracePt t="76633" x="7810500" y="2032000"/>
          <p14:tracePt t="76652" x="7820025" y="2032000"/>
          <p14:tracePt t="76668" x="7832725" y="2032000"/>
          <p14:tracePt t="76685" x="7851775" y="2032000"/>
          <p14:tracePt t="76700" x="7858125" y="2032000"/>
          <p14:tracePt t="76717" x="7864475" y="2032000"/>
          <p14:tracePt t="76736" x="7870825" y="2032000"/>
          <p14:tracePt t="76775" x="7874000" y="2032000"/>
          <p14:tracePt t="77965" x="7874000" y="2038350"/>
          <p14:tracePt t="77970" x="7874000" y="2041525"/>
          <p14:tracePt t="77985" x="7877175" y="2047875"/>
          <p14:tracePt t="77998" x="7877175" y="2060575"/>
          <p14:tracePt t="78016" x="7877175" y="2066925"/>
          <p14:tracePt t="78032" x="7883525" y="2073275"/>
          <p14:tracePt t="78050" x="7886700" y="2076450"/>
          <p14:tracePt t="78067" x="7893050" y="2076450"/>
          <p14:tracePt t="78084" x="7899400" y="2076450"/>
          <p14:tracePt t="78102" x="7918450" y="2076450"/>
          <p14:tracePt t="78116" x="7940675" y="2076450"/>
          <p14:tracePt t="78134" x="7969250" y="2076450"/>
          <p14:tracePt t="78151" x="7994650" y="2076450"/>
          <p14:tracePt t="78168" x="8026400" y="2076450"/>
          <p14:tracePt t="78169" x="8032750" y="2076450"/>
          <p14:tracePt t="78187" x="8061325" y="2076450"/>
          <p14:tracePt t="78201" x="8086725" y="2076450"/>
          <p14:tracePt t="78217" x="8108950" y="2079625"/>
          <p14:tracePt t="78232" x="8118475" y="2079625"/>
          <p14:tracePt t="78233" x="8128000" y="2082800"/>
          <p14:tracePt t="78250" x="8150225" y="2082800"/>
          <p14:tracePt t="78265" x="8166100" y="2082800"/>
          <p14:tracePt t="78282" x="8175625" y="2082800"/>
          <p14:tracePt t="78298" x="8185150" y="2082800"/>
          <p14:tracePt t="78303" x="8191500" y="2082800"/>
          <p14:tracePt t="78316" x="8194675" y="2082800"/>
          <p14:tracePt t="78335" x="8207375" y="2085975"/>
          <p14:tracePt t="78351" x="8207375" y="2089150"/>
          <p14:tracePt t="78368" x="8213725" y="2089150"/>
          <p14:tracePt t="78385" x="8216900" y="2092325"/>
          <p14:tracePt t="78401" x="8223250" y="2092325"/>
          <p14:tracePt t="78418" x="8226425" y="2095500"/>
          <p14:tracePt t="78434" x="8229600" y="2095500"/>
          <p14:tracePt t="78450" x="8235950" y="2095500"/>
          <p14:tracePt t="78467" x="8242300" y="2095500"/>
          <p14:tracePt t="78483" x="8248650" y="2095500"/>
          <p14:tracePt t="78504" x="8251825" y="2095500"/>
          <p14:tracePt t="78515" x="8255000" y="2095500"/>
          <p14:tracePt t="78531" x="8258175" y="2095500"/>
          <p14:tracePt t="78551" x="8261350" y="2095500"/>
          <p14:tracePt t="78568" x="8270875" y="2098675"/>
          <p14:tracePt t="78586" x="8274050" y="2098675"/>
          <p14:tracePt t="78601" x="8277225" y="2101850"/>
          <p14:tracePt t="78617" x="8286750" y="2101850"/>
          <p14:tracePt t="78633" x="8289925" y="2105025"/>
          <p14:tracePt t="78656" x="8293100" y="2105025"/>
          <p14:tracePt t="78668" x="8296275" y="2108200"/>
          <p14:tracePt t="78689" x="8312150" y="2111375"/>
          <p14:tracePt t="78700" x="8318500" y="2111375"/>
          <p14:tracePt t="78718" x="8347075" y="2117725"/>
          <p14:tracePt t="78732" x="8356600" y="2124075"/>
          <p14:tracePt t="78733" x="8362950" y="2124075"/>
          <p14:tracePt t="78748" x="8369300" y="2124075"/>
          <p14:tracePt t="78750" x="8375650" y="2124075"/>
          <p14:tracePt t="78765" x="8385175" y="2124075"/>
          <p14:tracePt t="78781" x="8391525" y="2124075"/>
          <p14:tracePt t="78798" x="8397875" y="2124075"/>
          <p14:tracePt t="78823" x="8407400" y="2124075"/>
          <p14:tracePt t="78833" x="8410575" y="2124075"/>
          <p14:tracePt t="78849" x="8416925" y="2124075"/>
          <p14:tracePt t="78866" x="8426450" y="2124075"/>
          <p14:tracePt t="78886" x="8429625" y="2124075"/>
          <p14:tracePt t="78903" x="8435975" y="2124075"/>
          <p14:tracePt t="78916" x="8445500" y="2127250"/>
          <p14:tracePt t="78937" x="8464550" y="2133600"/>
          <p14:tracePt t="78956" x="8483600" y="2152650"/>
          <p14:tracePt t="78965" x="8489950" y="2159000"/>
          <p14:tracePt t="78984" x="8509000" y="2178050"/>
          <p14:tracePt t="79002" x="8515350" y="2187575"/>
          <p14:tracePt t="79022" x="8524875" y="2197100"/>
          <p14:tracePt t="79487" x="8537575" y="2197100"/>
          <p14:tracePt t="79495" x="8547100" y="2197100"/>
          <p14:tracePt t="79504" x="8556625" y="2197100"/>
          <p14:tracePt t="79514" x="8562975" y="2197100"/>
          <p14:tracePt t="79532" x="8588375" y="2197100"/>
          <p14:tracePt t="79548" x="8613775" y="2197100"/>
          <p14:tracePt t="79564" x="8651875" y="2200275"/>
          <p14:tracePt t="79586" x="8699500" y="2200275"/>
          <p14:tracePt t="79601" x="8734425" y="2200275"/>
          <p14:tracePt t="79615" x="8747125" y="2200275"/>
          <p14:tracePt t="79632" x="8788400" y="2203450"/>
          <p14:tracePt t="79650" x="8807450" y="2203450"/>
          <p14:tracePt t="79651" x="8823325" y="2203450"/>
          <p14:tracePt t="79665" x="8832850" y="2203450"/>
          <p14:tracePt t="79683" x="8870950" y="2203450"/>
          <p14:tracePt t="79702" x="8896350" y="2203450"/>
          <p14:tracePt t="79717" x="8915400" y="2203450"/>
          <p14:tracePt t="79732" x="8937625" y="2203450"/>
          <p14:tracePt t="79749" x="8959850" y="2203450"/>
          <p14:tracePt t="79765" x="8982075" y="2206625"/>
          <p14:tracePt t="79784" x="9001125" y="2206625"/>
          <p14:tracePt t="79798" x="9023350" y="2209800"/>
          <p14:tracePt t="79818" x="9051925" y="2209800"/>
          <p14:tracePt t="79834" x="9074150" y="2209800"/>
          <p14:tracePt t="79835" x="9086850" y="2209800"/>
          <p14:tracePt t="79848" x="9099550" y="2209800"/>
          <p14:tracePt t="79868" x="9134475" y="2209800"/>
          <p14:tracePt t="79884" x="9163050" y="2209800"/>
          <p14:tracePt t="79904" x="9213850" y="2216150"/>
          <p14:tracePt t="79906" x="9245600" y="2219325"/>
          <p14:tracePt t="79916" x="9271000" y="2219325"/>
          <p14:tracePt t="79931" x="9328150" y="2219325"/>
          <p14:tracePt t="79950" x="9382125" y="2219325"/>
          <p14:tracePt t="79966" x="9426575" y="2219325"/>
          <p14:tracePt t="79984" x="9467850" y="2219325"/>
          <p14:tracePt t="79999" x="9512300" y="2219325"/>
          <p14:tracePt t="80017" x="9556750" y="2219325"/>
          <p14:tracePt t="80036" x="9604375" y="2219325"/>
          <p14:tracePt t="80048" x="9642475" y="2219325"/>
          <p14:tracePt t="80066" x="9680575" y="2219325"/>
          <p14:tracePt t="80084" x="9747250" y="2219325"/>
          <p14:tracePt t="80099" x="9791700" y="2219325"/>
          <p14:tracePt t="80121" x="9848850" y="2219325"/>
          <p14:tracePt t="80126" x="9877425" y="2219325"/>
          <p14:tracePt t="80134" x="9902825" y="2219325"/>
          <p14:tracePt t="80139" x="9928225" y="2219325"/>
          <p14:tracePt t="80147" x="9953625" y="2219325"/>
          <p14:tracePt t="80164" x="9988550" y="2219325"/>
          <p14:tracePt t="80185" x="10026650" y="2219325"/>
          <p14:tracePt t="80197" x="10064750" y="2219325"/>
          <p14:tracePt t="80218" x="10115550" y="2219325"/>
          <p14:tracePt t="80233" x="10147300" y="2219325"/>
          <p14:tracePt t="80249" x="10166350" y="2219325"/>
          <p14:tracePt t="80250" x="10185400" y="2219325"/>
          <p14:tracePt t="80265" x="10220325" y="2219325"/>
          <p14:tracePt t="80282" x="10245725" y="2219325"/>
          <p14:tracePt t="80300" x="10274300" y="2222500"/>
          <p14:tracePt t="80318" x="10299700" y="2225675"/>
          <p14:tracePt t="80333" x="10328275" y="2225675"/>
          <p14:tracePt t="80349" x="10350500" y="2225675"/>
          <p14:tracePt t="80365" x="10385425" y="2225675"/>
          <p14:tracePt t="80381" x="10423525" y="2225675"/>
          <p14:tracePt t="80398" x="10464800" y="2225675"/>
          <p14:tracePt t="80418" x="10509250" y="2225675"/>
          <p14:tracePt t="80433" x="10544175" y="2219325"/>
          <p14:tracePt t="80449" x="10563225" y="2219325"/>
          <p14:tracePt t="80450" x="10575925" y="2219325"/>
          <p14:tracePt t="80467" x="10598150" y="2212975"/>
          <p14:tracePt t="80481" x="10623550" y="2206625"/>
          <p14:tracePt t="80499" x="10639425" y="2203450"/>
          <p14:tracePt t="80515" x="10655300" y="2197100"/>
          <p14:tracePt t="80531" x="10674350" y="2197100"/>
          <p14:tracePt t="80550" x="10687050" y="2190750"/>
          <p14:tracePt t="80563" x="10690225" y="2187575"/>
          <p14:tracePt t="80580" x="10696575" y="2187575"/>
          <p14:tracePt t="80598" x="10702925" y="2184400"/>
          <p14:tracePt t="80618" x="10709275" y="2181225"/>
          <p14:tracePt t="80630" x="10712450" y="2181225"/>
          <p14:tracePt t="80653" x="10725150" y="2181225"/>
          <p14:tracePt t="80666" x="10728325" y="2181225"/>
          <p14:tracePt t="80681" x="10734675" y="2181225"/>
          <p14:tracePt t="80698" x="10744200" y="2181225"/>
          <p14:tracePt t="80714" x="10747375" y="2181225"/>
          <p14:tracePt t="80732" x="10750550" y="2181225"/>
          <p14:tracePt t="80751" x="10763250" y="2178050"/>
          <p14:tracePt t="80763" x="10766425" y="2178050"/>
          <p14:tracePt t="80780" x="10769600" y="2174875"/>
          <p14:tracePt t="80798" x="10775950" y="2174875"/>
          <p14:tracePt t="80815" x="10779125" y="2174875"/>
          <p14:tracePt t="80830" x="10782300" y="2171700"/>
          <p14:tracePt t="80850" x="10788650" y="2171700"/>
          <p14:tracePt t="80870" x="10791825" y="2171700"/>
          <p14:tracePt t="80881" x="10795000" y="2171700"/>
          <p14:tracePt t="80916" x="10798175" y="2171700"/>
          <p14:tracePt t="81261" x="10785475" y="2171700"/>
          <p14:tracePt t="81270" x="10772775" y="2174875"/>
          <p14:tracePt t="81279" x="10750550" y="2178050"/>
          <p14:tracePt t="81296" x="10702925" y="2187575"/>
          <p14:tracePt t="81316" x="10639425" y="2197100"/>
          <p14:tracePt t="81321" x="10591800" y="2203450"/>
          <p14:tracePt t="81330" x="10547350" y="2203450"/>
          <p14:tracePt t="81348" x="10464800" y="2212975"/>
          <p14:tracePt t="81349" x="10420350" y="2216150"/>
          <p14:tracePt t="81364" x="10375900" y="2216150"/>
          <p14:tracePt t="81381" x="10242550" y="2225675"/>
          <p14:tracePt t="81401" x="10144125" y="2232025"/>
          <p14:tracePt t="81412" x="10090150" y="2232025"/>
          <p14:tracePt t="81432" x="9918700" y="2241550"/>
          <p14:tracePt t="81448" x="9785350" y="2247900"/>
          <p14:tracePt t="81464" x="9652000" y="2247900"/>
          <p14:tracePt t="81481" x="9496425" y="2247900"/>
          <p14:tracePt t="81498" x="9356725" y="2257425"/>
          <p14:tracePt t="81512" x="9226550" y="2263775"/>
          <p14:tracePt t="81529" x="9093200" y="2279650"/>
          <p14:tracePt t="81548" x="8934450" y="2301875"/>
          <p14:tracePt t="81553" x="8851900" y="2308225"/>
          <p14:tracePt t="81562" x="8766175" y="2320925"/>
          <p14:tracePt t="81585" x="8483600" y="2339975"/>
          <p14:tracePt t="81598" x="8318500" y="2352675"/>
          <p14:tracePt t="81615" x="8172450" y="2362200"/>
          <p14:tracePt t="81634" x="8032750" y="2368550"/>
          <p14:tracePt t="81645" x="7899400" y="2368550"/>
          <p14:tracePt t="81664" x="7778750" y="2368550"/>
          <p14:tracePt t="81682" x="7683500" y="2365375"/>
          <p14:tracePt t="81685" x="7645400" y="2365375"/>
          <p14:tracePt t="81696" x="7607300" y="2362200"/>
          <p14:tracePt t="81717" x="7524750" y="2362200"/>
          <p14:tracePt t="81731" x="7477125" y="2362200"/>
          <p14:tracePt t="81747" x="7439025" y="2362200"/>
          <p14:tracePt t="81765" x="7413625" y="2362200"/>
          <p14:tracePt t="81780" x="7378700" y="2352675"/>
          <p14:tracePt t="81796" x="7340600" y="2349500"/>
          <p14:tracePt t="81812" x="7318375" y="2346325"/>
          <p14:tracePt t="81835" x="7261225" y="2336800"/>
          <p14:tracePt t="81845" x="7213600" y="2333625"/>
          <p14:tracePt t="81865" x="7165975" y="2324100"/>
          <p14:tracePt t="81881" x="7131050" y="2320925"/>
          <p14:tracePt t="81897" x="7092950" y="2311400"/>
          <p14:tracePt t="81913" x="7048500" y="2305050"/>
          <p14:tracePt t="81917" x="7035800" y="2298700"/>
          <p14:tracePt t="81929" x="7013575" y="2295525"/>
          <p14:tracePt t="81948" x="6956425" y="2295525"/>
          <p14:tracePt t="81965" x="6902450" y="2295525"/>
          <p14:tracePt t="81979" x="6851650" y="2292350"/>
          <p14:tracePt t="81997" x="6813550" y="2292350"/>
          <p14:tracePt t="82014" x="6765925" y="2282825"/>
          <p14:tracePt t="82029" x="6734175" y="2273300"/>
          <p14:tracePt t="82048" x="6708775" y="2266950"/>
          <p14:tracePt t="82074" x="6689725" y="2263775"/>
          <p14:tracePt t="82079" x="6683375" y="2260600"/>
          <p14:tracePt t="82099" x="6677025" y="2257425"/>
          <p14:tracePt t="83251" x="6677025" y="2254250"/>
          <p14:tracePt t="83276" x="6677025" y="2251075"/>
          <p14:tracePt t="83298" x="6677025" y="2247900"/>
          <p14:tracePt t="83312" x="6677025" y="2244725"/>
          <p14:tracePt t="83329" x="6673850" y="2241550"/>
          <p14:tracePt t="83344" x="6673850" y="2238375"/>
          <p14:tracePt t="83357" x="6673850" y="2235200"/>
          <p14:tracePt t="83364" x="6670675" y="2232025"/>
          <p14:tracePt t="83385" x="6670675" y="2228850"/>
          <p14:tracePt t="83395" x="6667500" y="2225675"/>
          <p14:tracePt t="83413" x="6667500" y="2219325"/>
          <p14:tracePt t="83432" x="6667500" y="2216150"/>
          <p14:tracePt t="83445" x="6667500" y="2193925"/>
          <p14:tracePt t="83463" x="6664325" y="2174875"/>
          <p14:tracePt t="83478" x="6664325" y="2159000"/>
          <p14:tracePt t="83495" x="6664325" y="2146300"/>
          <p14:tracePt t="83513" x="6664325" y="2133600"/>
          <p14:tracePt t="83516" x="6664325" y="2130425"/>
          <p14:tracePt t="83528" x="6664325" y="2127250"/>
          <p14:tracePt t="83544" x="6664325" y="2124075"/>
          <p14:tracePt t="83561" x="6664325" y="2120900"/>
          <p14:tracePt t="83668" x="6664325" y="2130425"/>
          <p14:tracePt t="83678" x="6664325" y="2139950"/>
          <p14:tracePt t="83683" x="6664325" y="2146300"/>
          <p14:tracePt t="83695" x="6661150" y="2159000"/>
          <p14:tracePt t="83714" x="6661150" y="2181225"/>
          <p14:tracePt t="83727" x="6661150" y="2200275"/>
          <p14:tracePt t="83744" x="6661150" y="2225675"/>
          <p14:tracePt t="83762" x="6661150" y="2244725"/>
          <p14:tracePt t="83777" x="6661150" y="2254250"/>
          <p14:tracePt t="83795" x="6661150" y="2257425"/>
          <p14:tracePt t="83933" x="6664325" y="2254250"/>
          <p14:tracePt t="83938" x="6673850" y="2251075"/>
          <p14:tracePt t="83945" x="6680200" y="2247900"/>
          <p14:tracePt t="83963" x="6692900" y="2244725"/>
          <p14:tracePt t="83980" x="6708775" y="2238375"/>
          <p14:tracePt t="83994" x="6724650" y="2235200"/>
          <p14:tracePt t="84015" x="6753225" y="2235200"/>
          <p14:tracePt t="84017" x="6772275" y="2235200"/>
          <p14:tracePt t="84028" x="6797675" y="2228850"/>
          <p14:tracePt t="84044" x="6845300" y="2228850"/>
          <p14:tracePt t="84063" x="6908800" y="2225675"/>
          <p14:tracePt t="84065" x="6940550" y="2225675"/>
          <p14:tracePt t="84077" x="6965950" y="2225675"/>
          <p14:tracePt t="84098" x="7064375" y="2225675"/>
          <p14:tracePt t="84110" x="7089775" y="2225675"/>
          <p14:tracePt t="84133" x="7159625" y="2225675"/>
          <p14:tracePt t="84148" x="7194550" y="2225675"/>
          <p14:tracePt t="84162" x="7223125" y="2225675"/>
          <p14:tracePt t="84178" x="7245350" y="2225675"/>
          <p14:tracePt t="84197" x="7258050" y="2225675"/>
          <p14:tracePt t="84212" x="7270750" y="2225675"/>
          <p14:tracePt t="84229" x="7273925" y="2225675"/>
          <p14:tracePt t="84306" x="7277100" y="2225675"/>
          <p14:tracePt t="84313" x="7280275" y="2225675"/>
          <p14:tracePt t="84321" x="7283450" y="2225675"/>
          <p14:tracePt t="84329" x="7286625" y="2225675"/>
          <p14:tracePt t="84348" x="7289800" y="2225675"/>
          <p14:tracePt t="84363" x="7299325" y="2225675"/>
          <p14:tracePt t="84381" x="7334250" y="2228850"/>
          <p14:tracePt t="84396" x="7381875" y="2238375"/>
          <p14:tracePt t="84410" x="7458075" y="2241550"/>
          <p14:tracePt t="84430" x="7566025" y="2251075"/>
          <p14:tracePt t="84445" x="7724775" y="2263775"/>
          <p14:tracePt t="84464" x="7943850" y="2263775"/>
          <p14:tracePt t="84478" x="8023225" y="2263775"/>
          <p14:tracePt t="84479" x="8093075" y="2263775"/>
          <p14:tracePt t="84496" x="8248650" y="2263775"/>
          <p14:tracePt t="84513" x="8429625" y="2263775"/>
          <p14:tracePt t="84529" x="8702675" y="2263775"/>
          <p14:tracePt t="84549" x="9051925" y="2263775"/>
          <p14:tracePt t="84552" x="9232900" y="2263775"/>
          <p14:tracePt t="84560" x="9429750" y="2273300"/>
          <p14:tracePt t="84581" x="9934575" y="2292350"/>
          <p14:tracePt t="84584" x="10153650" y="2292350"/>
          <p14:tracePt t="84594" x="10334625" y="2292350"/>
          <p14:tracePt t="84610" x="10658475" y="2292350"/>
          <p14:tracePt t="84626" x="10982325" y="2292350"/>
          <p14:tracePt t="84648" x="11293475" y="2292350"/>
          <p14:tracePt t="84660" x="11426825" y="2286000"/>
          <p14:tracePt t="84680" x="11658600" y="2286000"/>
          <p14:tracePt t="84694" x="11725275" y="2286000"/>
          <p14:tracePt t="84695" x="11795125" y="2282825"/>
          <p14:tracePt t="84713" x="11884025" y="2282825"/>
          <p14:tracePt t="84729" x="11957050" y="2273300"/>
          <p14:tracePt t="84750" x="12014200" y="2273300"/>
          <p14:tracePt t="84763" x="12065000" y="2273300"/>
          <p14:tracePt t="84784" x="12128500" y="2273300"/>
          <p14:tracePt t="84793" x="12141200" y="2273300"/>
          <p14:tracePt t="84809" x="12163425" y="2273300"/>
          <p14:tracePt t="84827" x="12179300" y="2273300"/>
          <p14:tracePt t="84843" x="12185650" y="2273300"/>
          <p14:tracePt t="84980" x="12172950" y="2266950"/>
          <p14:tracePt t="84984" x="12166600" y="2266950"/>
          <p14:tracePt t="84994" x="12157075" y="2263775"/>
          <p14:tracePt t="85012" x="12134850" y="2257425"/>
          <p14:tracePt t="85014" x="12125325" y="2254250"/>
          <p14:tracePt t="85030" x="12106275" y="2251075"/>
          <p14:tracePt t="85043" x="12090400" y="2247900"/>
          <p14:tracePt t="85060" x="12061825" y="2238375"/>
          <p14:tracePt t="85079" x="12011025" y="2232025"/>
          <p14:tracePt t="85095" x="11976100" y="2232025"/>
          <p14:tracePt t="85114" x="11953875" y="2232025"/>
          <p14:tracePt t="85126" x="11918950" y="2232025"/>
          <p14:tracePt t="85147" x="11890375" y="2232025"/>
          <p14:tracePt t="85163" x="11858625" y="2232025"/>
          <p14:tracePt t="85179" x="11830050" y="2232025"/>
          <p14:tracePt t="85195" x="11814175" y="2232025"/>
          <p14:tracePt t="85215" x="11804650" y="2232025"/>
          <p14:tracePt t="85264" x="11801475" y="2232025"/>
          <p14:tracePt t="85273" x="11798300" y="2232025"/>
          <p14:tracePt t="85277" x="11795125" y="2232025"/>
          <p14:tracePt t="85293" x="11791950" y="2232025"/>
          <p14:tracePt t="85314" x="11788775" y="2232025"/>
          <p14:tracePt t="85361" x="11785600" y="2232025"/>
          <p14:tracePt t="85365" x="11782425" y="2228850"/>
          <p14:tracePt t="85375" x="11779250" y="2222500"/>
          <p14:tracePt t="85393" x="11776075" y="2219325"/>
          <p14:tracePt t="85414" x="11769725" y="2209800"/>
          <p14:tracePt t="85429" x="11766550" y="2209800"/>
          <p14:tracePt t="85448" x="11766550" y="2206625"/>
          <p14:tracePt t="85528" x="11766550" y="2203450"/>
          <p14:tracePt t="85540" x="11763375" y="2203450"/>
          <p14:tracePt t="85564" x="11763375" y="2200275"/>
          <p14:tracePt t="85584" x="11763375" y="2197100"/>
          <p14:tracePt t="85597" x="11763375" y="2193925"/>
          <p14:tracePt t="85604" x="11763375" y="2190750"/>
          <p14:tracePt t="85625" x="11763375" y="2187575"/>
          <p14:tracePt t="85636" x="11763375" y="2184400"/>
          <p14:tracePt t="85662" x="11763375" y="2181225"/>
          <p14:tracePt t="85680" x="11766550" y="2178050"/>
          <p14:tracePt t="85700" x="11766550" y="2174875"/>
          <p14:tracePt t="85718" x="11766550" y="2171700"/>
          <p14:tracePt t="85736" x="11766550" y="2168525"/>
          <p14:tracePt t="85747" x="11766550" y="2165350"/>
          <p14:tracePt t="85766" x="11753850" y="2165350"/>
          <p14:tracePt t="85792" x="11750675" y="2165350"/>
          <p14:tracePt t="85807" x="11747500" y="2165350"/>
          <p14:tracePt t="86031" x="11747500" y="2162175"/>
          <p14:tracePt t="86043" x="11747500" y="2159000"/>
          <p14:tracePt t="86078" x="11747500" y="2155825"/>
          <p14:tracePt t="86084" x="11744325" y="2152650"/>
          <p14:tracePt t="86099" x="11741150" y="2149475"/>
          <p14:tracePt t="86116" x="11741150" y="2146300"/>
          <p14:tracePt t="86142" x="11737975" y="2146300"/>
          <p14:tracePt t="86154" x="11737975" y="2143125"/>
          <p14:tracePt t="86170" x="11734800" y="2139950"/>
          <p14:tracePt t="86178" x="11731625" y="2136775"/>
          <p14:tracePt t="86196" x="11728450" y="2130425"/>
          <p14:tracePt t="86213" x="11722100" y="2127250"/>
          <p14:tracePt t="86227" x="11718925" y="2127250"/>
          <p14:tracePt t="86245" x="11715750" y="2127250"/>
          <p14:tracePt t="86261" x="11706225" y="2120900"/>
          <p14:tracePt t="86278" x="11696700" y="2117725"/>
          <p14:tracePt t="86293" x="11690350" y="2114550"/>
          <p14:tracePt t="86310" x="11684000" y="2108200"/>
          <p14:tracePt t="86331" x="11671300" y="2105025"/>
          <p14:tracePt t="86341" x="11668125" y="2105025"/>
          <p14:tracePt t="86358" x="11661775" y="2105025"/>
          <p14:tracePt t="86375" x="11658600" y="2105025"/>
          <p14:tracePt t="86393" x="11649075" y="2101850"/>
          <p14:tracePt t="86409" x="11645900" y="2101850"/>
          <p14:tracePt t="86429" x="11642725" y="2101850"/>
          <p14:tracePt t="86451" x="11639550" y="2101850"/>
          <p14:tracePt t="86496" x="11636375" y="2101850"/>
          <p14:tracePt t="86526" x="11633200" y="2101850"/>
          <p14:tracePt t="86594" x="11671300" y="2098675"/>
          <p14:tracePt t="86599" x="11703050" y="2092325"/>
          <p14:tracePt t="86609" x="11725275" y="2089150"/>
          <p14:tracePt t="86627" x="11788775" y="2082800"/>
          <p14:tracePt t="86642" x="11842750" y="2079625"/>
          <p14:tracePt t="86658" x="11877675" y="2079625"/>
          <p14:tracePt t="86677" x="11890375" y="2076450"/>
          <p14:tracePt t="86692" x="11893550" y="2076450"/>
          <p14:tracePt t="86847" x="11906250" y="2076450"/>
          <p14:tracePt t="86855" x="11912600" y="2076450"/>
          <p14:tracePt t="86864" x="11915775" y="2076450"/>
          <p14:tracePt t="86875" x="11922125" y="2076450"/>
          <p14:tracePt t="86897" x="11931650" y="2076450"/>
          <p14:tracePt t="86910" x="11941175" y="2076450"/>
          <p14:tracePt t="86930" x="11982450" y="2076450"/>
          <p14:tracePt t="86947" x="12001500" y="2076450"/>
          <p14:tracePt t="86961" x="12017375" y="2076450"/>
          <p14:tracePt t="86974" x="12023725" y="2076450"/>
          <p14:tracePt t="86992" x="12033250" y="2076450"/>
          <p14:tracePt t="87011" x="12039600" y="2076450"/>
          <p14:tracePt t="87027" x="12045950" y="2076450"/>
          <p14:tracePt t="87041" x="12049125" y="2076450"/>
          <p14:tracePt t="87062" x="12052300" y="2076450"/>
          <p14:tracePt t="87191" x="12055475" y="2076450"/>
          <p14:tracePt t="87209" x="12058650" y="2076450"/>
          <p14:tracePt t="87232" x="12061825" y="2076450"/>
          <p14:tracePt t="87241" x="12065000" y="2076450"/>
          <p14:tracePt t="87245" x="12068175" y="2076450"/>
          <p14:tracePt t="87258" x="12071350" y="2076450"/>
          <p14:tracePt t="87279" x="12077700" y="2076450"/>
          <p14:tracePt t="87320" x="12080875" y="2076450"/>
          <p14:tracePt t="87349" x="12084050" y="2076450"/>
          <p14:tracePt t="87380" x="12087225" y="2076450"/>
          <p14:tracePt t="87402" x="12090400" y="2073275"/>
          <p14:tracePt t="87417" x="12093575" y="2073275"/>
          <p14:tracePt t="87446" x="12096750" y="2073275"/>
          <p14:tracePt t="87454" x="12099925" y="2070100"/>
          <p14:tracePt t="87471" x="12103100" y="2070100"/>
          <p14:tracePt t="87488" x="12106275" y="2066925"/>
          <p14:tracePt t="87521" x="12109450" y="2066925"/>
          <p14:tracePt t="88490" x="12099925" y="2073275"/>
          <p14:tracePt t="88497" x="12087225" y="2082800"/>
          <p14:tracePt t="88507" x="12071350" y="2095500"/>
          <p14:tracePt t="88525" x="12039600" y="2120900"/>
          <p14:tracePt t="88542" x="11995150" y="2143125"/>
          <p14:tracePt t="88557" x="11938000" y="2159000"/>
          <p14:tracePt t="88578" x="11833225" y="2184400"/>
          <p14:tracePt t="88593" x="11757025" y="2193925"/>
          <p14:tracePt t="88608" x="11658600" y="2209800"/>
          <p14:tracePt t="88626" x="11544300" y="2212975"/>
          <p14:tracePt t="88642" x="11442700" y="2225675"/>
          <p14:tracePt t="88658" x="11347450" y="2238375"/>
          <p14:tracePt t="88675" x="11249025" y="2251075"/>
          <p14:tracePt t="88691" x="11153775" y="2263775"/>
          <p14:tracePt t="88709" x="11039475" y="2270125"/>
          <p14:tracePt t="88724" x="10937875" y="2276475"/>
          <p14:tracePt t="88743" x="10766425" y="2286000"/>
          <p14:tracePt t="88759" x="10715625" y="2289175"/>
          <p14:tracePt t="88762" x="10652125" y="2295525"/>
          <p14:tracePt t="88777" x="10537825" y="2295525"/>
          <p14:tracePt t="88790" x="10480675" y="2295525"/>
          <p14:tracePt t="88794" x="10417175" y="2295525"/>
          <p14:tracePt t="88809" x="10312400" y="2295525"/>
          <p14:tracePt t="88829" x="10210800" y="2295525"/>
          <p14:tracePt t="88840" x="10096500" y="2295525"/>
          <p14:tracePt t="88859" x="9969500" y="2292350"/>
          <p14:tracePt t="88876" x="9855200" y="2292350"/>
          <p14:tracePt t="88893" x="9744075" y="2292350"/>
          <p14:tracePt t="88907" x="9629775" y="2292350"/>
          <p14:tracePt t="88925" x="9528175" y="2292350"/>
          <p14:tracePt t="88943" x="9394825" y="2292350"/>
          <p14:tracePt t="88957" x="9356725" y="2292350"/>
          <p14:tracePt t="88976" x="9274175" y="2292350"/>
          <p14:tracePt t="88995" x="9220200" y="2292350"/>
          <p14:tracePt t="89010" x="9175750" y="2292350"/>
          <p14:tracePt t="89028" x="9156700" y="2292350"/>
          <p14:tracePt t="89043" x="9131300" y="2292350"/>
          <p14:tracePt t="89057" x="9115425" y="2292350"/>
          <p14:tracePt t="89075" x="9102725" y="2292350"/>
          <p14:tracePt t="89090" x="9090025" y="2292350"/>
          <p14:tracePt t="89109" x="9080500" y="2292350"/>
          <p14:tracePt t="89124" x="9070975" y="2292350"/>
          <p14:tracePt t="89125" x="9064625" y="2292350"/>
          <p14:tracePt t="89141" x="9058275" y="2292350"/>
          <p14:tracePt t="89156" x="9051925" y="2292350"/>
          <p14:tracePt t="89157" x="9045575" y="2289175"/>
          <p14:tracePt t="89176" x="9023350" y="2286000"/>
          <p14:tracePt t="89193" x="9007475" y="2286000"/>
          <p14:tracePt t="89210" x="8991600" y="2282825"/>
          <p14:tracePt t="89223" x="8975725" y="2279650"/>
          <p14:tracePt t="89240" x="8966200" y="2279650"/>
          <p14:tracePt t="89260" x="8956675" y="2279650"/>
          <p14:tracePt t="89261" x="8953500" y="2279650"/>
          <p14:tracePt t="89274" x="8950325" y="2279650"/>
          <p14:tracePt t="89289" x="8947150" y="2276475"/>
          <p14:tracePt t="89306" x="8940800" y="2276475"/>
          <p14:tracePt t="89322" x="8931275" y="2276475"/>
          <p14:tracePt t="89341" x="8924925" y="2276475"/>
          <p14:tracePt t="89358" x="8921750" y="2276475"/>
          <p14:tracePt t="89376" x="8915400" y="2276475"/>
          <p14:tracePt t="89392" x="8912225" y="2276475"/>
          <p14:tracePt t="89426" x="8909050" y="2276475"/>
          <p14:tracePt t="89429" x="8905875" y="2276475"/>
          <p14:tracePt t="89448" x="8902700" y="2276475"/>
          <p14:tracePt t="89462" x="8899525" y="2276475"/>
          <p14:tracePt t="89479" x="8896350" y="2276475"/>
          <p14:tracePt t="89491" x="8893175" y="2276475"/>
          <p14:tracePt t="89505" x="8886825" y="2276475"/>
          <p14:tracePt t="89523" x="8851900" y="2276475"/>
          <p14:tracePt t="89542" x="8810625" y="2276475"/>
          <p14:tracePt t="89556" x="8794750" y="2276475"/>
          <p14:tracePt t="89574" x="8747125" y="2276475"/>
          <p14:tracePt t="89591" x="8718550" y="2276475"/>
          <p14:tracePt t="89609" x="8689975" y="2279650"/>
          <p14:tracePt t="89623" x="8664575" y="2279650"/>
          <p14:tracePt t="89641" x="8639175" y="2279650"/>
          <p14:tracePt t="89661" x="8591550" y="2282825"/>
          <p14:tracePt t="89674" x="8572500" y="2286000"/>
          <p14:tracePt t="89677" x="8556625" y="2286000"/>
          <p14:tracePt t="89689" x="8537575" y="2286000"/>
          <p14:tracePt t="89710" x="8499475" y="2286000"/>
          <p14:tracePt t="89725" x="8470900" y="2286000"/>
          <p14:tracePt t="89741" x="8455025" y="2286000"/>
          <p14:tracePt t="89759" x="8448675" y="2286000"/>
          <p14:tracePt t="90808" x="8442325" y="2286000"/>
          <p14:tracePt t="90816" x="8439150" y="2286000"/>
          <p14:tracePt t="90823" x="8435975" y="2286000"/>
          <p14:tracePt t="90840" x="8432800" y="2286000"/>
          <p14:tracePt t="90857" x="8426450" y="2286000"/>
          <p14:tracePt t="90872" x="8423275" y="2286000"/>
          <p14:tracePt t="90889" x="8416925" y="2286000"/>
          <p14:tracePt t="90905" x="8413750" y="2286000"/>
          <p14:tracePt t="90922" x="8410575" y="2286000"/>
          <p14:tracePt t="90988" x="8407400" y="2286000"/>
          <p14:tracePt t="91283" x="8404225" y="2286000"/>
          <p14:tracePt t="91829" x="8401050" y="2286000"/>
          <p14:tracePt t="92741" x="8397875" y="2286000"/>
          <p14:tracePt t="92946" x="8394700" y="2286000"/>
          <p14:tracePt t="92989" x="8391525" y="2286000"/>
          <p14:tracePt t="93235" x="8388350" y="2286000"/>
          <p14:tracePt t="93421" x="8385175" y="2286000"/>
          <p14:tracePt t="93491" x="8382000" y="2286000"/>
          <p14:tracePt t="93523" x="8378825" y="2286000"/>
          <p14:tracePt t="96823" x="8375650" y="2286000"/>
          <p14:tracePt t="96828" x="8372475" y="2286000"/>
          <p14:tracePt t="96845" x="8356600" y="2295525"/>
          <p14:tracePt t="96851" x="8328025" y="2308225"/>
          <p14:tracePt t="96871" x="8216900" y="2365375"/>
          <p14:tracePt t="96887" x="7864475" y="2530475"/>
          <p14:tracePt t="96904" x="7318375" y="2733675"/>
          <p14:tracePt t="96919" x="6550025" y="2943225"/>
          <p14:tracePt t="96936" x="5645150" y="3111500"/>
          <p14:tracePt t="96951" x="4759325" y="3238500"/>
          <p14:tracePt t="96968" x="3956050" y="3279775"/>
          <p14:tracePt t="96983" x="3184525" y="3279775"/>
          <p14:tracePt t="96986" x="2838450" y="3279775"/>
          <p14:tracePt t="97000" x="2438400" y="3273425"/>
          <p14:tracePt t="97001" x="2101850" y="3254375"/>
          <p14:tracePt t="97019" x="1435100" y="3184525"/>
          <p14:tracePt t="97034" x="800100" y="3076575"/>
          <p14:tracePt t="97051" x="285750" y="293370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Title 1"/>
          <p:cNvSpPr txBox="1">
            <a:spLocks noGrp="1"/>
          </p:cNvSpPr>
          <p:nvPr>
            <p:ph type="title"/>
          </p:nvPr>
        </p:nvSpPr>
        <p:spPr>
          <a:xfrm>
            <a:off x="838200" y="365125"/>
            <a:ext cx="10515600" cy="1325563"/>
          </a:xfrm>
          <a:prstGeom prst="rect">
            <a:avLst/>
          </a:prstGeom>
        </p:spPr>
        <p:txBody>
          <a:bodyPr/>
          <a:lstStyle/>
          <a:p>
            <a:r>
              <a:t>RL Agent</a:t>
            </a:r>
          </a:p>
        </p:txBody>
      </p:sp>
      <p:sp>
        <p:nvSpPr>
          <p:cNvPr id="147" name="Content Placeholder 2"/>
          <p:cNvSpPr txBox="1">
            <a:spLocks noGrp="1"/>
          </p:cNvSpPr>
          <p:nvPr>
            <p:ph type="body" sz="half" idx="1"/>
          </p:nvPr>
        </p:nvSpPr>
        <p:spPr>
          <a:xfrm>
            <a:off x="5333362" y="697793"/>
            <a:ext cx="6669650" cy="3928630"/>
          </a:xfrm>
          <a:prstGeom prst="rect">
            <a:avLst/>
          </a:prstGeom>
        </p:spPr>
        <p:txBody>
          <a:bodyPr/>
          <a:lstStyle/>
          <a:p>
            <a:pPr marL="226313" indent="-226313" defTabSz="905255">
              <a:spcBef>
                <a:spcPts val="900"/>
              </a:spcBef>
              <a:defRPr sz="2772"/>
            </a:pPr>
            <a:r>
              <a:t>Initially Simulator is fed randomized knobs</a:t>
            </a:r>
          </a:p>
          <a:p>
            <a:pPr marL="226313" indent="-226313" defTabSz="905255">
              <a:spcBef>
                <a:spcPts val="900"/>
              </a:spcBef>
              <a:defRPr sz="2772"/>
            </a:pPr>
            <a:r>
              <a:t>The Simulator returns reward(s) - Coverage to the RL Agent</a:t>
            </a:r>
          </a:p>
          <a:p>
            <a:pPr marL="226313" indent="-226313" defTabSz="905255">
              <a:spcBef>
                <a:spcPts val="900"/>
              </a:spcBef>
              <a:defRPr sz="2772"/>
            </a:pPr>
            <a:r>
              <a:t>Agent generates the next set of knobs for the Simulator (DV-Env) based on the reward(s)</a:t>
            </a:r>
          </a:p>
          <a:p>
            <a:pPr marL="226313" indent="-226313" defTabSz="905255">
              <a:spcBef>
                <a:spcPts val="900"/>
              </a:spcBef>
              <a:defRPr sz="2772"/>
            </a:pPr>
            <a:r>
              <a:t>RL Agent is a DNN that learns to generate the best knob settings to optimize the reward(s) - Coverage in this case</a:t>
            </a:r>
          </a:p>
        </p:txBody>
      </p:sp>
      <p:sp>
        <p:nvSpPr>
          <p:cNvPr id="148" name="Oval"/>
          <p:cNvSpPr/>
          <p:nvPr/>
        </p:nvSpPr>
        <p:spPr>
          <a:xfrm>
            <a:off x="2113746" y="1527410"/>
            <a:ext cx="873851" cy="727919"/>
          </a:xfrm>
          <a:prstGeom prst="ellipse">
            <a:avLst/>
          </a:prstGeom>
          <a:gradFill>
            <a:gsLst>
              <a:gs pos="0">
                <a:srgbClr val="3F80CE"/>
              </a:gs>
              <a:gs pos="100000">
                <a:srgbClr val="A2C3FF"/>
              </a:gs>
            </a:gsLst>
            <a:lin ang="16200000"/>
          </a:gradFill>
          <a:ln>
            <a:solidFill>
              <a:srgbClr val="4A7EBB"/>
            </a:solidFill>
          </a:ln>
          <a:effectLst>
            <a:outerShdw blurRad="38100" dist="23000" dir="5400000" rotWithShape="0">
              <a:srgbClr val="000000">
                <a:alpha val="35000"/>
              </a:srgbClr>
            </a:outerShdw>
          </a:effectLst>
        </p:spPr>
        <p:txBody>
          <a:bodyPr lIns="45718" tIns="45718" rIns="45718" bIns="45718" anchor="ctr"/>
          <a:lstStyle/>
          <a:p>
            <a:pPr algn="ctr">
              <a:defRPr sz="1200">
                <a:solidFill>
                  <a:srgbClr val="FFFFFF"/>
                </a:solidFill>
              </a:defRPr>
            </a:pPr>
            <a:endParaRPr/>
          </a:p>
        </p:txBody>
      </p:sp>
      <p:sp>
        <p:nvSpPr>
          <p:cNvPr id="149" name="DV…"/>
          <p:cNvSpPr/>
          <p:nvPr/>
        </p:nvSpPr>
        <p:spPr>
          <a:xfrm>
            <a:off x="2185415" y="1806592"/>
            <a:ext cx="73050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gn="ctr">
              <a:defRPr sz="1500">
                <a:solidFill>
                  <a:srgbClr val="FFFFFF"/>
                </a:solidFill>
              </a:defRPr>
            </a:pPr>
            <a:r>
              <a:t>DV</a:t>
            </a:r>
          </a:p>
          <a:p>
            <a:pPr algn="ctr">
              <a:defRPr sz="1500">
                <a:solidFill>
                  <a:srgbClr val="FFFFFF"/>
                </a:solidFill>
              </a:defRPr>
            </a:pPr>
            <a:r>
              <a:t>Env</a:t>
            </a:r>
          </a:p>
        </p:txBody>
      </p:sp>
      <p:sp>
        <p:nvSpPr>
          <p:cNvPr id="150" name="Oval"/>
          <p:cNvSpPr/>
          <p:nvPr/>
        </p:nvSpPr>
        <p:spPr>
          <a:xfrm>
            <a:off x="1701168" y="2866917"/>
            <a:ext cx="1547649" cy="677995"/>
          </a:xfrm>
          <a:prstGeom prst="ellipse">
            <a:avLst/>
          </a:prstGeom>
          <a:solidFill>
            <a:srgbClr val="9BBB59"/>
          </a:solidFill>
          <a:ln w="12700">
            <a:miter lim="400000"/>
          </a:ln>
          <a:effectLst>
            <a:outerShdw blurRad="38100" dist="23000" dir="5400000" rotWithShape="0">
              <a:srgbClr val="000000">
                <a:alpha val="35000"/>
              </a:srgbClr>
            </a:outerShdw>
          </a:effectLst>
        </p:spPr>
        <p:txBody>
          <a:bodyPr lIns="45718" tIns="45718" rIns="45718" bIns="45718" anchor="ctr"/>
          <a:lstStyle/>
          <a:p>
            <a:pPr algn="ctr">
              <a:defRPr sz="1200">
                <a:solidFill>
                  <a:srgbClr val="FFFFFF"/>
                </a:solidFill>
              </a:defRPr>
            </a:pPr>
            <a:endParaRPr/>
          </a:p>
        </p:txBody>
      </p:sp>
      <p:sp>
        <p:nvSpPr>
          <p:cNvPr id="151" name="VerifAI-RL…"/>
          <p:cNvSpPr txBox="1"/>
          <p:nvPr/>
        </p:nvSpPr>
        <p:spPr>
          <a:xfrm>
            <a:off x="1978491" y="2944294"/>
            <a:ext cx="992999" cy="523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gn="ctr">
              <a:defRPr sz="1400">
                <a:solidFill>
                  <a:srgbClr val="FFFFFF"/>
                </a:solidFill>
              </a:defRPr>
            </a:pPr>
            <a:r>
              <a:t>VerifAI-RL</a:t>
            </a:r>
          </a:p>
          <a:p>
            <a:pPr algn="ctr">
              <a:defRPr sz="1400">
                <a:solidFill>
                  <a:srgbClr val="FFFFFF"/>
                </a:solidFill>
              </a:defRPr>
            </a:pPr>
            <a:r>
              <a:t>AGENT</a:t>
            </a:r>
          </a:p>
        </p:txBody>
      </p:sp>
      <p:sp>
        <p:nvSpPr>
          <p:cNvPr id="152" name="Elbow Connector 74"/>
          <p:cNvSpPr/>
          <p:nvPr/>
        </p:nvSpPr>
        <p:spPr>
          <a:xfrm>
            <a:off x="2992262" y="1890630"/>
            <a:ext cx="612143" cy="1314454"/>
          </a:xfrm>
          <a:custGeom>
            <a:avLst/>
            <a:gdLst/>
            <a:ahLst/>
            <a:cxnLst>
              <a:cxn ang="0">
                <a:pos x="wd2" y="hd2"/>
              </a:cxn>
              <a:cxn ang="5400000">
                <a:pos x="wd2" y="hd2"/>
              </a:cxn>
              <a:cxn ang="10800000">
                <a:pos x="wd2" y="hd2"/>
              </a:cxn>
              <a:cxn ang="16200000">
                <a:pos x="wd2" y="hd2"/>
              </a:cxn>
            </a:cxnLst>
            <a:rect l="0" t="0" r="r" b="b"/>
            <a:pathLst>
              <a:path w="21600" h="21600" extrusionOk="0">
                <a:moveTo>
                  <a:pt x="9052" y="21600"/>
                </a:moveTo>
                <a:lnTo>
                  <a:pt x="21600" y="21600"/>
                </a:lnTo>
                <a:lnTo>
                  <a:pt x="21600" y="0"/>
                </a:lnTo>
                <a:lnTo>
                  <a:pt x="0" y="0"/>
                </a:lnTo>
              </a:path>
            </a:pathLst>
          </a:custGeom>
          <a:ln w="25400">
            <a:solidFill>
              <a:srgbClr val="4F81BD"/>
            </a:solidFill>
            <a:headEnd type="triangle"/>
          </a:ln>
          <a:effectLst>
            <a:outerShdw blurRad="38100" dist="20000" dir="5400000" rotWithShape="0">
              <a:srgbClr val="000000">
                <a:alpha val="38000"/>
              </a:srgbClr>
            </a:outerShdw>
          </a:effectLst>
        </p:spPr>
        <p:txBody>
          <a:bodyPr lIns="45718" tIns="45718" rIns="45718" bIns="45718"/>
          <a:lstStyle/>
          <a:p>
            <a:pPr defTabSz="457200"/>
            <a:endParaRPr/>
          </a:p>
        </p:txBody>
      </p:sp>
      <p:sp>
        <p:nvSpPr>
          <p:cNvPr id="153" name="Elbow Connector 75"/>
          <p:cNvSpPr/>
          <p:nvPr/>
        </p:nvSpPr>
        <p:spPr>
          <a:xfrm>
            <a:off x="1548272" y="1890630"/>
            <a:ext cx="560073" cy="1314454"/>
          </a:xfrm>
          <a:custGeom>
            <a:avLst/>
            <a:gdLst/>
            <a:ahLst/>
            <a:cxnLst>
              <a:cxn ang="0">
                <a:pos x="wd2" y="hd2"/>
              </a:cxn>
              <a:cxn ang="5400000">
                <a:pos x="wd2" y="hd2"/>
              </a:cxn>
              <a:cxn ang="10800000">
                <a:pos x="wd2" y="hd2"/>
              </a:cxn>
              <a:cxn ang="16200000">
                <a:pos x="wd2" y="hd2"/>
              </a:cxn>
            </a:cxnLst>
            <a:rect l="0" t="0" r="r" b="b"/>
            <a:pathLst>
              <a:path w="21600" h="21600" extrusionOk="0">
                <a:moveTo>
                  <a:pt x="11706" y="21600"/>
                </a:moveTo>
                <a:lnTo>
                  <a:pt x="0" y="21600"/>
                </a:lnTo>
                <a:lnTo>
                  <a:pt x="0" y="0"/>
                </a:lnTo>
                <a:lnTo>
                  <a:pt x="21600" y="0"/>
                </a:lnTo>
              </a:path>
            </a:pathLst>
          </a:custGeom>
          <a:ln w="25400">
            <a:solidFill>
              <a:srgbClr val="92D050"/>
            </a:solidFill>
            <a:tailEnd type="triangle"/>
          </a:ln>
          <a:effectLst>
            <a:outerShdw blurRad="38100" dist="20000" dir="5400000" rotWithShape="0">
              <a:srgbClr val="000000">
                <a:alpha val="38000"/>
              </a:srgbClr>
            </a:outerShdw>
          </a:effectLst>
        </p:spPr>
        <p:txBody>
          <a:bodyPr lIns="45718" tIns="45718" rIns="45718" bIns="45718"/>
          <a:lstStyle/>
          <a:p>
            <a:pPr defTabSz="457200"/>
            <a:endParaRPr/>
          </a:p>
        </p:txBody>
      </p:sp>
      <p:sp>
        <p:nvSpPr>
          <p:cNvPr id="154" name="Straight Arrow Connector 76"/>
          <p:cNvSpPr/>
          <p:nvPr/>
        </p:nvSpPr>
        <p:spPr>
          <a:xfrm flipV="1">
            <a:off x="2550669" y="2260042"/>
            <a:ext cx="3" cy="640031"/>
          </a:xfrm>
          <a:prstGeom prst="line">
            <a:avLst/>
          </a:prstGeom>
          <a:ln w="25400">
            <a:solidFill>
              <a:srgbClr val="F79646"/>
            </a:solidFill>
            <a:headEnd type="triangle"/>
          </a:ln>
          <a:effectLst>
            <a:outerShdw blurRad="38100" dist="20000" dir="5400000" rotWithShape="0">
              <a:srgbClr val="000000">
                <a:alpha val="38000"/>
              </a:srgbClr>
            </a:outerShdw>
          </a:effectLst>
        </p:spPr>
        <p:txBody>
          <a:bodyPr lIns="45718" tIns="45718" rIns="45718" bIns="45718"/>
          <a:lstStyle/>
          <a:p>
            <a:pPr defTabSz="457200">
              <a:defRPr>
                <a:latin typeface="+mn-lt"/>
                <a:ea typeface="+mn-ea"/>
                <a:cs typeface="+mn-cs"/>
                <a:sym typeface="Helvetica"/>
              </a:defRPr>
            </a:pPr>
            <a:endParaRPr/>
          </a:p>
        </p:txBody>
      </p:sp>
      <p:sp>
        <p:nvSpPr>
          <p:cNvPr id="155" name="TextBox 24"/>
          <p:cNvSpPr/>
          <p:nvPr/>
        </p:nvSpPr>
        <p:spPr>
          <a:xfrm>
            <a:off x="129681" y="2319454"/>
            <a:ext cx="154764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600"/>
            </a:pPr>
            <a:r>
              <a:t>Knob settings</a:t>
            </a:r>
          </a:p>
          <a:p>
            <a:pPr>
              <a:defRPr sz="1600"/>
            </a:pPr>
            <a:r>
              <a:t> -  for next sims</a:t>
            </a:r>
          </a:p>
        </p:txBody>
      </p:sp>
      <p:sp>
        <p:nvSpPr>
          <p:cNvPr id="156" name="TextBox 25"/>
          <p:cNvSpPr/>
          <p:nvPr/>
        </p:nvSpPr>
        <p:spPr>
          <a:xfrm>
            <a:off x="2598421" y="2319455"/>
            <a:ext cx="134839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500"/>
            </a:pPr>
            <a:r>
              <a:t>Reward(s)</a:t>
            </a:r>
          </a:p>
          <a:p>
            <a:pPr>
              <a:defRPr sz="1500"/>
            </a:pPr>
            <a:r>
              <a:t> - Coverage</a:t>
            </a:r>
          </a:p>
        </p:txBody>
      </p:sp>
      <p:sp>
        <p:nvSpPr>
          <p:cNvPr id="157" name="TextBox 26"/>
          <p:cNvSpPr/>
          <p:nvPr/>
        </p:nvSpPr>
        <p:spPr>
          <a:xfrm>
            <a:off x="3651619" y="2679655"/>
            <a:ext cx="154764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500"/>
            </a:pPr>
            <a:r>
              <a:t>Simulation results</a:t>
            </a:r>
          </a:p>
          <a:p>
            <a:pPr>
              <a:defRPr sz="1500"/>
            </a:pPr>
            <a:r>
              <a:t> - knob settings</a:t>
            </a:r>
          </a:p>
        </p:txBody>
      </p:sp>
      <p:grpSp>
        <p:nvGrpSpPr>
          <p:cNvPr id="160" name="Multidocument 27"/>
          <p:cNvGrpSpPr/>
          <p:nvPr/>
        </p:nvGrpSpPr>
        <p:grpSpPr>
          <a:xfrm>
            <a:off x="3751695" y="2273549"/>
            <a:ext cx="424331" cy="256359"/>
            <a:chOff x="0" y="0"/>
            <a:chExt cx="424330" cy="256358"/>
          </a:xfrm>
        </p:grpSpPr>
        <p:sp>
          <p:nvSpPr>
            <p:cNvPr id="158" name="Shape"/>
            <p:cNvSpPr/>
            <p:nvPr/>
          </p:nvSpPr>
          <p:spPr>
            <a:xfrm>
              <a:off x="-1" y="0"/>
              <a:ext cx="424332" cy="256359"/>
            </a:xfrm>
            <a:custGeom>
              <a:avLst/>
              <a:gdLst/>
              <a:ahLst/>
              <a:cxnLst>
                <a:cxn ang="0">
                  <a:pos x="wd2" y="hd2"/>
                </a:cxn>
                <a:cxn ang="5400000">
                  <a:pos x="wd2" y="hd2"/>
                </a:cxn>
                <a:cxn ang="10800000">
                  <a:pos x="wd2" y="hd2"/>
                </a:cxn>
                <a:cxn ang="16200000">
                  <a:pos x="wd2" y="hd2"/>
                </a:cxn>
              </a:cxnLst>
              <a:rect l="0" t="0" r="r" b="b"/>
              <a:pathLst>
                <a:path w="21600" h="19777" extrusionOk="0">
                  <a:moveTo>
                    <a:pt x="0" y="19068"/>
                  </a:moveTo>
                  <a:cubicBezTo>
                    <a:pt x="9298" y="21600"/>
                    <a:pt x="9298" y="16535"/>
                    <a:pt x="18595" y="16535"/>
                  </a:cubicBezTo>
                  <a:lnTo>
                    <a:pt x="18595" y="3372"/>
                  </a:lnTo>
                  <a:lnTo>
                    <a:pt x="0" y="3372"/>
                  </a:lnTo>
                  <a:close/>
                  <a:moveTo>
                    <a:pt x="1532" y="3372"/>
                  </a:moveTo>
                  <a:lnTo>
                    <a:pt x="1532" y="1665"/>
                  </a:lnTo>
                  <a:lnTo>
                    <a:pt x="20000" y="1665"/>
                  </a:lnTo>
                  <a:lnTo>
                    <a:pt x="20000" y="14911"/>
                  </a:lnTo>
                  <a:cubicBezTo>
                    <a:pt x="19298" y="14911"/>
                    <a:pt x="18595" y="15003"/>
                    <a:pt x="18595" y="15003"/>
                  </a:cubicBezTo>
                  <a:lnTo>
                    <a:pt x="18595" y="3372"/>
                  </a:lnTo>
                  <a:close/>
                  <a:moveTo>
                    <a:pt x="2972" y="1665"/>
                  </a:moveTo>
                  <a:lnTo>
                    <a:pt x="2972" y="0"/>
                  </a:lnTo>
                  <a:lnTo>
                    <a:pt x="21600" y="0"/>
                  </a:lnTo>
                  <a:lnTo>
                    <a:pt x="21600" y="13205"/>
                  </a:lnTo>
                  <a:cubicBezTo>
                    <a:pt x="20800" y="13205"/>
                    <a:pt x="20000" y="13274"/>
                    <a:pt x="20000" y="13274"/>
                  </a:cubicBezTo>
                  <a:lnTo>
                    <a:pt x="20000" y="1665"/>
                  </a:lnTo>
                  <a:close/>
                </a:path>
              </a:pathLst>
            </a:custGeom>
            <a:gradFill flip="none" rotWithShape="1">
              <a:gsLst>
                <a:gs pos="0">
                  <a:srgbClr val="3F80CE"/>
                </a:gs>
                <a:gs pos="100000">
                  <a:srgbClr val="A2C3FF"/>
                </a:gs>
              </a:gsLst>
              <a:lin ang="162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defRPr>
              </a:pPr>
              <a:endParaRPr/>
            </a:p>
          </p:txBody>
        </p:sp>
        <p:sp>
          <p:nvSpPr>
            <p:cNvPr id="159" name="Shape"/>
            <p:cNvSpPr/>
            <p:nvPr/>
          </p:nvSpPr>
          <p:spPr>
            <a:xfrm>
              <a:off x="-1" y="0"/>
              <a:ext cx="424332" cy="256359"/>
            </a:xfrm>
            <a:custGeom>
              <a:avLst/>
              <a:gdLst/>
              <a:ahLst/>
              <a:cxnLst>
                <a:cxn ang="0">
                  <a:pos x="wd2" y="hd2"/>
                </a:cxn>
                <a:cxn ang="5400000">
                  <a:pos x="wd2" y="hd2"/>
                </a:cxn>
                <a:cxn ang="10800000">
                  <a:pos x="wd2" y="hd2"/>
                </a:cxn>
                <a:cxn ang="16200000">
                  <a:pos x="wd2" y="hd2"/>
                </a:cxn>
              </a:cxnLst>
              <a:rect l="0" t="0" r="r" b="b"/>
              <a:pathLst>
                <a:path w="21600" h="19777" extrusionOk="0">
                  <a:moveTo>
                    <a:pt x="0" y="3372"/>
                  </a:moveTo>
                  <a:lnTo>
                    <a:pt x="18595" y="3372"/>
                  </a:lnTo>
                  <a:lnTo>
                    <a:pt x="18595" y="16535"/>
                  </a:lnTo>
                  <a:cubicBezTo>
                    <a:pt x="9298" y="16535"/>
                    <a:pt x="9298" y="21600"/>
                    <a:pt x="0" y="19068"/>
                  </a:cubicBezTo>
                  <a:close/>
                  <a:moveTo>
                    <a:pt x="1532" y="3372"/>
                  </a:moveTo>
                  <a:lnTo>
                    <a:pt x="1532" y="1665"/>
                  </a:lnTo>
                  <a:lnTo>
                    <a:pt x="20000" y="1665"/>
                  </a:lnTo>
                  <a:lnTo>
                    <a:pt x="20000" y="14911"/>
                  </a:lnTo>
                  <a:cubicBezTo>
                    <a:pt x="19298" y="14911"/>
                    <a:pt x="18595" y="15003"/>
                    <a:pt x="18595" y="15003"/>
                  </a:cubicBezTo>
                  <a:moveTo>
                    <a:pt x="2972" y="1665"/>
                  </a:moveTo>
                  <a:lnTo>
                    <a:pt x="2972" y="0"/>
                  </a:lnTo>
                  <a:lnTo>
                    <a:pt x="21600" y="0"/>
                  </a:lnTo>
                  <a:lnTo>
                    <a:pt x="21600" y="13205"/>
                  </a:lnTo>
                  <a:cubicBezTo>
                    <a:pt x="20800" y="13205"/>
                    <a:pt x="20000" y="13274"/>
                    <a:pt x="20000" y="13274"/>
                  </a:cubicBezTo>
                </a:path>
              </a:pathLst>
            </a:custGeom>
            <a:noFill/>
            <a:ln w="9525" cap="flat">
              <a:solidFill>
                <a:srgbClr val="4A7EBB"/>
              </a:solidFill>
              <a:prstDash val="solid"/>
              <a:round/>
            </a:ln>
            <a:effectLst/>
          </p:spPr>
          <p:txBody>
            <a:bodyPr wrap="square" lIns="45718" tIns="45718" rIns="45718" bIns="45718" numCol="1" anchor="ctr">
              <a:noAutofit/>
            </a:bodyPr>
            <a:lstStyle/>
            <a:p>
              <a:pPr algn="ctr">
                <a:defRPr>
                  <a:solidFill>
                    <a:srgbClr val="FFFFFF"/>
                  </a:solidFill>
                </a:defRPr>
              </a:pPr>
              <a:endParaRPr/>
            </a:p>
          </p:txBody>
        </p:sp>
      </p:grpSp>
      <p:grpSp>
        <p:nvGrpSpPr>
          <p:cNvPr id="163" name="Multidocument 27"/>
          <p:cNvGrpSpPr/>
          <p:nvPr/>
        </p:nvGrpSpPr>
        <p:grpSpPr>
          <a:xfrm>
            <a:off x="1010199" y="2050724"/>
            <a:ext cx="424331" cy="256358"/>
            <a:chOff x="0" y="0"/>
            <a:chExt cx="424330" cy="256357"/>
          </a:xfrm>
        </p:grpSpPr>
        <p:sp>
          <p:nvSpPr>
            <p:cNvPr id="161" name="Shape"/>
            <p:cNvSpPr/>
            <p:nvPr/>
          </p:nvSpPr>
          <p:spPr>
            <a:xfrm>
              <a:off x="-1" y="-1"/>
              <a:ext cx="424332" cy="256359"/>
            </a:xfrm>
            <a:custGeom>
              <a:avLst/>
              <a:gdLst/>
              <a:ahLst/>
              <a:cxnLst>
                <a:cxn ang="0">
                  <a:pos x="wd2" y="hd2"/>
                </a:cxn>
                <a:cxn ang="5400000">
                  <a:pos x="wd2" y="hd2"/>
                </a:cxn>
                <a:cxn ang="10800000">
                  <a:pos x="wd2" y="hd2"/>
                </a:cxn>
                <a:cxn ang="16200000">
                  <a:pos x="wd2" y="hd2"/>
                </a:cxn>
              </a:cxnLst>
              <a:rect l="0" t="0" r="r" b="b"/>
              <a:pathLst>
                <a:path w="21600" h="19777" extrusionOk="0">
                  <a:moveTo>
                    <a:pt x="0" y="19068"/>
                  </a:moveTo>
                  <a:cubicBezTo>
                    <a:pt x="9298" y="21600"/>
                    <a:pt x="9298" y="16535"/>
                    <a:pt x="18595" y="16535"/>
                  </a:cubicBezTo>
                  <a:lnTo>
                    <a:pt x="18595" y="3372"/>
                  </a:lnTo>
                  <a:lnTo>
                    <a:pt x="0" y="3372"/>
                  </a:lnTo>
                  <a:close/>
                  <a:moveTo>
                    <a:pt x="1532" y="3372"/>
                  </a:moveTo>
                  <a:lnTo>
                    <a:pt x="1532" y="1665"/>
                  </a:lnTo>
                  <a:lnTo>
                    <a:pt x="20000" y="1665"/>
                  </a:lnTo>
                  <a:lnTo>
                    <a:pt x="20000" y="14911"/>
                  </a:lnTo>
                  <a:cubicBezTo>
                    <a:pt x="19298" y="14911"/>
                    <a:pt x="18595" y="15003"/>
                    <a:pt x="18595" y="15003"/>
                  </a:cubicBezTo>
                  <a:lnTo>
                    <a:pt x="18595" y="3372"/>
                  </a:lnTo>
                  <a:close/>
                  <a:moveTo>
                    <a:pt x="2972" y="1665"/>
                  </a:moveTo>
                  <a:lnTo>
                    <a:pt x="2972" y="0"/>
                  </a:lnTo>
                  <a:lnTo>
                    <a:pt x="21600" y="0"/>
                  </a:lnTo>
                  <a:lnTo>
                    <a:pt x="21600" y="13205"/>
                  </a:lnTo>
                  <a:cubicBezTo>
                    <a:pt x="20800" y="13205"/>
                    <a:pt x="20000" y="13274"/>
                    <a:pt x="20000" y="13274"/>
                  </a:cubicBezTo>
                  <a:lnTo>
                    <a:pt x="20000" y="1665"/>
                  </a:lnTo>
                  <a:close/>
                </a:path>
              </a:pathLst>
            </a:custGeom>
            <a:solidFill>
              <a:srgbClr val="92D050"/>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algn="ctr">
                <a:defRPr>
                  <a:solidFill>
                    <a:srgbClr val="FFFFFF"/>
                  </a:solidFill>
                </a:defRPr>
              </a:pPr>
              <a:endParaRPr/>
            </a:p>
          </p:txBody>
        </p:sp>
        <p:sp>
          <p:nvSpPr>
            <p:cNvPr id="162" name="Shape"/>
            <p:cNvSpPr/>
            <p:nvPr/>
          </p:nvSpPr>
          <p:spPr>
            <a:xfrm>
              <a:off x="-1" y="-1"/>
              <a:ext cx="424332" cy="256359"/>
            </a:xfrm>
            <a:custGeom>
              <a:avLst/>
              <a:gdLst/>
              <a:ahLst/>
              <a:cxnLst>
                <a:cxn ang="0">
                  <a:pos x="wd2" y="hd2"/>
                </a:cxn>
                <a:cxn ang="5400000">
                  <a:pos x="wd2" y="hd2"/>
                </a:cxn>
                <a:cxn ang="10800000">
                  <a:pos x="wd2" y="hd2"/>
                </a:cxn>
                <a:cxn ang="16200000">
                  <a:pos x="wd2" y="hd2"/>
                </a:cxn>
              </a:cxnLst>
              <a:rect l="0" t="0" r="r" b="b"/>
              <a:pathLst>
                <a:path w="21600" h="19777" extrusionOk="0">
                  <a:moveTo>
                    <a:pt x="0" y="3372"/>
                  </a:moveTo>
                  <a:lnTo>
                    <a:pt x="18595" y="3372"/>
                  </a:lnTo>
                  <a:lnTo>
                    <a:pt x="18595" y="16535"/>
                  </a:lnTo>
                  <a:cubicBezTo>
                    <a:pt x="9298" y="16535"/>
                    <a:pt x="9298" y="21600"/>
                    <a:pt x="0" y="19068"/>
                  </a:cubicBezTo>
                  <a:close/>
                  <a:moveTo>
                    <a:pt x="1532" y="3372"/>
                  </a:moveTo>
                  <a:lnTo>
                    <a:pt x="1532" y="1665"/>
                  </a:lnTo>
                  <a:lnTo>
                    <a:pt x="20000" y="1665"/>
                  </a:lnTo>
                  <a:lnTo>
                    <a:pt x="20000" y="14911"/>
                  </a:lnTo>
                  <a:cubicBezTo>
                    <a:pt x="19298" y="14911"/>
                    <a:pt x="18595" y="15003"/>
                    <a:pt x="18595" y="15003"/>
                  </a:cubicBezTo>
                  <a:moveTo>
                    <a:pt x="2972" y="1665"/>
                  </a:moveTo>
                  <a:lnTo>
                    <a:pt x="2972" y="0"/>
                  </a:lnTo>
                  <a:lnTo>
                    <a:pt x="21600" y="0"/>
                  </a:lnTo>
                  <a:lnTo>
                    <a:pt x="21600" y="13205"/>
                  </a:lnTo>
                  <a:cubicBezTo>
                    <a:pt x="20800" y="13205"/>
                    <a:pt x="20000" y="13274"/>
                    <a:pt x="20000" y="13274"/>
                  </a:cubicBezTo>
                </a:path>
              </a:pathLst>
            </a:custGeom>
            <a:noFill/>
            <a:ln w="9525" cap="flat">
              <a:solidFill>
                <a:srgbClr val="4A7EBB"/>
              </a:solidFill>
              <a:prstDash val="solid"/>
              <a:round/>
            </a:ln>
            <a:effectLst/>
          </p:spPr>
          <p:txBody>
            <a:bodyPr wrap="square" lIns="45718" tIns="45718" rIns="45718" bIns="45718" numCol="1" anchor="ctr">
              <a:noAutofit/>
            </a:bodyPr>
            <a:lstStyle/>
            <a:p>
              <a:pPr algn="ctr">
                <a:defRPr>
                  <a:solidFill>
                    <a:srgbClr val="FFFFFF"/>
                  </a:solidFill>
                </a:defRPr>
              </a:pPr>
              <a:endParaRPr/>
            </a:p>
          </p:txBody>
        </p:sp>
      </p:grpSp>
      <p:sp>
        <p:nvSpPr>
          <p:cNvPr id="164" name="Reinforcement Learning Setup with DV Environment"/>
          <p:cNvSpPr txBox="1"/>
          <p:nvPr/>
        </p:nvSpPr>
        <p:spPr>
          <a:xfrm>
            <a:off x="187413" y="3705380"/>
            <a:ext cx="4935883"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Reinforcement Learning Setup with DV Environment</a:t>
            </a:r>
          </a:p>
        </p:txBody>
      </p:sp>
      <p:pic>
        <p:nvPicPr>
          <p:cNvPr id="6" name="Audio 5">
            <a:hlinkClick r:id="" action="ppaction://media"/>
            <a:extLst>
              <a:ext uri="{FF2B5EF4-FFF2-40B4-BE49-F238E27FC236}">
                <a16:creationId xmlns:a16="http://schemas.microsoft.com/office/drawing/2014/main" id="{FD091CC3-A56F-4E6A-9DDA-43AB65A271A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cSld>
  <p:clrMapOvr>
    <a:masterClrMapping/>
  </p:clrMapOvr>
  <p:transition spd="med" advTm="811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3614" x="4321175" y="2641600"/>
          <p14:tracePt t="3624" x="4321175" y="2644775"/>
          <p14:tracePt t="4738" x="4321175" y="2647950"/>
          <p14:tracePt t="6610" x="4321175" y="2651125"/>
          <p14:tracePt t="6651" x="4321175" y="2654300"/>
          <p14:tracePt t="6972" x="4321175" y="2657475"/>
          <p14:tracePt t="7393" x="4321175" y="2660650"/>
          <p14:tracePt t="10585" x="4311650" y="2654300"/>
          <p14:tracePt t="10592" x="4311650" y="2651125"/>
          <p14:tracePt t="10601" x="4305300" y="2647950"/>
          <p14:tracePt t="10611" x="4298950" y="2641600"/>
          <p14:tracePt t="10617" x="4295775" y="2638425"/>
          <p14:tracePt t="10635" x="4276725" y="2628900"/>
          <p14:tracePt t="10653" x="4257675" y="2616200"/>
          <p14:tracePt t="10671" x="4235450" y="2600325"/>
          <p14:tracePt t="10687" x="4213225" y="2587625"/>
          <p14:tracePt t="10703" x="4191000" y="2574925"/>
          <p14:tracePt t="10719" x="4175125" y="2568575"/>
          <p14:tracePt t="10734" x="4159250" y="2559050"/>
          <p14:tracePt t="10753" x="4121150" y="2543175"/>
          <p14:tracePt t="10770" x="4089400" y="2527300"/>
          <p14:tracePt t="10786" x="4057650" y="2511425"/>
          <p14:tracePt t="10803" x="4022725" y="2495550"/>
          <p14:tracePt t="10818" x="3984625" y="2482850"/>
          <p14:tracePt t="10834" x="3952875" y="2470150"/>
          <p14:tracePt t="10852" x="3917950" y="2454275"/>
          <p14:tracePt t="10872" x="3863975" y="2432050"/>
          <p14:tracePt t="10887" x="3841750" y="2416175"/>
          <p14:tracePt t="10904" x="3778250" y="2387600"/>
          <p14:tracePt t="10920" x="3727450" y="2359025"/>
          <p14:tracePt t="10934" x="3711575" y="2352675"/>
          <p14:tracePt t="10936" x="3683000" y="2333625"/>
          <p14:tracePt t="10952" x="3632200" y="2305050"/>
          <p14:tracePt t="10970" x="3581400" y="2276475"/>
          <p14:tracePt t="10986" x="3536950" y="2244725"/>
          <p14:tracePt t="11003" x="3492500" y="2225675"/>
          <p14:tracePt t="11019" x="3454400" y="2197100"/>
          <p14:tracePt t="11037" x="3416300" y="2178050"/>
          <p14:tracePt t="11053" x="3378200" y="2155825"/>
          <p14:tracePt t="11070" x="3343275" y="2130425"/>
          <p14:tracePt t="11073" x="3327400" y="2124075"/>
          <p14:tracePt t="11084" x="3305175" y="2111375"/>
          <p14:tracePt t="11104" x="3257550" y="2082800"/>
          <p14:tracePt t="11122" x="3232150" y="2066925"/>
          <p14:tracePt t="11137" x="3213100" y="2054225"/>
          <p14:tracePt t="11152" x="3194050" y="2038350"/>
          <p14:tracePt t="11169" x="3178175" y="2028825"/>
          <p14:tracePt t="11186" x="3165475" y="2019300"/>
          <p14:tracePt t="11202" x="3152775" y="2009775"/>
          <p14:tracePt t="11219" x="3146425" y="1997075"/>
          <p14:tracePt t="11234" x="3136900" y="1987550"/>
          <p14:tracePt t="11254" x="3124200" y="1974850"/>
          <p14:tracePt t="11271" x="3121025" y="1962150"/>
          <p14:tracePt t="11287" x="3117850" y="1958975"/>
          <p14:tracePt t="11305" x="3108325" y="1946275"/>
          <p14:tracePt t="11320" x="3105150" y="1939925"/>
          <p14:tracePt t="11341" x="3101975" y="1927225"/>
          <p14:tracePt t="11343" x="3098800" y="1920875"/>
          <p14:tracePt t="11351" x="3092450" y="1908175"/>
          <p14:tracePt t="11372" x="3089275" y="1895475"/>
          <p14:tracePt t="11374" x="3086100" y="1882775"/>
          <p14:tracePt t="11384" x="3082925" y="1870075"/>
          <p14:tracePt t="11402" x="3076575" y="1841500"/>
          <p14:tracePt t="11420" x="3067050" y="1787525"/>
          <p14:tracePt t="11422" x="3063875" y="1768475"/>
          <p14:tracePt t="11434" x="3054350" y="1746250"/>
          <p14:tracePt t="11453" x="3038475" y="1689100"/>
          <p14:tracePt t="11468" x="3035300" y="1673225"/>
          <p14:tracePt t="11486" x="3003550" y="1631950"/>
          <p14:tracePt t="11503" x="2984500" y="1609725"/>
          <p14:tracePt t="11521" x="2971800" y="1590675"/>
          <p14:tracePt t="11540" x="2962275" y="1581150"/>
          <p14:tracePt t="11541" x="2959100" y="1577975"/>
          <p14:tracePt t="11552" x="2955925" y="1577975"/>
          <p14:tracePt t="11569" x="2955925" y="1574800"/>
          <p14:tracePt t="11591" x="2952750" y="1571625"/>
          <p14:tracePt t="11609" x="2949575" y="1568450"/>
          <p14:tracePt t="11617" x="2949575" y="1565275"/>
          <p14:tracePt t="11638" x="2921000" y="1552575"/>
          <p14:tracePt t="11654" x="2895600" y="1549400"/>
          <p14:tracePt t="11670" x="2857500" y="1539875"/>
          <p14:tracePt t="11684" x="2813050" y="1533525"/>
          <p14:tracePt t="11704" x="2755900" y="1524000"/>
          <p14:tracePt t="11719" x="2628900" y="1501775"/>
          <p14:tracePt t="11734" x="2543175" y="1482725"/>
          <p14:tracePt t="11753" x="2425700" y="1460500"/>
          <p14:tracePt t="11773" x="2212975" y="1409700"/>
          <p14:tracePt t="11784" x="2149475" y="1397000"/>
          <p14:tracePt t="11802" x="2016125" y="1365250"/>
          <p14:tracePt t="11821" x="1866900" y="1343025"/>
          <p14:tracePt t="11835" x="1828800" y="1346200"/>
          <p14:tracePt t="11850" x="1816100" y="1352550"/>
          <p14:tracePt t="11869" x="1778000" y="1412875"/>
          <p14:tracePt t="11888" x="1765300" y="1473200"/>
          <p14:tracePt t="11901" x="1755775" y="1543050"/>
          <p14:tracePt t="11920" x="1749425" y="1625600"/>
          <p14:tracePt t="11936" x="1749425" y="1714500"/>
          <p14:tracePt t="11951" x="1762125" y="1831975"/>
          <p14:tracePt t="11972" x="1892300" y="2028825"/>
          <p14:tracePt t="11985" x="1962150" y="2085975"/>
          <p14:tracePt t="12000" x="2124075" y="2178050"/>
          <p14:tracePt t="12021" x="2428875" y="2286000"/>
          <p14:tracePt t="12033" x="2530475" y="2305050"/>
          <p14:tracePt t="12052" x="2797175" y="2317750"/>
          <p14:tracePt t="12069" x="2924175" y="2311400"/>
          <p14:tracePt t="12085" x="3022600" y="2273300"/>
          <p14:tracePt t="12106" x="3098800" y="2222500"/>
          <p14:tracePt t="12119" x="3149600" y="2174875"/>
          <p14:tracePt t="12133" x="3190875" y="2111375"/>
          <p14:tracePt t="12171" x="3225800" y="2019300"/>
          <p14:tracePt t="12187" x="3238500" y="1952625"/>
          <p14:tracePt t="12206" x="3238500" y="1924050"/>
          <p14:tracePt t="12218" x="3238500" y="1895475"/>
          <p14:tracePt t="12237" x="3238500" y="1870075"/>
          <p14:tracePt t="12251" x="3232150" y="1844675"/>
          <p14:tracePt t="12270" x="3222625" y="1825625"/>
          <p14:tracePt t="12286" x="3206750" y="1800225"/>
          <p14:tracePt t="12301" x="3181350" y="1771650"/>
          <p14:tracePt t="12317" x="3159125" y="1749425"/>
          <p14:tracePt t="12333" x="3127375" y="1724025"/>
          <p14:tracePt t="12352" x="3098800" y="1704975"/>
          <p14:tracePt t="12367" x="3073400" y="1692275"/>
          <p14:tracePt t="12387" x="3041650" y="1685925"/>
          <p14:tracePt t="12402" x="3019425" y="1685925"/>
          <p14:tracePt t="12419" x="3000375" y="1685925"/>
          <p14:tracePt t="12437" x="2981325" y="1685925"/>
          <p14:tracePt t="12454" x="2968625" y="1685925"/>
          <p14:tracePt t="12469" x="2959100" y="1692275"/>
          <p14:tracePt t="12484" x="2952750" y="1704975"/>
          <p14:tracePt t="12500" x="2952750" y="1711325"/>
          <p14:tracePt t="12517" x="2965450" y="1733550"/>
          <p14:tracePt t="12534" x="2987675" y="1743075"/>
          <p14:tracePt t="12552" x="3016250" y="1746250"/>
          <p14:tracePt t="12570" x="3057525" y="1746250"/>
          <p14:tracePt t="12586" x="3098800" y="1746250"/>
          <p14:tracePt t="12601" x="3117850" y="1746250"/>
          <p14:tracePt t="12602" x="3140075" y="1739900"/>
          <p14:tracePt t="12618" x="3175000" y="1739900"/>
          <p14:tracePt t="12634" x="3222625" y="1739900"/>
          <p14:tracePt t="12652" x="3276600" y="1739900"/>
          <p14:tracePt t="12668" x="3333750" y="1739900"/>
          <p14:tracePt t="12684" x="3378200" y="1739900"/>
          <p14:tracePt t="12703" x="3419475" y="1733550"/>
          <p14:tracePt t="12717" x="3448050" y="1724025"/>
          <p14:tracePt t="12733" x="3473450" y="1717675"/>
          <p14:tracePt t="12750" x="3486150" y="1714500"/>
          <p14:tracePt t="12768" x="3514725" y="1701800"/>
          <p14:tracePt t="12784" x="3536950" y="1689100"/>
          <p14:tracePt t="12800" x="3549650" y="1682750"/>
          <p14:tracePt t="12817" x="3556000" y="1682750"/>
          <p14:tracePt t="12835" x="3562350" y="1673225"/>
          <p14:tracePt t="12864" x="3575050" y="1670050"/>
          <p14:tracePt t="13011" x="3578225" y="1670050"/>
          <p14:tracePt t="13026" x="3581400" y="1666875"/>
          <p14:tracePt t="13047" x="3584575" y="1663700"/>
          <p14:tracePt t="13085" x="3584575" y="1660525"/>
          <p14:tracePt t="14396" x="3584575" y="1657350"/>
          <p14:tracePt t="14420" x="3584575" y="1654175"/>
          <p14:tracePt t="14720" x="3584575" y="1651000"/>
          <p14:tracePt t="14881" x="3584575" y="1647825"/>
          <p14:tracePt t="16885" x="3578225" y="1647825"/>
          <p14:tracePt t="16893" x="3575050" y="1647825"/>
          <p14:tracePt t="16903" x="3571875" y="1647825"/>
          <p14:tracePt t="16918" x="3568700" y="1647825"/>
          <p14:tracePt t="16944" x="3565525" y="1647825"/>
          <p14:tracePt t="16960" x="3562350" y="1647825"/>
          <p14:tracePt t="16972" x="3559175" y="1647825"/>
          <p14:tracePt t="16983" x="3552825" y="1647825"/>
          <p14:tracePt t="17000" x="3549650" y="1647825"/>
          <p14:tracePt t="17015" x="3546475" y="1647825"/>
          <p14:tracePt t="17029" x="3543300" y="1647825"/>
          <p14:tracePt t="17049" x="3536950" y="1647825"/>
          <p14:tracePt t="17065" x="3530600" y="1647825"/>
          <p14:tracePt t="17081" x="3527425" y="1647825"/>
          <p14:tracePt t="17126" x="3524250" y="1647825"/>
          <p14:tracePt t="17145" x="3521075" y="1647825"/>
          <p14:tracePt t="17164" x="3517900" y="1647825"/>
          <p14:tracePt t="17183" x="3514725" y="1647825"/>
          <p14:tracePt t="17204" x="3511550" y="1647825"/>
          <p14:tracePt t="17215" x="3508375" y="1647825"/>
          <p14:tracePt t="17299" x="3505200" y="1647825"/>
          <p14:tracePt t="17310" x="3502025" y="1647825"/>
          <p14:tracePt t="17333" x="3498850" y="1647825"/>
          <p14:tracePt t="17348" x="3495675" y="1647825"/>
          <p14:tracePt t="17366" x="3492500" y="1647825"/>
          <p14:tracePt t="17382" x="3489325" y="1647825"/>
          <p14:tracePt t="17406" x="3486150" y="1651000"/>
          <p14:tracePt t="17421" x="3482975" y="1651000"/>
          <p14:tracePt t="17467" x="3479800" y="1651000"/>
          <p14:tracePt t="17476" x="3479800" y="1654175"/>
          <p14:tracePt t="17484" x="3476625" y="1654175"/>
          <p14:tracePt t="17532" x="3473450" y="1654175"/>
          <p14:tracePt t="17558" x="3470275" y="1654175"/>
          <p14:tracePt t="17618" x="3467100" y="1657350"/>
          <p14:tracePt t="17646" x="3463925" y="1660525"/>
          <p14:tracePt t="17658" x="3460750" y="1660525"/>
          <p14:tracePt t="17666" x="3457575" y="1663700"/>
          <p14:tracePt t="17702" x="3454400" y="1666875"/>
          <p14:tracePt t="17735" x="3451225" y="1666875"/>
          <p14:tracePt t="18108" x="3444875" y="1673225"/>
          <p14:tracePt t="18112" x="3441700" y="1676400"/>
          <p14:tracePt t="18122" x="3435350" y="1679575"/>
          <p14:tracePt t="18131" x="3432175" y="1679575"/>
          <p14:tracePt t="18147" x="3419475" y="1685925"/>
          <p14:tracePt t="18164" x="3413125" y="1692275"/>
          <p14:tracePt t="18180" x="3403600" y="1695450"/>
          <p14:tracePt t="18196" x="3394075" y="1695450"/>
          <p14:tracePt t="18215" x="3387725" y="1698625"/>
          <p14:tracePt t="18230" x="3384550" y="1698625"/>
          <p14:tracePt t="18245" x="3378200" y="1698625"/>
          <p14:tracePt t="18265" x="3359150" y="1701800"/>
          <p14:tracePt t="18281" x="3343275" y="1704975"/>
          <p14:tracePt t="18297" x="3327400" y="1704975"/>
          <p14:tracePt t="18314" x="3311525" y="1704975"/>
          <p14:tracePt t="18333" x="3295650" y="1704975"/>
          <p14:tracePt t="18345" x="3282950" y="1704975"/>
          <p14:tracePt t="18364" x="3273425" y="1704975"/>
          <p14:tracePt t="18380" x="3260725" y="1704975"/>
          <p14:tracePt t="18396" x="3251200" y="1704975"/>
          <p14:tracePt t="18413" x="3248025" y="1704975"/>
          <p14:tracePt t="18430" x="3238500" y="1704975"/>
          <p14:tracePt t="18447" x="3235325" y="1704975"/>
          <p14:tracePt t="18461" x="3225800" y="1701800"/>
          <p14:tracePt t="18482" x="3219450" y="1701800"/>
          <p14:tracePt t="18496" x="3213100" y="1698625"/>
          <p14:tracePt t="18518" x="3206750" y="1695450"/>
          <p14:tracePt t="18548" x="3200400" y="1685925"/>
          <p14:tracePt t="18564" x="3200400" y="1679575"/>
          <p14:tracePt t="18579" x="3200400" y="1654175"/>
          <p14:tracePt t="18599" x="3206750" y="1609725"/>
          <p14:tracePt t="18612" x="3209925" y="1593850"/>
          <p14:tracePt t="18631" x="3222625" y="1558925"/>
          <p14:tracePt t="18644" x="3225800" y="1549400"/>
          <p14:tracePt t="18662" x="3232150" y="1504950"/>
          <p14:tracePt t="18680" x="3238500" y="1489075"/>
          <p14:tracePt t="18697" x="3241675" y="1470025"/>
          <p14:tracePt t="18713" x="3241675" y="1460500"/>
          <p14:tracePt t="18733" x="3241675" y="1444625"/>
          <p14:tracePt t="18747" x="3241675" y="1441450"/>
          <p14:tracePt t="18764" x="3241675" y="1438275"/>
          <p14:tracePt t="18889" x="3241675" y="1441450"/>
          <p14:tracePt t="18903" x="3241675" y="1444625"/>
          <p14:tracePt t="18908" x="3235325" y="1444625"/>
          <p14:tracePt t="18918" x="3235325" y="1447800"/>
          <p14:tracePt t="18928" x="3232150" y="1450975"/>
          <p14:tracePt t="18949" x="3228975" y="1454150"/>
          <p14:tracePt t="18967" x="3222625" y="1460500"/>
          <p14:tracePt t="18981" x="3222625" y="1463675"/>
          <p14:tracePt t="19302" x="3219450" y="1466850"/>
          <p14:tracePt t="19305" x="3213100" y="1470025"/>
          <p14:tracePt t="19312" x="3209925" y="1473200"/>
          <p14:tracePt t="19333" x="3206750" y="1476375"/>
          <p14:tracePt t="19346" x="3206750" y="1479550"/>
          <p14:tracePt t="19523" x="3203575" y="1479550"/>
          <p14:tracePt t="19530" x="3197225" y="1482725"/>
          <p14:tracePt t="19546" x="3187700" y="1495425"/>
          <p14:tracePt t="19563" x="3171825" y="1514475"/>
          <p14:tracePt t="19579" x="3155950" y="1527175"/>
          <p14:tracePt t="19597" x="3127375" y="1555750"/>
          <p14:tracePt t="19613" x="3117850" y="1562100"/>
          <p14:tracePt t="19632" x="3105150" y="1571625"/>
          <p14:tracePt t="19984" x="3105150" y="1568450"/>
          <p14:tracePt t="20238" x="3105150" y="1565275"/>
          <p14:tracePt t="20300" x="3105150" y="1562100"/>
          <p14:tracePt t="20319" x="3105150" y="1558925"/>
          <p14:tracePt t="20354" x="3105150" y="1555750"/>
          <p14:tracePt t="20372" x="3108325" y="1552575"/>
          <p14:tracePt t="20440" x="3108325" y="1549400"/>
          <p14:tracePt t="20909" x="3108325" y="1552575"/>
          <p14:tracePt t="20912" x="3101975" y="1558925"/>
          <p14:tracePt t="20929" x="3095625" y="1565275"/>
          <p14:tracePt t="20948" x="3095625" y="1568450"/>
          <p14:tracePt t="20968" x="3092450" y="1568450"/>
          <p14:tracePt t="21004" x="3089275" y="1568450"/>
          <p14:tracePt t="21030" x="3086100" y="1571625"/>
          <p14:tracePt t="21045" x="3082925" y="1571625"/>
          <p14:tracePt t="21051" x="3079750" y="1571625"/>
          <p14:tracePt t="21066" x="3076575" y="1571625"/>
          <p14:tracePt t="21076" x="3073400" y="1571625"/>
          <p14:tracePt t="21096" x="3067050" y="1571625"/>
          <p14:tracePt t="21113" x="3063875" y="1574800"/>
          <p14:tracePt t="21129" x="3057525" y="1574800"/>
          <p14:tracePt t="21145" x="3048000" y="1574800"/>
          <p14:tracePt t="21161" x="3044825" y="1574800"/>
          <p14:tracePt t="21179" x="3041650" y="1574800"/>
          <p14:tracePt t="21502" x="3038475" y="1571625"/>
          <p14:tracePt t="21513" x="3032125" y="1568450"/>
          <p14:tracePt t="21519" x="3028950" y="1565275"/>
          <p14:tracePt t="21528" x="3022600" y="1562100"/>
          <p14:tracePt t="21544" x="3016250" y="1558925"/>
          <p14:tracePt t="21561" x="3013075" y="1558925"/>
          <p14:tracePt t="21748" x="3003550" y="1562100"/>
          <p14:tracePt t="21756" x="3000375" y="1568450"/>
          <p14:tracePt t="21764" x="2997200" y="1568450"/>
          <p14:tracePt t="21778" x="2994025" y="1571625"/>
          <p14:tracePt t="21794" x="2990850" y="1574800"/>
          <p14:tracePt t="21814" x="2987675" y="1581150"/>
          <p14:tracePt t="21830" x="2984500" y="1581150"/>
          <p14:tracePt t="21843" x="2981325" y="1584325"/>
          <p14:tracePt t="21861" x="2978150" y="1587500"/>
          <p14:tracePt t="21878" x="2974975" y="1590675"/>
          <p14:tracePt t="21894" x="2971800" y="1593850"/>
          <p14:tracePt t="21909" x="2968625" y="1597025"/>
          <p14:tracePt t="21926" x="2965450" y="1600200"/>
          <p14:tracePt t="21946" x="2962275" y="1603375"/>
          <p14:tracePt t="21947" x="2959100" y="1606550"/>
          <p14:tracePt t="21964" x="2955925" y="1609725"/>
          <p14:tracePt t="21979" x="2952750" y="1612900"/>
          <p14:tracePt t="21991" x="2952750" y="1616075"/>
          <p14:tracePt t="22009" x="2949575" y="1619250"/>
          <p14:tracePt t="22037" x="2946400" y="1619250"/>
          <p14:tracePt t="22043" x="2946400" y="1622425"/>
          <p14:tracePt t="22062" x="2943225" y="1622425"/>
          <p14:tracePt t="22328" x="2994025" y="1625600"/>
          <p14:tracePt t="22335" x="3041650" y="1631950"/>
          <p14:tracePt t="22343" x="3079750" y="1631950"/>
          <p14:tracePt t="22360" x="3203575" y="1635125"/>
          <p14:tracePt t="22376" x="3390900" y="1641475"/>
          <p14:tracePt t="22393" x="3536950" y="1647825"/>
          <p14:tracePt t="22412" x="3625850" y="1647825"/>
          <p14:tracePt t="22424" x="3670300" y="1647825"/>
          <p14:tracePt t="22443" x="3686175" y="1647825"/>
          <p14:tracePt t="22459" x="3689350" y="1647825"/>
          <p14:tracePt t="22599" x="3686175" y="1651000"/>
          <p14:tracePt t="22607" x="3683000" y="1651000"/>
          <p14:tracePt t="22632" x="3679825" y="1654175"/>
          <p14:tracePt t="22711" x="3676650" y="1657350"/>
          <p14:tracePt t="22727" x="3673475" y="1657350"/>
          <p14:tracePt t="23604" x="3670300" y="1657350"/>
          <p14:tracePt t="23610" x="3667125" y="1657350"/>
          <p14:tracePt t="23625" x="3660775" y="1657350"/>
          <p14:tracePt t="23640" x="3654425" y="1657350"/>
          <p14:tracePt t="23660" x="3648075" y="1657350"/>
          <p14:tracePt t="23675" x="3638550" y="1657350"/>
          <p14:tracePt t="23690" x="3632200" y="1657350"/>
          <p14:tracePt t="23708" x="3622675" y="1657350"/>
          <p14:tracePt t="23724" x="3613150" y="1657350"/>
          <p14:tracePt t="23743" x="3603625" y="1657350"/>
          <p14:tracePt t="23759" x="3597275" y="1657350"/>
          <p14:tracePt t="23765" x="3594100" y="1657350"/>
          <p14:tracePt t="23774" x="3590925" y="1657350"/>
          <p14:tracePt t="23792" x="3587750" y="1657350"/>
          <p14:tracePt t="23809" x="3584575" y="1657350"/>
          <p14:tracePt t="23829" x="3575050" y="1657350"/>
          <p14:tracePt t="23845" x="3565525" y="1657350"/>
          <p14:tracePt t="23860" x="3559175" y="1657350"/>
          <p14:tracePt t="23874" x="3552825" y="1657350"/>
          <p14:tracePt t="23894" x="3533775" y="1657350"/>
          <p14:tracePt t="23909" x="3524250" y="1657350"/>
          <p14:tracePt t="23926" x="3511550" y="1660525"/>
          <p14:tracePt t="23943" x="3498850" y="1660525"/>
          <p14:tracePt t="23959" x="3482975" y="1666875"/>
          <p14:tracePt t="23976" x="3460750" y="1670050"/>
          <p14:tracePt t="23995" x="3441700" y="1673225"/>
          <p14:tracePt t="23996" x="3425825" y="1676400"/>
          <p14:tracePt t="24007" x="3413125" y="1676400"/>
          <p14:tracePt t="24028" x="3362325" y="1692275"/>
          <p14:tracePt t="24044" x="3327400" y="1701800"/>
          <p14:tracePt t="24058" x="3295650" y="1717675"/>
          <p14:tracePt t="24076" x="3260725" y="1724025"/>
          <p14:tracePt t="24092" x="3238500" y="1733550"/>
          <p14:tracePt t="24110" x="3216275" y="1749425"/>
          <p14:tracePt t="24125" x="3194050" y="1762125"/>
          <p14:tracePt t="24143" x="3178175" y="1774825"/>
          <p14:tracePt t="24162" x="3152775" y="1787525"/>
          <p14:tracePt t="24175" x="3140075" y="1797050"/>
          <p14:tracePt t="24190" x="3114675" y="1806575"/>
          <p14:tracePt t="24209" x="3092450" y="1812925"/>
          <p14:tracePt t="24210" x="3082925" y="1822450"/>
          <p14:tracePt t="24223" x="3067050" y="1825625"/>
          <p14:tracePt t="24242" x="3035300" y="1838325"/>
          <p14:tracePt t="24258" x="3022600" y="1841500"/>
          <p14:tracePt t="24276" x="3006725" y="1847850"/>
          <p14:tracePt t="24295" x="2987675" y="1860550"/>
          <p14:tracePt t="24310" x="2978150" y="1866900"/>
          <p14:tracePt t="24328" x="2965450" y="1879600"/>
          <p14:tracePt t="24341" x="2962275" y="1885950"/>
          <p14:tracePt t="24360" x="2952750" y="1898650"/>
          <p14:tracePt t="24374" x="2949575" y="1901825"/>
          <p14:tracePt t="24377" x="2943225" y="1908175"/>
          <p14:tracePt t="24389" x="2940050" y="1908175"/>
          <p14:tracePt t="24409" x="2936875" y="1920875"/>
          <p14:tracePt t="24425" x="2933700" y="1927225"/>
          <p14:tracePt t="24442" x="2927350" y="1939925"/>
          <p14:tracePt t="24461" x="2924175" y="1943100"/>
          <p14:tracePt t="24474" x="2921000" y="1952625"/>
          <p14:tracePt t="24491" x="2914650" y="1962150"/>
          <p14:tracePt t="24506" x="2911475" y="1965325"/>
          <p14:tracePt t="24523" x="2911475" y="1971675"/>
          <p14:tracePt t="24545" x="2908300" y="1981200"/>
          <p14:tracePt t="24560" x="2905125" y="1984375"/>
          <p14:tracePt t="24579" x="2901950" y="1987550"/>
          <p14:tracePt t="24591" x="2898775" y="1990725"/>
          <p14:tracePt t="24606" x="2898775" y="1993900"/>
          <p14:tracePt t="24625" x="2895600" y="2000250"/>
          <p14:tracePt t="24643" x="2895600" y="2003425"/>
          <p14:tracePt t="24673" x="2892425" y="2006600"/>
          <p14:tracePt t="24677" x="2892425" y="2009775"/>
          <p14:tracePt t="24694" x="2892425" y="2012950"/>
          <p14:tracePt t="24712" x="2892425" y="2019300"/>
          <p14:tracePt t="24724" x="2892425" y="2022475"/>
          <p14:tracePt t="24746" x="2892425" y="2044700"/>
          <p14:tracePt t="24761" x="2892425" y="2047875"/>
          <p14:tracePt t="24775" x="2892425" y="2057400"/>
          <p14:tracePt t="24796" x="2892425" y="2063750"/>
          <p14:tracePt t="24808" x="2892425" y="2066925"/>
          <p14:tracePt t="24828" x="2892425" y="2073275"/>
          <p14:tracePt t="24870" x="2892425" y="2076450"/>
          <p14:tracePt t="24895" x="2892425" y="2079625"/>
          <p14:tracePt t="26747" x="2892425" y="2089150"/>
          <p14:tracePt t="26755" x="2889250" y="2095500"/>
          <p14:tracePt t="26764" x="2889250" y="2105025"/>
          <p14:tracePt t="26771" x="2889250" y="2114550"/>
          <p14:tracePt t="26788" x="2889250" y="2139950"/>
          <p14:tracePt t="26805" x="2889250" y="2165350"/>
          <p14:tracePt t="26821" x="2889250" y="2197100"/>
          <p14:tracePt t="26842" x="2889250" y="2254250"/>
          <p14:tracePt t="26858" x="2882900" y="2301875"/>
          <p14:tracePt t="26875" x="2882900" y="2346325"/>
          <p14:tracePt t="26891" x="2882900" y="2381250"/>
          <p14:tracePt t="26907" x="2879725" y="2416175"/>
          <p14:tracePt t="26921" x="2879725" y="2454275"/>
          <p14:tracePt t="26940" x="2876550" y="2492375"/>
          <p14:tracePt t="26957" x="2876550" y="2514600"/>
          <p14:tracePt t="26972" x="2873375" y="2581275"/>
          <p14:tracePt t="26990" x="2873375" y="2609850"/>
          <p14:tracePt t="27006" x="2867025" y="2651125"/>
          <p14:tracePt t="27023" x="2860675" y="2686050"/>
          <p14:tracePt t="27039" x="2854325" y="2711450"/>
          <p14:tracePt t="27055" x="2851150" y="2727325"/>
          <p14:tracePt t="27057" x="2847975" y="2740025"/>
          <p14:tracePt t="27071" x="2841625" y="2749550"/>
          <p14:tracePt t="27088" x="2838450" y="2765425"/>
          <p14:tracePt t="27107" x="2828925" y="2784475"/>
          <p14:tracePt t="27123" x="2825750" y="2797175"/>
          <p14:tracePt t="27141" x="2822575" y="2809875"/>
          <p14:tracePt t="27155" x="2819400" y="2816225"/>
          <p14:tracePt t="27173" x="2819400" y="2819400"/>
          <p14:tracePt t="27188" x="2819400" y="2825750"/>
          <p14:tracePt t="27206" x="2816225" y="2835275"/>
          <p14:tracePt t="27223" x="2813050" y="2841625"/>
          <p14:tracePt t="27239" x="2809875" y="2847975"/>
          <p14:tracePt t="27255" x="2809875" y="2851150"/>
          <p14:tracePt t="27276" x="2809875" y="2857500"/>
          <p14:tracePt t="27288" x="2806700" y="2863850"/>
          <p14:tracePt t="27308" x="2803525" y="2867025"/>
          <p14:tracePt t="27323" x="2803525" y="2870200"/>
          <p14:tracePt t="27346" x="2800350" y="2873375"/>
          <p14:tracePt t="27361" x="2800350" y="2876550"/>
          <p14:tracePt t="27378" x="2800350" y="2879725"/>
          <p14:tracePt t="27396" x="2800350" y="2882900"/>
          <p14:tracePt t="27406" x="2800350" y="2886075"/>
          <p14:tracePt t="27424" x="2800350" y="2889250"/>
          <p14:tracePt t="27440" x="2797175" y="2895600"/>
          <p14:tracePt t="27457" x="2797175" y="2908300"/>
          <p14:tracePt t="27473" x="2797175" y="2936875"/>
          <p14:tracePt t="27490" x="2797175" y="2949575"/>
          <p14:tracePt t="27509" x="2794000" y="2968625"/>
          <p14:tracePt t="27521" x="2790825" y="2990850"/>
          <p14:tracePt t="27543" x="2790825" y="3019425"/>
          <p14:tracePt t="27544" x="2787650" y="3025775"/>
          <p14:tracePt t="27554" x="2787650" y="3038475"/>
          <p14:tracePt t="27570" x="2784475" y="3063875"/>
          <p14:tracePt t="27589" x="2784475" y="3092450"/>
          <p14:tracePt t="27605" x="2784475" y="3108325"/>
          <p14:tracePt t="27621" x="2781300" y="3124200"/>
          <p14:tracePt t="27641" x="2778125" y="3149600"/>
          <p14:tracePt t="27655" x="2774950" y="3152775"/>
          <p14:tracePt t="27675" x="2774950" y="3159125"/>
          <p14:tracePt t="27687" x="2771775" y="3162300"/>
          <p14:tracePt t="27707" x="2768600" y="3165475"/>
          <p14:tracePt t="27721" x="2765425" y="3168650"/>
          <p14:tracePt t="27747" x="2762250" y="3171825"/>
          <p14:tracePt t="27779" x="2759075" y="3175000"/>
          <p14:tracePt t="27784" x="2755900" y="3178175"/>
          <p14:tracePt t="27801" x="2755900" y="3181350"/>
          <p14:tracePt t="27810" x="2755900" y="3184525"/>
          <p14:tracePt t="27826" x="2749550" y="3190875"/>
          <p14:tracePt t="27840" x="2746375" y="3197225"/>
          <p14:tracePt t="27857" x="2743200" y="3209925"/>
          <p14:tracePt t="27873" x="2743200" y="3219450"/>
          <p14:tracePt t="27892" x="2740025" y="3232150"/>
          <p14:tracePt t="27908" x="2736850" y="3248025"/>
          <p14:tracePt t="27922" x="2733675" y="3260725"/>
          <p14:tracePt t="27938" x="2727325" y="3282950"/>
          <p14:tracePt t="27955" x="2720975" y="3298825"/>
          <p14:tracePt t="27970" x="2717800" y="3314700"/>
          <p14:tracePt t="27990" x="2711450" y="3336925"/>
          <p14:tracePt t="28006" x="2708275" y="3346450"/>
          <p14:tracePt t="28022" x="2705100" y="3352800"/>
          <p14:tracePt t="28040" x="2705100" y="3362325"/>
          <p14:tracePt t="28055" x="2701925" y="3365500"/>
          <p14:tracePt t="28073" x="2701925" y="3375025"/>
          <p14:tracePt t="28088" x="2695575" y="3387725"/>
          <p14:tracePt t="28108" x="2695575" y="3394075"/>
          <p14:tracePt t="28125" x="2692400" y="3397250"/>
          <p14:tracePt t="28141" x="2692400" y="3409950"/>
          <p14:tracePt t="28158" x="2692400" y="3413125"/>
          <p14:tracePt t="28175" x="2692400" y="3416300"/>
          <p14:tracePt t="28204" x="2692400" y="3419475"/>
          <p14:tracePt t="28218" x="2689225" y="3422650"/>
          <p14:tracePt t="28237" x="2689225" y="3429000"/>
          <p14:tracePt t="28241" x="2689225" y="3432175"/>
          <p14:tracePt t="28255" x="2686050" y="3435350"/>
          <p14:tracePt t="28270" x="2686050" y="3438525"/>
          <p14:tracePt t="28289" x="2686050" y="3448050"/>
          <p14:tracePt t="28304" x="2682875" y="3448050"/>
          <p14:tracePt t="28329" x="2682875" y="3451225"/>
          <p14:tracePt t="28351" x="2682875" y="3454400"/>
          <p14:tracePt t="28470" x="2679700" y="3454400"/>
          <p14:tracePt t="28492" x="2679700" y="3457575"/>
          <p14:tracePt t="28526" x="2676525" y="3457575"/>
          <p14:tracePt t="28551" x="2673350" y="3460750"/>
          <p14:tracePt t="28582" x="2673350" y="3463925"/>
          <p14:tracePt t="28607" x="2670175" y="3467100"/>
          <p14:tracePt t="28641" x="2670175" y="3470275"/>
          <p14:tracePt t="28653" x="2670175" y="3473450"/>
          <p14:tracePt t="28670" x="2667000" y="3473450"/>
          <p14:tracePt t="28726" x="2667000" y="3476625"/>
          <p14:tracePt t="28750" x="2663825" y="3476625"/>
          <p14:tracePt t="28782" x="2663825" y="3479800"/>
          <p14:tracePt t="29006" x="2663825" y="3482975"/>
          <p14:tracePt t="29118" x="2663825" y="3486150"/>
          <p14:tracePt t="29174" x="2660650" y="3489325"/>
          <p14:tracePt t="29205" x="2660650" y="3492500"/>
          <p14:tracePt t="29236" x="2657475" y="3492500"/>
          <p14:tracePt t="29242" x="2657475" y="3495675"/>
          <p14:tracePt t="29260" x="2657475" y="3498850"/>
          <p14:tracePt t="29292" x="2657475" y="3502025"/>
          <p14:tracePt t="29317" x="2657475" y="3505200"/>
          <p14:tracePt t="29351" x="2657475" y="3508375"/>
          <p14:tracePt t="29374" x="2654300" y="3511550"/>
          <p14:tracePt t="29716" x="2654300" y="3514725"/>
          <p14:tracePt t="29729" x="2654300" y="3517900"/>
          <p14:tracePt t="29748" x="2654300" y="3521075"/>
          <p14:tracePt t="29764" x="2654300" y="3524250"/>
          <p14:tracePt t="29779" x="2654300" y="3527425"/>
          <p14:tracePt t="29802" x="2654300" y="3530600"/>
          <p14:tracePt t="29833" x="2654300" y="3533775"/>
          <p14:tracePt t="29850" x="2654300" y="3536950"/>
          <p14:tracePt t="29856" x="2654300" y="3540125"/>
          <p14:tracePt t="29871" x="2657475" y="3546475"/>
          <p14:tracePt t="29888" x="2663825" y="3549650"/>
          <p14:tracePt t="29905" x="2673350" y="3556000"/>
          <p14:tracePt t="29922" x="2701925" y="3568700"/>
          <p14:tracePt t="29938" x="2720975" y="3575050"/>
          <p14:tracePt t="29956" x="2746375" y="3581400"/>
          <p14:tracePt t="29968" x="2759075" y="3584575"/>
          <p14:tracePt t="29988" x="2774950" y="3584575"/>
          <p14:tracePt t="30004" x="2790825" y="3584575"/>
          <p14:tracePt t="30020" x="2806700" y="3584575"/>
          <p14:tracePt t="30037" x="2819400" y="3584575"/>
          <p14:tracePt t="30052" x="2832100" y="3578225"/>
          <p14:tracePt t="30071" x="2863850" y="3562350"/>
          <p14:tracePt t="30087" x="2889250" y="3536950"/>
          <p14:tracePt t="30105" x="2921000" y="3492500"/>
          <p14:tracePt t="30123" x="2955925" y="3435350"/>
          <p14:tracePt t="30140" x="2981325" y="3384550"/>
          <p14:tracePt t="30153" x="3006725" y="3330575"/>
          <p14:tracePt t="30169" x="3028950" y="3273425"/>
          <p14:tracePt t="30185" x="3048000" y="3225800"/>
          <p14:tracePt t="30205" x="3057525" y="3194050"/>
          <p14:tracePt t="30206" x="3057525" y="3181350"/>
          <p14:tracePt t="30221" x="3057525" y="3162300"/>
          <p14:tracePt t="30236" x="3060700" y="3149600"/>
          <p14:tracePt t="30238" x="3060700" y="3143250"/>
          <p14:tracePt t="30251" x="3060700" y="3133725"/>
          <p14:tracePt t="30270" x="3060700" y="3111500"/>
          <p14:tracePt t="30286" x="3060700" y="3095625"/>
          <p14:tracePt t="30303" x="3060700" y="3079750"/>
          <p14:tracePt t="30320" x="3060700" y="3073400"/>
          <p14:tracePt t="30339" x="3057525" y="3057525"/>
          <p14:tracePt t="30354" x="3054350" y="3044825"/>
          <p14:tracePt t="30371" x="3051175" y="3032125"/>
          <p14:tracePt t="30388" x="3044825" y="3016250"/>
          <p14:tracePt t="30389" x="3041650" y="3009900"/>
          <p14:tracePt t="30405" x="3041650" y="3003550"/>
          <p14:tracePt t="30420" x="3028950" y="2962275"/>
          <p14:tracePt t="30438" x="3013075" y="2917825"/>
          <p14:tracePt t="30453" x="3000375" y="2870200"/>
          <p14:tracePt t="30470" x="2987675" y="2816225"/>
          <p14:tracePt t="30487" x="2978150" y="2774950"/>
          <p14:tracePt t="30503" x="2971800" y="2714625"/>
          <p14:tracePt t="30521" x="2952750" y="2654300"/>
          <p14:tracePt t="30537" x="2943225" y="2619375"/>
          <p14:tracePt t="30554" x="2936875" y="2587625"/>
          <p14:tracePt t="30570" x="2933700" y="2565400"/>
          <p14:tracePt t="30587" x="2924175" y="2540000"/>
          <p14:tracePt t="30604" x="2924175" y="2517775"/>
          <p14:tracePt t="30622" x="2924175" y="2492375"/>
          <p14:tracePt t="30639" x="2924175" y="2476500"/>
          <p14:tracePt t="30654" x="2924175" y="2470150"/>
          <p14:tracePt t="30671" x="2924175" y="2463800"/>
          <p14:tracePt t="30693" x="2927350" y="2463800"/>
          <p14:tracePt t="30704" x="2930525" y="2457450"/>
          <p14:tracePt t="30720" x="2933700" y="2454275"/>
          <p14:tracePt t="30736" x="2936875" y="2444750"/>
          <p14:tracePt t="30753" x="2943225" y="2435225"/>
          <p14:tracePt t="30770" x="2949575" y="2393950"/>
          <p14:tracePt t="30771" x="2952750" y="2381250"/>
          <p14:tracePt t="30786" x="2952750" y="2365375"/>
          <p14:tracePt t="30802" x="2959100" y="2336800"/>
          <p14:tracePt t="30821" x="2962275" y="2301875"/>
          <p14:tracePt t="30837" x="2962275" y="2282825"/>
          <p14:tracePt t="30854" x="2962275" y="2266950"/>
          <p14:tracePt t="30870" x="2962275" y="2247900"/>
          <p14:tracePt t="30889" x="2962275" y="2232025"/>
          <p14:tracePt t="30902" x="2965450" y="2216150"/>
          <p14:tracePt t="30921" x="2965450" y="2209800"/>
          <p14:tracePt t="30936" x="2965450" y="2206625"/>
          <p14:tracePt t="31033" x="2968625" y="2206625"/>
          <p14:tracePt t="31038" x="2968625" y="2203450"/>
          <p14:tracePt t="31055" x="2968625" y="2200275"/>
          <p14:tracePt t="31069" x="2971800" y="2197100"/>
          <p14:tracePt t="31085" x="2978150" y="2193925"/>
          <p14:tracePt t="31102" x="2984500" y="2190750"/>
          <p14:tracePt t="31123" x="2987675" y="2190750"/>
          <p14:tracePt t="31125" x="2990850" y="2187575"/>
          <p14:tracePt t="31138" x="2997200" y="2184400"/>
          <p14:tracePt t="31151" x="3003550" y="2178050"/>
          <p14:tracePt t="31170" x="3019425" y="2168525"/>
          <p14:tracePt t="31187" x="3032125" y="2155825"/>
          <p14:tracePt t="31205" x="3038475" y="2146300"/>
          <p14:tracePt t="31221" x="3048000" y="2130425"/>
          <p14:tracePt t="31236" x="3054350" y="2120900"/>
          <p14:tracePt t="31252" x="3060700" y="2108200"/>
          <p14:tracePt t="31270" x="3067050" y="2098675"/>
          <p14:tracePt t="31285" x="3073400" y="2095500"/>
          <p14:tracePt t="31303" x="3079750" y="2085975"/>
          <p14:tracePt t="31319" x="3086100" y="2076450"/>
          <p14:tracePt t="31334" x="3086100" y="2070100"/>
          <p14:tracePt t="31353" x="3092450" y="2066925"/>
          <p14:tracePt t="31354" x="3095625" y="2066925"/>
          <p14:tracePt t="31370" x="3098800" y="2060575"/>
          <p14:tracePt t="31389" x="3101975" y="2054225"/>
          <p14:tracePt t="31403" x="3108325" y="2051050"/>
          <p14:tracePt t="31422" x="3111500" y="2044700"/>
          <p14:tracePt t="31443" x="3111500" y="2041525"/>
          <p14:tracePt t="31455" x="3114675" y="2038350"/>
          <p14:tracePt t="31486" x="3117850" y="2035175"/>
          <p14:tracePt t="31493" x="3121025" y="2032000"/>
          <p14:tracePt t="31502" x="3124200" y="2028825"/>
          <p14:tracePt t="31517" x="3127375" y="2025650"/>
          <p14:tracePt t="31535" x="3127375" y="2022475"/>
          <p14:tracePt t="31553" x="3130550" y="2016125"/>
          <p14:tracePt t="31569" x="3136900" y="2009775"/>
          <p14:tracePt t="31588" x="3136900" y="2006600"/>
          <p14:tracePt t="31604" x="3140075" y="2003425"/>
          <p14:tracePt t="31628" x="3140075" y="2000250"/>
          <p14:tracePt t="31638" x="3140075" y="1997075"/>
          <p14:tracePt t="31683" x="3143250" y="1993900"/>
          <p14:tracePt t="31705" x="3143250" y="1990725"/>
          <p14:tracePt t="31736" x="3146425" y="1990725"/>
          <p14:tracePt t="31770" x="3155950" y="1987550"/>
          <p14:tracePt t="31777" x="3162300" y="1987550"/>
          <p14:tracePt t="31786" x="3175000" y="1981200"/>
          <p14:tracePt t="31802" x="3194050" y="1974850"/>
          <p14:tracePt t="31818" x="3213100" y="1962150"/>
          <p14:tracePt t="31834" x="3235325" y="1943100"/>
          <p14:tracePt t="31851" x="3251200" y="1924050"/>
          <p14:tracePt t="31869" x="3289300" y="1895475"/>
          <p14:tracePt t="31885" x="3314700" y="1870075"/>
          <p14:tracePt t="31904" x="3340100" y="1841500"/>
          <p14:tracePt t="31920" x="3384550" y="1784350"/>
          <p14:tracePt t="31936" x="3409950" y="1746250"/>
          <p14:tracePt t="31953" x="3429000" y="1714500"/>
          <p14:tracePt t="31970" x="3451225" y="1670050"/>
          <p14:tracePt t="31986" x="3470275" y="1631950"/>
          <p14:tracePt t="32001" x="3486150" y="1590675"/>
          <p14:tracePt t="32018" x="3492500" y="1552575"/>
          <p14:tracePt t="32036" x="3498850" y="1514475"/>
          <p14:tracePt t="32051" x="3498850" y="1479550"/>
          <p14:tracePt t="32068" x="3498850" y="1450975"/>
          <p14:tracePt t="32085" x="3492500" y="1425575"/>
          <p14:tracePt t="32102" x="3489325" y="1409700"/>
          <p14:tracePt t="32121" x="3482975" y="1403350"/>
          <p14:tracePt t="32141" x="3473450" y="1403350"/>
          <p14:tracePt t="32145" x="3467100" y="1419225"/>
          <p14:tracePt t="32154" x="3457575" y="1444625"/>
          <p14:tracePt t="32168" x="3441700" y="1501775"/>
          <p14:tracePt t="32185" x="3429000" y="1584325"/>
          <p14:tracePt t="32200" x="3419475" y="1692275"/>
          <p14:tracePt t="32220" x="3429000" y="1797050"/>
          <p14:tracePt t="32235" x="3533775" y="1882775"/>
          <p14:tracePt t="32250" x="3654425" y="1898650"/>
          <p14:tracePt t="32271" x="3841750" y="1860550"/>
          <p14:tracePt t="32284" x="3892550" y="1828800"/>
          <p14:tracePt t="32302" x="4010025" y="1704975"/>
          <p14:tracePt t="32319" x="4073525" y="1603375"/>
          <p14:tracePt t="32336" x="4121150" y="1482725"/>
          <p14:tracePt t="32353" x="4140200" y="1397000"/>
          <p14:tracePt t="32369" x="4156075" y="1336675"/>
          <p14:tracePt t="32386" x="4162425" y="1301750"/>
          <p14:tracePt t="32402" x="4165600" y="1295400"/>
          <p14:tracePt t="32435" x="4178300" y="1295400"/>
          <p14:tracePt t="32450" x="4241800" y="1346200"/>
          <p14:tracePt t="32457" x="4273550" y="1371600"/>
          <p14:tracePt t="32469" x="4349750" y="1447800"/>
          <p14:tracePt t="32483" x="4391025" y="1489075"/>
          <p14:tracePt t="32504" x="4498975" y="1631950"/>
          <p14:tracePt t="32519" x="4543425" y="1714500"/>
          <p14:tracePt t="32535" x="4568825" y="1800225"/>
          <p14:tracePt t="32553" x="4572000" y="1863725"/>
          <p14:tracePt t="32571" x="4572000" y="1930400"/>
          <p14:tracePt t="32586" x="4549775" y="1990725"/>
          <p14:tracePt t="32603" x="4505325" y="2054225"/>
          <p14:tracePt t="32620" x="4438650" y="2108200"/>
          <p14:tracePt t="32634" x="4340225" y="2146300"/>
          <p14:tracePt t="32656" x="4162425" y="2155825"/>
          <p14:tracePt t="32670" x="4060825" y="2149475"/>
          <p14:tracePt t="32687" x="3987800" y="2133600"/>
          <p14:tracePt t="32704" x="3952875" y="2117725"/>
          <p14:tracePt t="32718" x="3937000" y="2085975"/>
          <p14:tracePt t="32736" x="3927475" y="2028825"/>
          <p14:tracePt t="32754" x="3917950" y="1955800"/>
          <p14:tracePt t="32769" x="3902075" y="1895475"/>
          <p14:tracePt t="32785" x="3879850" y="1851025"/>
          <p14:tracePt t="32799" x="3844925" y="1844675"/>
          <p14:tracePt t="32818" x="3810000" y="1844675"/>
          <p14:tracePt t="32839" x="3721100" y="1882775"/>
          <p14:tracePt t="32852" x="3644900" y="1927225"/>
          <p14:tracePt t="32873" x="3578225" y="1968500"/>
          <p14:tracePt t="32889" x="3502025" y="2019300"/>
          <p14:tracePt t="32905" x="3419475" y="2070100"/>
          <p14:tracePt t="32926" x="3311525" y="2117725"/>
          <p14:tracePt t="32934" x="3282950" y="2124075"/>
          <p14:tracePt t="32951" x="3225800" y="2127250"/>
          <p14:tracePt t="32967" x="3165475" y="2127250"/>
          <p14:tracePt t="32985" x="3121025" y="2105025"/>
          <p14:tracePt t="32999" x="3082925" y="2079625"/>
          <p14:tracePt t="33024" x="3054350" y="2051050"/>
          <p14:tracePt t="33034" x="3048000" y="2047875"/>
          <p14:tracePt t="33052" x="3041650" y="2047875"/>
          <p14:tracePt t="33070" x="3038475" y="2054225"/>
          <p14:tracePt t="33090" x="3035300" y="2085975"/>
          <p14:tracePt t="33091" x="3032125" y="2095500"/>
          <p14:tracePt t="33099" x="3032125" y="2111375"/>
          <p14:tracePt t="33121" x="3028950" y="2139950"/>
          <p14:tracePt t="33133" x="3025775" y="2171700"/>
          <p14:tracePt t="33153" x="3025775" y="2193925"/>
          <p14:tracePt t="33167" x="3025775" y="2212975"/>
          <p14:tracePt t="33183" x="3025775" y="2222500"/>
          <p14:tracePt t="33203" x="3025775" y="2228850"/>
          <p14:tracePt t="33220" x="3025775" y="2232025"/>
          <p14:tracePt t="33235" x="3025775" y="2235200"/>
          <p14:tracePt t="33250" x="3025775" y="2238375"/>
          <p14:tracePt t="33271" x="3044825" y="2263775"/>
          <p14:tracePt t="33285" x="3051175" y="2276475"/>
          <p14:tracePt t="33303" x="3051175" y="2286000"/>
          <p14:tracePt t="33318" x="3051175" y="2298700"/>
          <p14:tracePt t="33333" x="3051175" y="2314575"/>
          <p14:tracePt t="33352" x="3041650" y="2336800"/>
          <p14:tracePt t="33368" x="3025775" y="2355850"/>
          <p14:tracePt t="33383" x="3013075" y="2371725"/>
          <p14:tracePt t="33403" x="2990850" y="2393950"/>
          <p14:tracePt t="33417" x="2984500" y="2397125"/>
          <p14:tracePt t="33437" x="2959100" y="2397125"/>
          <p14:tracePt t="33452" x="2946400" y="2390775"/>
          <p14:tracePt t="33469" x="2924175" y="2378075"/>
          <p14:tracePt t="33484" x="2905125" y="2365375"/>
          <p14:tracePt t="33501" x="2898775" y="2359025"/>
          <p14:tracePt t="33516" x="2886075" y="2359025"/>
          <p14:tracePt t="33538" x="2873375" y="2387600"/>
          <p14:tracePt t="33550" x="2860675" y="2428875"/>
          <p14:tracePt t="33566" x="2847975" y="2489200"/>
          <p14:tracePt t="33582" x="2828925" y="2581275"/>
          <p14:tracePt t="33602" x="2781300" y="2743200"/>
          <p14:tracePt t="33617" x="2765425" y="2800350"/>
          <p14:tracePt t="33618" x="2743200" y="2857500"/>
          <p14:tracePt t="33634" x="2711450" y="2959100"/>
          <p14:tracePt t="33650" x="2689225" y="3006725"/>
          <p14:tracePt t="33668" x="2670175" y="3035300"/>
          <p14:tracePt t="33684" x="2657475" y="3048000"/>
          <p14:tracePt t="33702" x="2644775" y="3060700"/>
          <p14:tracePt t="33719" x="2638425" y="3067050"/>
          <p14:tracePt t="33734" x="2635250" y="3073400"/>
          <p14:tracePt t="33754" x="2632075" y="3086100"/>
          <p14:tracePt t="33768" x="2628900" y="3098800"/>
          <p14:tracePt t="33786" x="2625725" y="3136900"/>
          <p14:tracePt t="33804" x="2625725" y="3155950"/>
          <p14:tracePt t="33816" x="2622550" y="3181350"/>
          <p14:tracePt t="33838" x="2619375" y="3197225"/>
          <p14:tracePt t="33851" x="2606675" y="3216275"/>
          <p14:tracePt t="33866" x="2603500" y="3225800"/>
          <p14:tracePt t="33882" x="2593975" y="3241675"/>
          <p14:tracePt t="33904" x="2587625" y="3260725"/>
          <p14:tracePt t="33915" x="2581275" y="3267075"/>
          <p14:tracePt t="33934" x="2574925" y="3273425"/>
          <p14:tracePt t="33952" x="2559050" y="3298825"/>
          <p14:tracePt t="33969" x="2549525" y="3314700"/>
          <p14:tracePt t="33982" x="2546350" y="3321050"/>
          <p14:tracePt t="33983" x="2543175" y="3327400"/>
          <p14:tracePt t="34001" x="2533650" y="3346450"/>
          <p14:tracePt t="34019" x="2524125" y="3359150"/>
          <p14:tracePt t="34034" x="2517775" y="3368675"/>
          <p14:tracePt t="34050" x="2511425" y="3375025"/>
          <p14:tracePt t="34065" x="2501900" y="3384550"/>
          <p14:tracePt t="34083" x="2501900" y="3387725"/>
          <p14:tracePt t="34101" x="2495550" y="3394075"/>
          <p14:tracePt t="34118" x="2492375" y="3397250"/>
          <p14:tracePt t="34138" x="2486025" y="3400425"/>
          <p14:tracePt t="34153" x="2482850" y="3403600"/>
          <p14:tracePt t="34178" x="2482850" y="3406775"/>
          <p14:tracePt t="34342" x="2482850" y="3409950"/>
          <p14:tracePt t="34363" x="2479675" y="3413125"/>
          <p14:tracePt t="34395" x="2479675" y="3416300"/>
          <p14:tracePt t="34409" x="2479675" y="3419475"/>
          <p14:tracePt t="34474" x="2479675" y="3422650"/>
          <p14:tracePt t="34654" x="2479675" y="3425825"/>
          <p14:tracePt t="34674" x="2479675" y="3429000"/>
          <p14:tracePt t="34705" x="2476500" y="3429000"/>
          <p14:tracePt t="34726" x="2476500" y="3432175"/>
          <p14:tracePt t="34760" x="2473325" y="3435350"/>
          <p14:tracePt t="34798" x="2473325" y="3438525"/>
          <p14:tracePt t="34815" x="2470150" y="3438525"/>
          <p14:tracePt t="35286" x="2466975" y="3438525"/>
          <p14:tracePt t="35300" x="2463800" y="3438525"/>
          <p14:tracePt t="35319" x="2460625" y="3438525"/>
          <p14:tracePt t="35335" x="2457450" y="3438525"/>
          <p14:tracePt t="35352" x="2454275" y="3438525"/>
          <p14:tracePt t="35367" x="2444750" y="3438525"/>
          <p14:tracePt t="35383" x="2435225" y="3438525"/>
          <p14:tracePt t="35398" x="2425700" y="3438525"/>
          <p14:tracePt t="35416" x="2409825" y="3438525"/>
          <p14:tracePt t="35435" x="2387600" y="3435350"/>
          <p14:tracePt t="35451" x="2371725" y="3432175"/>
          <p14:tracePt t="35464" x="2365375" y="3432175"/>
          <p14:tracePt t="35484" x="2346325" y="3429000"/>
          <p14:tracePt t="35502" x="2333625" y="3429000"/>
          <p14:tracePt t="35517" x="2320925" y="3429000"/>
          <p14:tracePt t="35534" x="2308225" y="3425825"/>
          <p14:tracePt t="35548" x="2301875" y="3425825"/>
          <p14:tracePt t="35568" x="2292350" y="3419475"/>
          <p14:tracePt t="35570" x="2286000" y="3419475"/>
          <p14:tracePt t="35582" x="2279650" y="3419475"/>
          <p14:tracePt t="35602" x="2266950" y="3416300"/>
          <p14:tracePt t="35618" x="2260600" y="3413125"/>
          <p14:tracePt t="35632" x="2254250" y="3413125"/>
          <p14:tracePt t="35653" x="2247900" y="3409950"/>
          <p14:tracePt t="35665" x="2244725" y="3409950"/>
          <p14:tracePt t="35666" x="2241550" y="3409950"/>
          <p14:tracePt t="35684" x="2235200" y="3409950"/>
          <p14:tracePt t="35699" x="2228850" y="3406775"/>
          <p14:tracePt t="35715" x="2219325" y="3406775"/>
          <p14:tracePt t="35736" x="2206625" y="3403600"/>
          <p14:tracePt t="35749" x="2200275" y="3403600"/>
          <p14:tracePt t="35767" x="2193925" y="3403600"/>
          <p14:tracePt t="35782" x="2184400" y="3403600"/>
          <p14:tracePt t="35797" x="2181225" y="3400425"/>
          <p14:tracePt t="35820" x="2162175" y="3397250"/>
          <p14:tracePt t="35835" x="2155825" y="3394075"/>
          <p14:tracePt t="35849" x="2143125" y="3390900"/>
          <p14:tracePt t="35869" x="2139950" y="3390900"/>
          <p14:tracePt t="35881" x="2136775" y="3390900"/>
          <p14:tracePt t="35882" x="2133600" y="3390900"/>
          <p14:tracePt t="35906" x="2127250" y="3390900"/>
          <p14:tracePt t="35926" x="2124075" y="3390900"/>
          <p14:tracePt t="35941" x="2120900" y="3390900"/>
          <p14:tracePt t="35954" x="2117725" y="3390900"/>
          <p14:tracePt t="35965" x="2114550" y="3390900"/>
          <p14:tracePt t="35980" x="2111375" y="3390900"/>
          <p14:tracePt t="36003" x="2105025" y="3390900"/>
          <p14:tracePt t="36055" x="2101850" y="3390900"/>
          <p14:tracePt t="36074" x="2098675" y="3390900"/>
          <p14:tracePt t="36119" x="2095500" y="3390900"/>
          <p14:tracePt t="36191" x="2092325" y="3390900"/>
          <p14:tracePt t="36244" x="2089150" y="3390900"/>
          <p14:tracePt t="36276" x="2085975" y="3390900"/>
          <p14:tracePt t="36357" x="2082800" y="3394075"/>
          <p14:tracePt t="36422" x="2079625" y="3394075"/>
          <p14:tracePt t="36441" x="2079625" y="3397250"/>
          <p14:tracePt t="36614" x="2076450" y="3397250"/>
          <p14:tracePt t="36700" x="2073275" y="3397250"/>
          <p14:tracePt t="38457" x="2070100" y="3397250"/>
          <p14:tracePt t="38950" x="2066925" y="3397250"/>
          <p14:tracePt t="38965" x="2063750" y="3397250"/>
          <p14:tracePt t="39000" x="2060575" y="3397250"/>
          <p14:tracePt t="39055" x="2057400" y="3397250"/>
          <p14:tracePt t="39086" x="2054225" y="3397250"/>
          <p14:tracePt t="39116" x="2051050" y="3397250"/>
          <p14:tracePt t="39154" x="2047875" y="3397250"/>
          <p14:tracePt t="39170" x="2044700" y="3397250"/>
          <p14:tracePt t="39184" x="2041525" y="3397250"/>
          <p14:tracePt t="39190" x="2038350" y="3394075"/>
          <p14:tracePt t="39199" x="2028825" y="3394075"/>
          <p14:tracePt t="39212" x="2025650" y="3390900"/>
          <p14:tracePt t="39230" x="2019300" y="3387725"/>
          <p14:tracePt t="39247" x="2009775" y="3381375"/>
          <p14:tracePt t="39265" x="2003425" y="3375025"/>
          <p14:tracePt t="39279" x="1997075" y="3371850"/>
          <p14:tracePt t="39295" x="1990725" y="3368675"/>
          <p14:tracePt t="39315" x="1987550" y="3368675"/>
          <p14:tracePt t="39329" x="1984375" y="3368675"/>
          <p14:tracePt t="39345" x="1981200" y="3368675"/>
          <p14:tracePt t="39363" x="1978025" y="3368675"/>
          <p14:tracePt t="39381" x="1971675" y="3368675"/>
          <p14:tracePt t="39399" x="1968500" y="3368675"/>
          <p14:tracePt t="39414" x="1962150" y="3368675"/>
          <p14:tracePt t="39429" x="1958975" y="3365500"/>
          <p14:tracePt t="39447" x="1949450" y="3359150"/>
          <p14:tracePt t="39461" x="1939925" y="3355975"/>
          <p14:tracePt t="39481" x="1936750" y="3355975"/>
          <p14:tracePt t="39496" x="1927225" y="3355975"/>
          <p14:tracePt t="39511" x="1920875" y="3355975"/>
          <p14:tracePt t="39530" x="1914525" y="3355975"/>
          <p14:tracePt t="39546" x="1911350" y="3355975"/>
          <p14:tracePt t="39547" x="1905000" y="3355975"/>
          <p14:tracePt t="39562" x="1901825" y="3355975"/>
          <p14:tracePt t="39583" x="1895475" y="3355975"/>
          <p14:tracePt t="39596" x="1892300" y="3355975"/>
          <p14:tracePt t="39614" x="1889125" y="3355975"/>
          <p14:tracePt t="39637" x="1885950" y="3355975"/>
          <p14:tracePt t="39644" x="1882775" y="3355975"/>
          <p14:tracePt t="39673" x="1879600" y="3355975"/>
          <p14:tracePt t="39704" x="1876425" y="3355975"/>
          <p14:tracePt t="39962" x="1873250" y="3359150"/>
          <p14:tracePt t="39969" x="1873250" y="3362325"/>
          <p14:tracePt t="40533" x="1879600" y="3362325"/>
          <p14:tracePt t="40536" x="1882775" y="3362325"/>
          <p14:tracePt t="40544" x="1885950" y="3362325"/>
          <p14:tracePt t="40563" x="1895475" y="3362325"/>
          <p14:tracePt t="40582" x="1901825" y="3362325"/>
          <p14:tracePt t="40595" x="1908175" y="3362325"/>
          <p14:tracePt t="40610" x="1920875" y="3362325"/>
          <p14:tracePt t="40629" x="1927225" y="3362325"/>
          <p14:tracePt t="40645" x="1933575" y="3362325"/>
          <p14:tracePt t="40661" x="1943100" y="3362325"/>
          <p14:tracePt t="40681" x="1949450" y="3362325"/>
          <p14:tracePt t="40699" x="1952625" y="3362325"/>
          <p14:tracePt t="40716" x="1955800" y="3362325"/>
          <p14:tracePt t="40727" x="1962150" y="3362325"/>
          <p14:tracePt t="40747" x="1968500" y="3362325"/>
          <p14:tracePt t="40764" x="1978025" y="3362325"/>
          <p14:tracePt t="40778" x="1993900" y="3362325"/>
          <p14:tracePt t="40794" x="2009775" y="3362325"/>
          <p14:tracePt t="40812" x="2028825" y="3362325"/>
          <p14:tracePt t="40829" x="2051050" y="3362325"/>
          <p14:tracePt t="40844" x="2060575" y="3362325"/>
          <p14:tracePt t="40862" x="2066925" y="3362325"/>
          <p14:tracePt t="40880" x="2070100" y="3362325"/>
          <p14:tracePt t="40966" x="2063750" y="3362325"/>
          <p14:tracePt t="40973" x="2060575" y="3362325"/>
          <p14:tracePt t="40983" x="2054225" y="3362325"/>
          <p14:tracePt t="40993" x="2051050" y="3362325"/>
          <p14:tracePt t="41013" x="2035175" y="3362325"/>
          <p14:tracePt t="41027" x="2025650" y="3362325"/>
          <p14:tracePt t="41046" x="1997075" y="3362325"/>
          <p14:tracePt t="41063" x="1974850" y="3362325"/>
          <p14:tracePt t="41080" x="1958975" y="3362325"/>
          <p14:tracePt t="41095" x="1946275" y="3362325"/>
          <p14:tracePt t="41111" x="1943100" y="3362325"/>
          <p14:tracePt t="41132" x="1939925" y="3362325"/>
          <p14:tracePt t="41233" x="1936750" y="3362325"/>
          <p14:tracePt t="41247" x="1933575" y="3362325"/>
          <p14:tracePt t="41284" x="1930400" y="3362325"/>
          <p14:tracePt t="41302" x="1927225" y="3362325"/>
          <p14:tracePt t="41331" x="1924050" y="3362325"/>
          <p14:tracePt t="41365" x="1920875" y="3362325"/>
          <p14:tracePt t="41400" x="1917700" y="3365500"/>
          <p14:tracePt t="41435" x="1914525" y="3365500"/>
          <p14:tracePt t="41489" x="1911350" y="3368675"/>
          <p14:tracePt t="41511" x="1908175" y="3368675"/>
          <p14:tracePt t="41543" x="1905000" y="3368675"/>
          <p14:tracePt t="41565" x="1901825" y="3368675"/>
          <p14:tracePt t="41632" x="1898650" y="3368675"/>
          <p14:tracePt t="41742" x="1895475" y="3368675"/>
          <p14:tracePt t="41795" x="1892300" y="3368675"/>
          <p14:tracePt t="41822" x="1889125" y="3368675"/>
          <p14:tracePt t="41852" x="1885950" y="3368675"/>
          <p14:tracePt t="41912" x="1882775" y="3368675"/>
          <p14:tracePt t="42005" x="1879600" y="3368675"/>
          <p14:tracePt t="42052" x="1876425" y="3368675"/>
          <p14:tracePt t="43931" x="1879600" y="3368675"/>
          <p14:tracePt t="43943" x="1882775" y="3368675"/>
          <p14:tracePt t="43960" x="1885950" y="3368675"/>
          <p14:tracePt t="43967" x="1889125" y="3368675"/>
          <p14:tracePt t="43976" x="1892300" y="3368675"/>
          <p14:tracePt t="43992" x="1895475" y="3368675"/>
          <p14:tracePt t="44011" x="1905000" y="3371850"/>
          <p14:tracePt t="44027" x="1943100" y="3384550"/>
          <p14:tracePt t="44042" x="1965325" y="3390900"/>
          <p14:tracePt t="44059" x="1987550" y="3397250"/>
          <p14:tracePt t="44060" x="1997075" y="3397250"/>
          <p14:tracePt t="44076" x="2025650" y="3403600"/>
          <p14:tracePt t="44093" x="2051050" y="3409950"/>
          <p14:tracePt t="44110" x="2076450" y="3413125"/>
          <p14:tracePt t="44126" x="2114550" y="3413125"/>
          <p14:tracePt t="44144" x="2159000" y="3413125"/>
          <p14:tracePt t="44159" x="2206625" y="3416300"/>
          <p14:tracePt t="44175" x="2251075" y="3416300"/>
          <p14:tracePt t="44191" x="2305050" y="3416300"/>
          <p14:tracePt t="44211" x="2349500" y="3416300"/>
          <p14:tracePt t="44213" x="2368550" y="3416300"/>
          <p14:tracePt t="44226" x="2384425" y="3416300"/>
          <p14:tracePt t="44229" x="2387600" y="3416300"/>
          <p14:tracePt t="44242" x="2393950" y="3416300"/>
          <p14:tracePt t="44245" x="2406650" y="3416300"/>
          <p14:tracePt t="44263" x="2413000" y="3413125"/>
          <p14:tracePt t="44279" x="2416175" y="3406775"/>
          <p14:tracePt t="44293" x="2422525" y="3394075"/>
          <p14:tracePt t="44310" x="2435225" y="3368675"/>
          <p14:tracePt t="44329" x="2438400" y="3340100"/>
          <p14:tracePt t="44332" x="2441575" y="3327400"/>
          <p14:tracePt t="44346" x="2444750" y="3305175"/>
          <p14:tracePt t="44348" x="2447925" y="3292475"/>
          <p14:tracePt t="44358" x="2454275" y="3279775"/>
          <p14:tracePt t="44374" x="2457450" y="3260725"/>
          <p14:tracePt t="44392" x="2457450" y="3254375"/>
          <p14:tracePt t="44410" x="2457450" y="3251200"/>
          <p14:tracePt t="44460" x="2460625" y="3254375"/>
          <p14:tracePt t="44469" x="2460625" y="3257550"/>
          <p14:tracePt t="44476" x="2463800" y="3263900"/>
          <p14:tracePt t="44493" x="2473325" y="3305175"/>
          <p14:tracePt t="44510" x="2476500" y="3324225"/>
          <p14:tracePt t="44527" x="2476500" y="3340100"/>
          <p14:tracePt t="44543" x="2476500" y="3355975"/>
          <p14:tracePt t="44560" x="2479675" y="3365500"/>
          <p14:tracePt t="44561" x="2479675" y="3371850"/>
          <p14:tracePt t="44579" x="2479675" y="3378200"/>
          <p14:tracePt t="44594" x="2479675" y="3381375"/>
          <p14:tracePt t="44610" x="2482850" y="3381375"/>
          <p14:tracePt t="44612" x="2482850" y="3384550"/>
          <p14:tracePt t="48411" x="2486025" y="3371850"/>
          <p14:tracePt t="48419" x="2486025" y="3362325"/>
          <p14:tracePt t="48426" x="2489200" y="3355975"/>
          <p14:tracePt t="48438" x="2489200" y="3349625"/>
          <p14:tracePt t="48457" x="2495550" y="3333750"/>
          <p14:tracePt t="48472" x="2501900" y="3324225"/>
          <p14:tracePt t="48489" x="2514600" y="3308350"/>
          <p14:tracePt t="48507" x="2524125" y="3292475"/>
          <p14:tracePt t="48524" x="2533650" y="3273425"/>
          <p14:tracePt t="48539" x="2543175" y="3254375"/>
          <p14:tracePt t="48556" x="2555875" y="3232150"/>
          <p14:tracePt t="48570" x="2562225" y="3219450"/>
          <p14:tracePt t="48588" x="2562225" y="3216275"/>
          <p14:tracePt t="48664" x="2559050" y="3222625"/>
          <p14:tracePt t="48674" x="2555875" y="3232150"/>
          <p14:tracePt t="48682" x="2552700" y="3238500"/>
          <p14:tracePt t="48688" x="2546350" y="3248025"/>
          <p14:tracePt t="48708" x="2530475" y="3286125"/>
          <p14:tracePt t="48725" x="2508250" y="3308350"/>
          <p14:tracePt t="48740" x="2476500" y="3343275"/>
          <p14:tracePt t="48756" x="2447925" y="3365500"/>
          <p14:tracePt t="48772" x="2403475" y="3394075"/>
          <p14:tracePt t="48786" x="2343150" y="3413125"/>
          <p14:tracePt t="48803" x="2257425" y="3422650"/>
          <p14:tracePt t="48820" x="2174875" y="3425825"/>
          <p14:tracePt t="48838" x="2073275" y="3425825"/>
          <p14:tracePt t="48840" x="2028825" y="3425825"/>
          <p14:tracePt t="48854" x="1978025" y="3425825"/>
          <p14:tracePt t="48872" x="1866900" y="3409950"/>
          <p14:tracePt t="48889" x="1812925" y="3394075"/>
          <p14:tracePt t="48906" x="1749425" y="3359150"/>
          <p14:tracePt t="48923" x="1698625" y="3321050"/>
          <p14:tracePt t="48937" x="1660525" y="3270250"/>
          <p14:tracePt t="48955" x="1638300" y="3219450"/>
          <p14:tracePt t="48971" x="1612900" y="3133725"/>
          <p14:tracePt t="48989" x="1603375" y="3057525"/>
          <p14:tracePt t="48993" x="1597025" y="3000375"/>
          <p14:tracePt t="49006" x="1593850" y="2949575"/>
          <p14:tracePt t="49009" x="1593850" y="2898775"/>
          <p14:tracePt t="49021" x="1593850" y="2847975"/>
          <p14:tracePt t="49023" x="1593850" y="2797175"/>
          <p14:tracePt t="49038" x="1593850" y="2746375"/>
          <p14:tracePt t="49041" x="1593850" y="2714625"/>
          <p14:tracePt t="49054" x="1593850" y="2663825"/>
          <p14:tracePt t="49071" x="1593850" y="2562225"/>
          <p14:tracePt t="49090" x="1609725" y="2416175"/>
          <p14:tracePt t="49105" x="1625600" y="2343150"/>
          <p14:tracePt t="49122" x="1638300" y="2282825"/>
          <p14:tracePt t="49140" x="1660525" y="2225675"/>
          <p14:tracePt t="49154" x="1689100" y="2181225"/>
          <p14:tracePt t="49171" x="1704975" y="2139950"/>
          <p14:tracePt t="49187" x="1736725" y="2089150"/>
          <p14:tracePt t="49207" x="1781175" y="1990725"/>
          <p14:tracePt t="49223" x="1800225" y="1936750"/>
          <p14:tracePt t="49237" x="1812925" y="1914525"/>
          <p14:tracePt t="49253" x="1847850" y="1847850"/>
          <p14:tracePt t="49270" x="1873250" y="1825625"/>
          <p14:tracePt t="49288" x="1898650" y="1806575"/>
          <p14:tracePt t="49305" x="1936750" y="1790700"/>
          <p14:tracePt t="49322" x="1978025" y="1771650"/>
          <p14:tracePt t="49339" x="2038350" y="1758950"/>
          <p14:tracePt t="49357" x="2105025" y="1749425"/>
          <p14:tracePt t="49371" x="2247900" y="1736725"/>
          <p14:tracePt t="49389" x="2362200" y="1736725"/>
          <p14:tracePt t="49406" x="2524125" y="1736725"/>
          <p14:tracePt t="49422" x="2632075" y="1736725"/>
          <p14:tracePt t="49437" x="2682875" y="1736725"/>
          <p14:tracePt t="49440" x="2733675" y="1736725"/>
          <p14:tracePt t="49457" x="2835275" y="1733550"/>
          <p14:tracePt t="49475" x="2955925" y="1733550"/>
          <p14:tracePt t="49489" x="3063875" y="1733550"/>
          <p14:tracePt t="49505" x="3181350" y="1733550"/>
          <p14:tracePt t="49519" x="3302000" y="1733550"/>
          <p14:tracePt t="49540" x="3409950" y="1746250"/>
          <p14:tracePt t="49546" x="3460750" y="1749425"/>
          <p14:tracePt t="49553" x="3502025" y="1758950"/>
          <p14:tracePt t="49574" x="3584575" y="1774825"/>
          <p14:tracePt t="49590" x="3660775" y="1787525"/>
          <p14:tracePt t="49604" x="3683000" y="1797050"/>
          <p14:tracePt t="49608" x="3695700" y="1800225"/>
          <p14:tracePt t="49622" x="3717925" y="1806575"/>
          <p14:tracePt t="49642" x="3733800" y="1819275"/>
          <p14:tracePt t="49659" x="3746500" y="1831975"/>
          <p14:tracePt t="49672" x="3765550" y="1873250"/>
          <p14:tracePt t="49688" x="3768725" y="1914525"/>
          <p14:tracePt t="49708" x="3771900" y="1958975"/>
          <p14:tracePt t="49710" x="3771900" y="1984375"/>
          <p14:tracePt t="49720" x="3771900" y="2019300"/>
          <p14:tracePt t="49738" x="3778250" y="2095500"/>
          <p14:tracePt t="49755" x="3778250" y="2165350"/>
          <p14:tracePt t="49758" x="3775075" y="2203450"/>
          <p14:tracePt t="49774" x="3765550" y="2282825"/>
          <p14:tracePt t="49788" x="3752850" y="2365375"/>
          <p14:tracePt t="49806" x="3736975" y="2444750"/>
          <p14:tracePt t="49824" x="3717925" y="2524125"/>
          <p14:tracePt t="49837" x="3692525" y="2597150"/>
          <p14:tracePt t="49855" x="3663950" y="2657475"/>
          <p14:tracePt t="49875" x="3641725" y="2714625"/>
          <p14:tracePt t="49878" x="3625850" y="2736850"/>
          <p14:tracePt t="49892" x="3616325" y="2762250"/>
          <p14:tracePt t="49907" x="3609975" y="2781300"/>
          <p14:tracePt t="49920" x="3600450" y="2813050"/>
          <p14:tracePt t="49939" x="3584575" y="2838450"/>
          <p14:tracePt t="49956" x="3575050" y="2860675"/>
          <p14:tracePt t="49972" x="3562350" y="2879725"/>
          <p14:tracePt t="49987" x="3556000" y="2892425"/>
          <p14:tracePt t="50004" x="3540125" y="2911475"/>
          <p14:tracePt t="50020" x="3530600" y="2927350"/>
          <p14:tracePt t="50039" x="3508375" y="2955925"/>
          <p14:tracePt t="50058" x="3467100" y="2997200"/>
          <p14:tracePt t="50077" x="3422650" y="3044825"/>
          <p14:tracePt t="50093" x="3330575" y="3127375"/>
          <p14:tracePt t="50102" x="3298825" y="3159125"/>
          <p14:tracePt t="50113" x="3263900" y="3187700"/>
          <p14:tracePt t="50125" x="3194050" y="3260725"/>
          <p14:tracePt t="50138" x="3146425" y="3298825"/>
          <p14:tracePt t="50153" x="3076575" y="3352800"/>
          <p14:tracePt t="50170" x="3013075" y="3397250"/>
          <p14:tracePt t="50185" x="2955925" y="3425825"/>
          <p14:tracePt t="50203" x="2911475" y="3441700"/>
          <p14:tracePt t="50222" x="2838450" y="3454400"/>
          <p14:tracePt t="50238" x="2778125" y="3460750"/>
          <p14:tracePt t="50254" x="2708275" y="3463925"/>
          <p14:tracePt t="50270" x="2638425" y="3463925"/>
          <p14:tracePt t="50289" x="2549525" y="3463925"/>
          <p14:tracePt t="50291" x="2505075" y="3463925"/>
          <p14:tracePt t="50303" x="2454275" y="3463925"/>
          <p14:tracePt t="50319" x="2333625" y="3451225"/>
          <p14:tracePt t="50345" x="2184400" y="3416300"/>
          <p14:tracePt t="50356" x="2092325" y="3384550"/>
          <p14:tracePt t="50376" x="2016125" y="3349625"/>
          <p14:tracePt t="50392" x="1955800" y="3317875"/>
          <p14:tracePt t="50407" x="1885950" y="3276600"/>
          <p14:tracePt t="50423" x="1841500" y="3244850"/>
          <p14:tracePt t="50436" x="1816100" y="3219450"/>
          <p14:tracePt t="50457" x="1790700" y="3184525"/>
          <p14:tracePt t="50470" x="1755775" y="3133725"/>
          <p14:tracePt t="50494" x="1714500" y="3054350"/>
          <p14:tracePt t="50506" x="1704975" y="3028950"/>
          <p14:tracePt t="50523" x="1682750" y="2965450"/>
          <p14:tracePt t="50538" x="1673225" y="2917825"/>
          <p14:tracePt t="50561" x="1670050" y="2863850"/>
          <p14:tracePt t="50571" x="1670050" y="2800350"/>
          <p14:tracePt t="50592" x="1670050" y="2736850"/>
          <p14:tracePt t="50604" x="1670050" y="2663825"/>
          <p14:tracePt t="50624" x="1676400" y="2593975"/>
          <p14:tracePt t="50626" x="1679575" y="2562225"/>
          <p14:tracePt t="50638" x="1685925" y="2533650"/>
          <p14:tracePt t="50653" x="1698625" y="2457450"/>
          <p14:tracePt t="50669" x="1708150" y="2390775"/>
          <p14:tracePt t="50688" x="1733550" y="2324100"/>
          <p14:tracePt t="50705" x="1752600" y="2273300"/>
          <p14:tracePt t="50721" x="1768475" y="2232025"/>
          <p14:tracePt t="50740" x="1803400" y="2178050"/>
          <p14:tracePt t="50755" x="1835150" y="2146300"/>
          <p14:tracePt t="50774" x="1870075" y="2111375"/>
          <p14:tracePt t="50788" x="1943100" y="2057400"/>
          <p14:tracePt t="50805" x="2035175" y="2019300"/>
          <p14:tracePt t="50825" x="2178050" y="1984375"/>
          <p14:tracePt t="50835" x="2241550" y="1978025"/>
          <p14:tracePt t="50854" x="2368550" y="1974850"/>
          <p14:tracePt t="50875" x="2632075" y="1974850"/>
          <p14:tracePt t="50889" x="2778125" y="1974850"/>
          <p14:tracePt t="50904" x="2892425" y="1974850"/>
          <p14:tracePt t="50923" x="2997200" y="1974850"/>
          <p14:tracePt t="50939" x="3098800" y="1974850"/>
          <p14:tracePt t="50956" x="3200400" y="1974850"/>
          <p14:tracePt t="50972" x="3314700" y="1974850"/>
          <p14:tracePt t="50989" x="3422650" y="1974850"/>
          <p14:tracePt t="51004" x="3524250" y="1974850"/>
          <p14:tracePt t="51023" x="3613150" y="1984375"/>
          <p14:tracePt t="51026" x="3657600" y="1990725"/>
          <p14:tracePt t="51040" x="3711575" y="2000250"/>
          <p14:tracePt t="51053" x="3733800" y="2003425"/>
          <p14:tracePt t="51069" x="3787775" y="2012950"/>
          <p14:tracePt t="51086" x="3822700" y="2019300"/>
          <p14:tracePt t="51106" x="3879850" y="2041525"/>
          <p14:tracePt t="51122" x="3927475" y="2057400"/>
          <p14:tracePt t="51138" x="3971925" y="2079625"/>
          <p14:tracePt t="51154" x="4010025" y="2105025"/>
          <p14:tracePt t="51170" x="4025900" y="2120900"/>
          <p14:tracePt t="51189" x="4044950" y="2146300"/>
          <p14:tracePt t="51203" x="4051300" y="2171700"/>
          <p14:tracePt t="51219" x="4060825" y="2222500"/>
          <p14:tracePt t="51236" x="4060825" y="2266950"/>
          <p14:tracePt t="51252" x="4060825" y="2327275"/>
          <p14:tracePt t="51269" x="4060825" y="2384425"/>
          <p14:tracePt t="51287" x="4057650" y="2428875"/>
          <p14:tracePt t="51305" x="4041775" y="2505075"/>
          <p14:tracePt t="51322" x="4029075" y="2546350"/>
          <p14:tracePt t="51338" x="4016375" y="2590800"/>
          <p14:tracePt t="51358" x="3997325" y="2625725"/>
          <p14:tracePt t="51368" x="3987800" y="2641600"/>
          <p14:tracePt t="51386" x="3975100" y="2667000"/>
          <p14:tracePt t="51403" x="3959225" y="2689225"/>
          <p14:tracePt t="51422" x="3937000" y="2730500"/>
          <p14:tracePt t="51439" x="3917950" y="2768600"/>
          <p14:tracePt t="51453" x="3905250" y="2784475"/>
          <p14:tracePt t="51454" x="3898900" y="2794000"/>
          <p14:tracePt t="51473" x="3873500" y="2825750"/>
          <p14:tracePt t="51488" x="3848100" y="2860675"/>
          <p14:tracePt t="51510" x="3829050" y="2882900"/>
          <p14:tracePt t="51513" x="3816350" y="2898775"/>
          <p14:tracePt t="51524" x="3806825" y="2908300"/>
          <p14:tracePt t="51534" x="3787775" y="2927350"/>
          <p14:tracePt t="51553" x="3762375" y="2949575"/>
          <p14:tracePt t="51569" x="3740150" y="2968625"/>
          <p14:tracePt t="51587" x="3714750" y="2984500"/>
          <p14:tracePt t="51603" x="3686175" y="2987675"/>
          <p14:tracePt t="51623" x="3644900" y="2997200"/>
          <p14:tracePt t="51639" x="3625850" y="2997200"/>
          <p14:tracePt t="51653" x="3619500" y="2997200"/>
          <p14:tracePt t="51672" x="3584575" y="3000375"/>
          <p14:tracePt t="51689" x="3565525" y="3000375"/>
          <p14:tracePt t="51704" x="3543300" y="3000375"/>
          <p14:tracePt t="51720" x="3521075" y="3000375"/>
          <p14:tracePt t="51736" x="3489325" y="3000375"/>
          <p14:tracePt t="51752" x="3467100" y="2994025"/>
          <p14:tracePt t="51770" x="3444875" y="2987675"/>
          <p14:tracePt t="51785" x="3416300" y="2984500"/>
          <p14:tracePt t="51802" x="3390900" y="2974975"/>
          <p14:tracePt t="51819" x="3355975" y="2971800"/>
          <p14:tracePt t="51839" x="3305175" y="2955925"/>
          <p14:tracePt t="51852" x="3286125" y="2952750"/>
          <p14:tracePt t="51867" x="3241675" y="2943225"/>
          <p14:tracePt t="51894" x="3178175" y="2927350"/>
          <p14:tracePt t="51906" x="3162300" y="2924175"/>
          <p14:tracePt t="51922" x="3136900" y="2914650"/>
          <p14:tracePt t="51939" x="3105150" y="2905125"/>
          <p14:tracePt t="51954" x="3095625" y="2898775"/>
          <p14:tracePt t="51974" x="3076575" y="2892425"/>
          <p14:tracePt t="51985" x="3067050" y="2886075"/>
          <p14:tracePt t="52001" x="3057525" y="2882900"/>
          <p14:tracePt t="52019" x="3051175" y="2882900"/>
          <p14:tracePt t="52035" x="3048000" y="2879725"/>
          <p14:tracePt t="52071" x="3044825" y="2879725"/>
          <p14:tracePt t="52772" x="3044825" y="2876550"/>
          <p14:tracePt t="52780" x="3044825" y="2873375"/>
          <p14:tracePt t="52785" x="3044825" y="2870200"/>
          <p14:tracePt t="52802" x="3044825" y="2863850"/>
          <p14:tracePt t="52818" x="3044825" y="2860675"/>
          <p14:tracePt t="52835" x="3044825" y="2857500"/>
          <p14:tracePt t="52859" x="3044825" y="2854325"/>
          <p14:tracePt t="52875" x="3044825" y="2851150"/>
          <p14:tracePt t="53159" x="3044825" y="2847975"/>
          <p14:tracePt t="53209" x="3044825" y="2844800"/>
          <p14:tracePt t="53317" x="3044825" y="2841625"/>
          <p14:tracePt t="53327" x="3044825" y="2838450"/>
          <p14:tracePt t="53402" x="3044825" y="2835275"/>
          <p14:tracePt t="54190" x="3044825" y="2832100"/>
          <p14:tracePt t="54201" x="3044825" y="2828925"/>
          <p14:tracePt t="57040" x="3048000" y="2841625"/>
          <p14:tracePt t="57047" x="3051175" y="2854325"/>
          <p14:tracePt t="57051" x="3054350" y="2857500"/>
          <p14:tracePt t="57063" x="3057525" y="2860675"/>
          <p14:tracePt t="57079" x="3057525" y="2863850"/>
          <p14:tracePt t="57098" x="3057525" y="2867025"/>
          <p14:tracePt t="57113" x="3060700" y="2873375"/>
          <p14:tracePt t="57130" x="3063875" y="2876550"/>
          <p14:tracePt t="57149" x="3076575" y="2882900"/>
          <p14:tracePt t="57168" x="3086100" y="2886075"/>
          <p14:tracePt t="57180" x="3095625" y="2886075"/>
          <p14:tracePt t="57198" x="3101975" y="2889250"/>
          <p14:tracePt t="57214" x="3105150" y="2895600"/>
          <p14:tracePt t="57230" x="3105150" y="2901950"/>
          <p14:tracePt t="57248" x="3105150" y="2905125"/>
          <p14:tracePt t="57269" x="3101975" y="2905125"/>
          <p14:tracePt t="57282" x="3089275" y="2908300"/>
          <p14:tracePt t="57299" x="3070225" y="2908300"/>
          <p14:tracePt t="57302" x="3057525" y="2908300"/>
          <p14:tracePt t="57315" x="3032125" y="2908300"/>
          <p14:tracePt t="57331" x="2981325" y="2908300"/>
          <p14:tracePt t="57333" x="2943225" y="2908300"/>
          <p14:tracePt t="57350" x="2873375" y="2908300"/>
          <p14:tracePt t="57365" x="2794000" y="2908300"/>
          <p14:tracePt t="57381" x="2724150" y="2908300"/>
          <p14:tracePt t="57398" x="2657475" y="2892425"/>
          <p14:tracePt t="57418" x="2590800" y="2879725"/>
          <p14:tracePt t="57421" x="2565400" y="2870200"/>
          <p14:tracePt t="57432" x="2536825" y="2863850"/>
          <p14:tracePt t="57448" x="2498725" y="2851150"/>
          <p14:tracePt t="57465" x="2447925" y="2835275"/>
          <p14:tracePt t="57481" x="2397125" y="2816225"/>
          <p14:tracePt t="57498" x="2320925" y="2784475"/>
          <p14:tracePt t="57514" x="2270125" y="2752725"/>
          <p14:tracePt t="57533" x="2235200" y="2724150"/>
          <p14:tracePt t="57548" x="2193925" y="2663825"/>
          <p14:tracePt t="57565" x="2165350" y="2609850"/>
          <p14:tracePt t="57581" x="2136775" y="2552700"/>
          <p14:tracePt t="57598" x="2124075" y="2505075"/>
          <p14:tracePt t="57619" x="2101850" y="2422525"/>
          <p14:tracePt t="57630" x="2101850" y="2403475"/>
          <p14:tracePt t="57648" x="2101850" y="2365375"/>
          <p14:tracePt t="57664" x="2101850" y="2324100"/>
          <p14:tracePt t="57680" x="2114550" y="2282825"/>
          <p14:tracePt t="57698" x="2139950" y="2206625"/>
          <p14:tracePt t="57716" x="2168525" y="2149475"/>
          <p14:tracePt t="57734" x="2203450" y="2092325"/>
          <p14:tracePt t="57748" x="2235200" y="2035175"/>
          <p14:tracePt t="57765" x="2276475" y="1990725"/>
          <p14:tracePt t="57786" x="2346325" y="1955800"/>
          <p14:tracePt t="57789" x="2387600" y="1936750"/>
          <p14:tracePt t="57798" x="2432050" y="1927225"/>
          <p14:tracePt t="57815" x="2530475" y="1905000"/>
          <p14:tracePt t="57831" x="2651125" y="1889125"/>
          <p14:tracePt t="57851" x="2841625" y="1879600"/>
          <p14:tracePt t="57865" x="2943225" y="1879600"/>
          <p14:tracePt t="57882" x="3038475" y="1879600"/>
          <p14:tracePt t="57899" x="3124200" y="1901825"/>
          <p14:tracePt t="57916" x="3197225" y="1924050"/>
          <p14:tracePt t="57931" x="3254375" y="1958975"/>
          <p14:tracePt t="57948" x="3317875" y="2003425"/>
          <p14:tracePt t="57963" x="3362325" y="2028825"/>
          <p14:tracePt t="57980" x="3381375" y="2044700"/>
          <p14:tracePt t="57996" x="3384550" y="2051050"/>
          <p14:tracePt t="58013" x="3390900" y="2054225"/>
          <p14:tracePt t="58146" x="3390900" y="2057400"/>
          <p14:tracePt t="58156" x="3390900" y="2060575"/>
          <p14:tracePt t="58186" x="3390900" y="2063750"/>
          <p14:tracePt t="58959" x="3390900" y="2060575"/>
          <p14:tracePt t="58987" x="3390900" y="2057400"/>
          <p14:tracePt t="59458" x="3394075" y="2060575"/>
          <p14:tracePt t="59464" x="3397250" y="2066925"/>
          <p14:tracePt t="59479" x="3403600" y="2089150"/>
          <p14:tracePt t="59496" x="3416300" y="2111375"/>
          <p14:tracePt t="59512" x="3425825" y="2136775"/>
          <p14:tracePt t="59528" x="3429000" y="2162175"/>
          <p14:tracePt t="59546" x="3438525" y="2197100"/>
          <p14:tracePt t="59562" x="3441700" y="2241550"/>
          <p14:tracePt t="59564" x="3448050" y="2276475"/>
          <p14:tracePt t="59578" x="3457575" y="2301875"/>
          <p14:tracePt t="59580" x="3460750" y="2336800"/>
          <p14:tracePt t="59594" x="3470275" y="2362200"/>
          <p14:tracePt t="59612" x="3492500" y="2438400"/>
          <p14:tracePt t="59628" x="3492500" y="2460625"/>
          <p14:tracePt t="59646" x="3495675" y="2473325"/>
          <p14:tracePt t="59661" x="3495675" y="2479675"/>
          <p14:tracePt t="59678" x="3495675" y="2486025"/>
          <p14:tracePt t="59694" x="3495675" y="2498725"/>
          <p14:tracePt t="59710" x="3495675" y="2508250"/>
          <p14:tracePt t="59727" x="3495675" y="2511425"/>
          <p14:tracePt t="59748" x="3495675" y="2527300"/>
          <p14:tracePt t="59763" x="3495675" y="2540000"/>
          <p14:tracePt t="59780" x="3492500" y="2549525"/>
          <p14:tracePt t="59797" x="3486150" y="2568575"/>
          <p14:tracePt t="59813" x="3479800" y="2593975"/>
          <p14:tracePt t="59830" x="3467100" y="2628900"/>
          <p14:tracePt t="59848" x="3448050" y="2689225"/>
          <p14:tracePt t="59863" x="3429000" y="2743200"/>
          <p14:tracePt t="59878" x="3409950" y="2816225"/>
          <p14:tracePt t="59895" x="3397250" y="2882900"/>
          <p14:tracePt t="59914" x="3368675" y="2965450"/>
          <p14:tracePt t="59929" x="3359150" y="2987675"/>
          <p14:tracePt t="59949" x="3327400" y="3041650"/>
          <p14:tracePt t="59966" x="3302000" y="3067050"/>
          <p14:tracePt t="59981" x="3286125" y="3086100"/>
          <p14:tracePt t="60000" x="3257550" y="3114675"/>
          <p14:tracePt t="60002" x="3238500" y="3130550"/>
          <p14:tracePt t="60011" x="3216275" y="3143250"/>
          <p14:tracePt t="60030" x="3171825" y="3175000"/>
          <p14:tracePt t="60049" x="3070225" y="3225800"/>
          <p14:tracePt t="60066" x="2990850" y="3254375"/>
          <p14:tracePt t="60083" x="2917825" y="3273425"/>
          <p14:tracePt t="60096" x="2838450" y="3279775"/>
          <p14:tracePt t="60113" x="2762250" y="3279775"/>
          <p14:tracePt t="60130" x="2717800" y="3279775"/>
          <p14:tracePt t="60147" x="2667000" y="3279775"/>
          <p14:tracePt t="60165" x="2619375" y="3279775"/>
          <p14:tracePt t="60181" x="2584450" y="3286125"/>
          <p14:tracePt t="60196" x="2552700" y="3286125"/>
          <p14:tracePt t="60214" x="2511425" y="3292475"/>
          <p14:tracePt t="60218" x="2492375" y="3295650"/>
          <p14:tracePt t="60230" x="2473325" y="3295650"/>
          <p14:tracePt t="60246" x="2432050" y="3298825"/>
          <p14:tracePt t="60262" x="2387600" y="3298825"/>
          <p14:tracePt t="60278" x="2352675" y="3298825"/>
          <p14:tracePt t="60280" x="2343150" y="3298825"/>
          <p14:tracePt t="60296" x="2308225" y="3298825"/>
          <p14:tracePt t="60313" x="2289175" y="3298825"/>
          <p14:tracePt t="60332" x="2263775" y="3298825"/>
          <p14:tracePt t="60348" x="2244725" y="3302000"/>
          <p14:tracePt t="60351" x="2232025" y="3302000"/>
          <p14:tracePt t="60362" x="2222500" y="3305175"/>
          <p14:tracePt t="60378" x="2206625" y="3308350"/>
          <p14:tracePt t="60395" x="2197100" y="3308350"/>
          <p14:tracePt t="60411" x="2184400" y="3314700"/>
          <p14:tracePt t="60427" x="2178050" y="3314700"/>
          <p14:tracePt t="60444" x="2171700" y="3314700"/>
          <p14:tracePt t="60445" x="2168525" y="3314700"/>
          <p14:tracePt t="60462" x="2159000" y="3314700"/>
          <p14:tracePt t="60477" x="2155825" y="3314700"/>
          <p14:tracePt t="60496" x="2143125" y="3314700"/>
          <p14:tracePt t="60513" x="2133600" y="3314700"/>
          <p14:tracePt t="60528" x="2120900" y="3314700"/>
          <p14:tracePt t="60547" x="2108200" y="3314700"/>
          <p14:tracePt t="60565" x="2085975" y="3311525"/>
          <p14:tracePt t="60586" x="2073275" y="3308350"/>
          <p14:tracePt t="60597" x="2057400" y="3308350"/>
          <p14:tracePt t="60612" x="2044700" y="3308350"/>
          <p14:tracePt t="60635" x="2038350" y="3308350"/>
          <p14:tracePt t="60638" x="2035175" y="3308350"/>
          <p14:tracePt t="60649" x="2032000" y="3308350"/>
          <p14:tracePt t="60662" x="2019300" y="3308350"/>
          <p14:tracePt t="60677" x="2006600" y="3308350"/>
          <p14:tracePt t="60697" x="2000250" y="3308350"/>
          <p14:tracePt t="60713" x="1990725" y="3308350"/>
          <p14:tracePt t="60732" x="1981200" y="3308350"/>
          <p14:tracePt t="60748" x="1971675" y="3311525"/>
          <p14:tracePt t="60762" x="1968500" y="3311525"/>
          <p14:tracePt t="60780" x="1952625" y="3311525"/>
          <p14:tracePt t="60797" x="1949450" y="3311525"/>
          <p14:tracePt t="60812" x="1936750" y="3314700"/>
          <p14:tracePt t="60828" x="1924050" y="3314700"/>
          <p14:tracePt t="60845" x="1914525" y="3317875"/>
          <p14:tracePt t="60863" x="1905000" y="3317875"/>
          <p14:tracePt t="60878" x="1898650" y="3317875"/>
          <p14:tracePt t="60900" x="1885950" y="3317875"/>
          <p14:tracePt t="60914" x="1879600" y="3317875"/>
          <p14:tracePt t="60927" x="1873250" y="3317875"/>
          <p14:tracePt t="60943" x="1860550" y="3317875"/>
          <p14:tracePt t="60963" x="1844675" y="3314700"/>
          <p14:tracePt t="60978" x="1831975" y="3311525"/>
          <p14:tracePt t="60996" x="1819275" y="3308350"/>
          <p14:tracePt t="61019" x="1803400" y="3302000"/>
          <p14:tracePt t="61029" x="1797050" y="3302000"/>
          <p14:tracePt t="61045" x="1790700" y="3298825"/>
          <p14:tracePt t="61064" x="1781175" y="3295650"/>
          <p14:tracePt t="61068" x="1774825" y="3289300"/>
          <p14:tracePt t="61080" x="1768475" y="3286125"/>
          <p14:tracePt t="61100" x="1755775" y="3273425"/>
          <p14:tracePt t="61116" x="1746250" y="3260725"/>
          <p14:tracePt t="61131" x="1733550" y="3241675"/>
          <p14:tracePt t="61146" x="1720850" y="3225800"/>
          <p14:tracePt t="61163" x="1714500" y="3206750"/>
          <p14:tracePt t="61180" x="1704975" y="3187700"/>
          <p14:tracePt t="61196" x="1698625" y="3162300"/>
          <p14:tracePt t="61218" x="1685925" y="3117850"/>
          <p14:tracePt t="61227" x="1682750" y="3079750"/>
          <p14:tracePt t="61248" x="1673225" y="2987675"/>
          <p14:tracePt t="61262" x="1673225" y="2968625"/>
          <p14:tracePt t="61279" x="1673225" y="2921000"/>
          <p14:tracePt t="61297" x="1673225" y="2873375"/>
          <p14:tracePt t="61311" x="1673225" y="2854325"/>
          <p14:tracePt t="61330" x="1676400" y="2787650"/>
          <p14:tracePt t="61348" x="1676400" y="2746375"/>
          <p14:tracePt t="61361" x="1685925" y="2698750"/>
          <p14:tracePt t="61378" x="1695450" y="2654300"/>
          <p14:tracePt t="61395" x="1701800" y="2616200"/>
          <p14:tracePt t="61413" x="1711325" y="2581275"/>
          <p14:tracePt t="61428" x="1720850" y="2552700"/>
          <p14:tracePt t="61443" x="1733550" y="2530475"/>
          <p14:tracePt t="61463" x="1746250" y="2498725"/>
          <p14:tracePt t="61480" x="1755775" y="2482850"/>
          <p14:tracePt t="61499" x="1771650" y="2460625"/>
          <p14:tracePt t="61502" x="1778000" y="2451100"/>
          <p14:tracePt t="61514" x="1790700" y="2438400"/>
          <p14:tracePt t="61528" x="1812925" y="2409825"/>
          <p14:tracePt t="61547" x="1831975" y="2387600"/>
          <p14:tracePt t="61563" x="1889125" y="2346325"/>
          <p14:tracePt t="61578" x="1946275" y="2317750"/>
          <p14:tracePt t="61594" x="2016125" y="2276475"/>
          <p14:tracePt t="61611" x="2108200" y="2247900"/>
          <p14:tracePt t="61612" x="2159000" y="2238375"/>
          <p14:tracePt t="61628" x="2263775" y="2209800"/>
          <p14:tracePt t="61643" x="2327275" y="2193925"/>
          <p14:tracePt t="61644" x="2378075" y="2178050"/>
          <p14:tracePt t="61660" x="2457450" y="2165350"/>
          <p14:tracePt t="61679" x="2530475" y="2146300"/>
          <p14:tracePt t="61694" x="2600325" y="2136775"/>
          <p14:tracePt t="61710" x="2660650" y="2127250"/>
          <p14:tracePt t="61727" x="2733675" y="2120900"/>
          <p14:tracePt t="61750" x="2822575" y="2111375"/>
          <p14:tracePt t="61760" x="2857500" y="2108200"/>
          <p14:tracePt t="61781" x="2911475" y="2095500"/>
          <p14:tracePt t="61800" x="2936875" y="2092325"/>
          <p14:tracePt t="61813" x="2952750" y="2085975"/>
          <p14:tracePt t="61827" x="2968625" y="2082800"/>
          <p14:tracePt t="61844" x="2990850" y="2073275"/>
          <p14:tracePt t="61861" x="3009900" y="2066925"/>
          <p14:tracePt t="61877" x="3025775" y="2057400"/>
          <p14:tracePt t="61897" x="3035300" y="2054225"/>
          <p14:tracePt t="61912" x="3044825" y="2051050"/>
          <p14:tracePt t="61933" x="3054350" y="2047875"/>
          <p14:tracePt t="61946" x="3060700" y="2047875"/>
          <p14:tracePt t="61963" x="3076575" y="2038350"/>
          <p14:tracePt t="61976" x="3079750" y="2035175"/>
          <p14:tracePt t="61994" x="3082925" y="2032000"/>
          <p14:tracePt t="62012" x="3089275" y="2028825"/>
          <p14:tracePt t="62029" x="3092450" y="2022475"/>
          <p14:tracePt t="62046" x="3095625" y="2022475"/>
          <p14:tracePt t="62178" x="3098800" y="2022475"/>
          <p14:tracePt t="62243" x="3101975" y="2022475"/>
          <p14:tracePt t="62323" x="3105150" y="2022475"/>
          <p14:tracePt t="62500" x="3111500" y="2022475"/>
          <p14:tracePt t="62504" x="3121025" y="2022475"/>
          <p14:tracePt t="62512" x="3136900" y="2025650"/>
          <p14:tracePt t="62530" x="3181350" y="2047875"/>
          <p14:tracePt t="62545" x="3298825" y="2111375"/>
          <p14:tracePt t="62561" x="3530600" y="2247900"/>
          <p14:tracePt t="62576" x="3810000" y="2413000"/>
          <p14:tracePt t="62596" x="4076700" y="2574925"/>
          <p14:tracePt t="62611" x="4359275" y="2749550"/>
          <p14:tracePt t="62625" x="4527550" y="2854325"/>
          <p14:tracePt t="62643" x="4619625" y="2914650"/>
          <p14:tracePt t="62659" x="4730750" y="2974975"/>
          <p14:tracePt t="62678" x="4857750" y="3041650"/>
          <p14:tracePt t="62694" x="4940300" y="3070225"/>
          <p14:tracePt t="62710" x="5019675" y="3095625"/>
          <p14:tracePt t="62728" x="5118100" y="3127375"/>
          <p14:tracePt t="62745" x="5210175" y="3159125"/>
          <p14:tracePt t="62750" x="5254625" y="3175000"/>
          <p14:tracePt t="62761" x="5292725" y="3184525"/>
          <p14:tracePt t="62780" x="5378450" y="3216275"/>
          <p14:tracePt t="62793" x="5397500" y="3225800"/>
          <p14:tracePt t="62815" x="5441950" y="3235325"/>
          <p14:tracePt t="62832" x="5451475" y="3235325"/>
          <p14:tracePt t="62849" x="5464175" y="3238500"/>
          <p14:tracePt t="62855" x="5470525" y="3238500"/>
          <p14:tracePt t="62870" x="5473700" y="3238500"/>
          <p14:tracePt t="62878" x="5476875" y="3238500"/>
          <p14:tracePt t="62894" x="5483225" y="3235325"/>
          <p14:tracePt t="62908" x="5486400" y="3228975"/>
          <p14:tracePt t="62928" x="5489575" y="3222625"/>
          <p14:tracePt t="62943" x="5489575" y="3219450"/>
          <p14:tracePt t="62967" x="5492750" y="3206750"/>
          <p14:tracePt t="62981" x="5499100" y="3200400"/>
          <p14:tracePt t="62993" x="5499100" y="3197225"/>
          <p14:tracePt t="63014" x="5505450" y="3181350"/>
          <p14:tracePt t="63032" x="5511800" y="3171825"/>
          <p14:tracePt t="63033" x="5514975" y="3165475"/>
          <p14:tracePt t="63042" x="5518150" y="3159125"/>
          <p14:tracePt t="63064" x="5524500" y="3146425"/>
          <p14:tracePt t="63079" x="5534025" y="3133725"/>
          <p14:tracePt t="63083" x="5537200" y="3127375"/>
          <p14:tracePt t="63095" x="5540375" y="3124200"/>
          <p14:tracePt t="63113" x="5553075" y="3111500"/>
          <p14:tracePt t="63126" x="5562600" y="3101975"/>
          <p14:tracePt t="63144" x="5575300" y="3089275"/>
          <p14:tracePt t="63161" x="5584825" y="3076575"/>
          <p14:tracePt t="63177" x="5594350" y="3070225"/>
          <p14:tracePt t="63193" x="5610225" y="3057525"/>
          <p14:tracePt t="63210" x="5629275" y="3044825"/>
          <p14:tracePt t="63232" x="5638800" y="3038475"/>
          <p14:tracePt t="63243" x="5654675" y="3028950"/>
          <p14:tracePt t="63260" x="5673725" y="3022600"/>
          <p14:tracePt t="63277" x="5692775" y="3013075"/>
          <p14:tracePt t="63295" x="5711825" y="3006725"/>
          <p14:tracePt t="63310" x="5730875" y="3000375"/>
          <p14:tracePt t="63313" x="5737225" y="2997200"/>
          <p14:tracePt t="63326" x="5746750" y="2997200"/>
          <p14:tracePt t="63329" x="5759450" y="2994025"/>
          <p14:tracePt t="63343" x="5765800" y="2990850"/>
          <p14:tracePt t="63345" x="5772150" y="2990850"/>
          <p14:tracePt t="63359" x="5778500" y="2987675"/>
          <p14:tracePt t="63360" x="5788025" y="2987675"/>
          <p14:tracePt t="63377" x="5803900" y="2984500"/>
          <p14:tracePt t="63394" x="5826125" y="2974975"/>
          <p14:tracePt t="63417" x="5848350" y="2974975"/>
          <p14:tracePt t="63425" x="5854700" y="2971800"/>
          <p14:tracePt t="63445" x="5867400" y="2968625"/>
          <p14:tracePt t="63459" x="5876925" y="2968625"/>
          <p14:tracePt t="63475" x="5880100" y="2968625"/>
          <p14:tracePt t="63495" x="5905500" y="2968625"/>
          <p14:tracePt t="63516" x="5924550" y="2978150"/>
          <p14:tracePt t="63534" x="5953125" y="2997200"/>
          <p14:tracePt t="63545" x="5962650" y="3009900"/>
          <p14:tracePt t="63560" x="6007100" y="3041650"/>
          <p14:tracePt t="63578" x="6092825" y="3108325"/>
          <p14:tracePt t="63593" x="6175375" y="3175000"/>
          <p14:tracePt t="63608" x="6286500" y="3260725"/>
          <p14:tracePt t="63628" x="6448425" y="3387725"/>
          <p14:tracePt t="63641" x="6638925" y="3540125"/>
          <p14:tracePt t="63664" x="6921500" y="3775075"/>
          <p14:tracePt t="63678" x="7102475" y="3924300"/>
          <p14:tracePt t="63694" x="7273925" y="4057650"/>
          <p14:tracePt t="63711" x="7464425" y="4200525"/>
          <p14:tracePt t="63725" x="7578725" y="4260850"/>
          <p14:tracePt t="63742" x="7651750" y="4286250"/>
          <p14:tracePt t="63760" x="7686675" y="4289425"/>
          <p14:tracePt t="63782" x="7721600" y="4289425"/>
          <p14:tracePt t="63793" x="7727950" y="4289425"/>
          <p14:tracePt t="63810" x="7743825" y="4283075"/>
          <p14:tracePt t="63811" x="7753350" y="4279900"/>
          <p14:tracePt t="63828" x="7759700" y="4276725"/>
          <p14:tracePt t="63847" x="7766050" y="4273550"/>
          <p14:tracePt t="63861" x="7769225" y="4273550"/>
          <p14:tracePt t="63909" x="7769225" y="4270375"/>
          <p14:tracePt t="63937" x="7762875" y="4267200"/>
          <p14:tracePt t="63954" x="7759700" y="4264025"/>
          <p14:tracePt t="63957" x="7747000" y="4260850"/>
          <p14:tracePt t="63976" x="7727950" y="4257675"/>
          <p14:tracePt t="63991" x="7686675" y="4248150"/>
          <p14:tracePt t="64014" x="7559675" y="4213225"/>
          <p14:tracePt t="64029" x="7432675" y="4181475"/>
          <p14:tracePt t="64043" x="7197725" y="4117975"/>
          <p14:tracePt t="64059" x="6918325" y="4054475"/>
          <p14:tracePt t="64075" x="6616700" y="4006850"/>
          <p14:tracePt t="64093" x="6340475" y="3952875"/>
          <p14:tracePt t="64109" x="6064250" y="3908425"/>
          <p14:tracePt t="64132" x="5597525" y="3819525"/>
          <p14:tracePt t="64142" x="5432425" y="3778250"/>
          <p14:tracePt t="64158" x="5086350" y="3683000"/>
          <p14:tracePt t="64175" x="4848225" y="3609975"/>
          <p14:tracePt t="64194" x="4654550" y="3556000"/>
          <p14:tracePt t="64211" x="4467225" y="3502025"/>
          <p14:tracePt t="64224" x="4416425" y="3486150"/>
          <p14:tracePt t="64246" x="4257675" y="3416300"/>
          <p14:tracePt t="64248" x="4210050" y="3397250"/>
          <p14:tracePt t="64257" x="4165600" y="3375025"/>
          <p14:tracePt t="64278" x="4083050" y="3336925"/>
          <p14:tracePt t="64280" x="4054475" y="3317875"/>
          <p14:tracePt t="64291" x="4029075" y="3302000"/>
          <p14:tracePt t="64310" x="3990975" y="3282950"/>
          <p14:tracePt t="64324" x="3962400" y="3270250"/>
          <p14:tracePt t="64343" x="3949700" y="3263900"/>
          <p14:tracePt t="64360" x="3949700" y="3260725"/>
          <p14:tracePt t="64392" x="3949700" y="3257550"/>
          <p14:tracePt t="64425" x="3946525" y="3254375"/>
          <p14:tracePt t="64545" x="3952875" y="3254375"/>
          <p14:tracePt t="64550" x="3956050" y="3254375"/>
          <p14:tracePt t="64559" x="3959225" y="3254375"/>
          <p14:tracePt t="64577" x="3962400" y="3254375"/>
          <p14:tracePt t="64594" x="3965575" y="3254375"/>
          <p14:tracePt t="64715" x="3965575" y="3251200"/>
          <p14:tracePt t="64721" x="3965575" y="3248025"/>
          <p14:tracePt t="64725" x="3962400" y="3244850"/>
          <p14:tracePt t="64740" x="3962400" y="3238500"/>
          <p14:tracePt t="64759" x="3952875" y="3232150"/>
          <p14:tracePt t="64777" x="3952875" y="3228975"/>
          <p14:tracePt t="64780" x="3949700" y="3228975"/>
          <p14:tracePt t="64812" x="3946525" y="3228975"/>
          <p14:tracePt t="64843" x="3943350" y="3228975"/>
          <p14:tracePt t="64853" x="3937000" y="3228975"/>
          <p14:tracePt t="64873" x="3933825" y="3228975"/>
          <p14:tracePt t="64876" x="3930650" y="3232150"/>
          <p14:tracePt t="64894" x="3927475" y="3235325"/>
          <p14:tracePt t="64911" x="3924300" y="3238500"/>
          <p14:tracePt t="64925" x="3921125" y="3244850"/>
          <p14:tracePt t="64941" x="3911600" y="3248025"/>
          <p14:tracePt t="64960" x="3908425" y="3248025"/>
          <p14:tracePt t="64991" x="3905250" y="3248025"/>
          <p14:tracePt t="64996" x="3905250" y="3251200"/>
          <p14:tracePt t="65270" x="3902075" y="3248025"/>
          <p14:tracePt t="65283" x="3902075" y="3244850"/>
          <p14:tracePt t="65565" x="3898900" y="3241675"/>
          <p14:tracePt t="65577" x="3895725" y="3238500"/>
          <p14:tracePt t="65594" x="3889375" y="3235325"/>
          <p14:tracePt t="65598" x="3886200" y="3235325"/>
          <p14:tracePt t="65607" x="3883025" y="3235325"/>
          <p14:tracePt t="65624" x="3879850" y="3232150"/>
          <p14:tracePt t="65643" x="3867150" y="3228975"/>
          <p14:tracePt t="65658" x="3844925" y="3222625"/>
          <p14:tracePt t="65673" x="3822700" y="3219450"/>
          <p14:tracePt t="65695" x="3794125" y="3216275"/>
          <p14:tracePt t="65708" x="3778250" y="3213100"/>
          <p14:tracePt t="65709" x="3768725" y="3209925"/>
          <p14:tracePt t="65727" x="3752850" y="3209925"/>
          <p14:tracePt t="65739" x="3749675" y="3209925"/>
          <p14:tracePt t="65758" x="3736975" y="3209925"/>
          <p14:tracePt t="65777" x="3730625" y="3209925"/>
          <p14:tracePt t="65789" x="3727450" y="3209925"/>
          <p14:tracePt t="65808" x="3717925" y="3209925"/>
          <p14:tracePt t="65826" x="3714750" y="3209925"/>
          <p14:tracePt t="65841" x="3711575" y="3213100"/>
          <p14:tracePt t="65863" x="3708400" y="3213100"/>
          <p14:tracePt t="65897" x="3705225" y="3213100"/>
          <p14:tracePt t="65903" x="3702050" y="3213100"/>
          <p14:tracePt t="65919" x="3698875" y="3213100"/>
          <p14:tracePt t="65936" x="3698875" y="3216275"/>
          <p14:tracePt t="65961" x="3695700" y="3219450"/>
          <p14:tracePt t="65972" x="3692525" y="3219450"/>
          <p14:tracePt t="65985" x="3689350" y="3219450"/>
          <p14:tracePt t="65989" x="3686175" y="3219450"/>
          <p14:tracePt t="66019" x="3683000" y="3222625"/>
          <p14:tracePt t="66036" x="3679825" y="3222625"/>
          <p14:tracePt t="66063" x="3676650" y="3222625"/>
          <p14:tracePt t="66080" x="3673475" y="3222625"/>
          <p14:tracePt t="66142" x="3670300" y="3222625"/>
          <p14:tracePt t="66194" x="3667125" y="3222625"/>
          <p14:tracePt t="66253" x="3663950" y="3222625"/>
          <p14:tracePt t="66311" x="3660775" y="3225800"/>
          <p14:tracePt t="66317" x="3660775" y="3235325"/>
          <p14:tracePt t="66325" x="3667125" y="3248025"/>
          <p14:tracePt t="66341" x="3673475" y="3273425"/>
          <p14:tracePt t="66357" x="3676650" y="3295650"/>
          <p14:tracePt t="66374" x="3676650" y="3311525"/>
          <p14:tracePt t="66388" x="3676650" y="3317875"/>
          <p14:tracePt t="66406" x="3676650" y="3324225"/>
          <p14:tracePt t="66501" x="3676650" y="3327400"/>
          <p14:tracePt t="66517" x="3673475" y="3327400"/>
          <p14:tracePt t="66533" x="3670300" y="3330575"/>
          <p14:tracePt t="68965" x="3667125" y="3330575"/>
          <p14:tracePt t="69002" x="3663950" y="3330575"/>
          <p14:tracePt t="69194" x="3660775" y="3330575"/>
          <p14:tracePt t="69391" x="3657600" y="3330575"/>
          <p14:tracePt t="69589" x="3657600" y="3327400"/>
          <p14:tracePt t="69618" x="3657600" y="3324225"/>
          <p14:tracePt t="69646" x="3657600" y="3321050"/>
          <p14:tracePt t="69764" x="3657600" y="3317875"/>
          <p14:tracePt t="69820" x="3654425" y="3317875"/>
          <p14:tracePt t="69848" x="3654425" y="3314700"/>
          <p14:tracePt t="69908" x="3654425" y="3311525"/>
          <p14:tracePt t="70133" x="3654425" y="3308350"/>
          <p14:tracePt t="70154" x="3651250" y="3308350"/>
          <p14:tracePt t="70178" x="3651250" y="3305175"/>
          <p14:tracePt t="71236" x="3651250" y="3302000"/>
          <p14:tracePt t="75602" x="3651250" y="3298825"/>
          <p14:tracePt t="75630" x="3651250" y="3295650"/>
          <p14:tracePt t="75885" x="3651250" y="3292475"/>
          <p14:tracePt t="76818" x="3651250" y="3289300"/>
          <p14:tracePt t="76828" x="3651250" y="3286125"/>
          <p14:tracePt t="76842" x="3651250" y="3282950"/>
          <p14:tracePt t="77267" x="3651250" y="3279775"/>
          <p14:tracePt t="77284" x="3651250" y="3276600"/>
          <p14:tracePt t="77363" x="3651250" y="3273425"/>
          <p14:tracePt t="77381" x="3651250" y="3270250"/>
          <p14:tracePt t="78303" x="3651250" y="3267075"/>
          <p14:tracePt t="78503" x="3651250" y="3263900"/>
          <p14:tracePt t="78526" x="3651250" y="3260725"/>
          <p14:tracePt t="78585" x="3651250" y="3257550"/>
          <p14:tracePt t="78987" x="3651250" y="3254375"/>
          <p14:tracePt t="79036" x="3651250" y="3251200"/>
          <p14:tracePt t="79064" x="3651250" y="3248025"/>
          <p14:tracePt t="79095" x="3648075" y="3248025"/>
          <p14:tracePt t="79100" x="3644900" y="3248025"/>
          <p14:tracePt t="79117" x="3641725" y="3244850"/>
          <p14:tracePt t="79155" x="3638550" y="3241675"/>
          <p14:tracePt t="79174" x="3635375" y="3238500"/>
          <p14:tracePt t="79206" x="3632200" y="3238500"/>
          <p14:tracePt t="79267" x="3632200" y="3235325"/>
          <p14:tracePt t="79285" x="3629025" y="3232150"/>
          <p14:tracePt t="79293" x="3625850" y="3232150"/>
          <p14:tracePt t="79318" x="3625850" y="3228975"/>
          <p14:tracePt t="79328" x="3622675" y="3228975"/>
          <p14:tracePt t="79332" x="3619500" y="3228975"/>
          <p14:tracePt t="79345" x="3619500" y="3225800"/>
          <p14:tracePt t="79362" x="3616325" y="3222625"/>
          <p14:tracePt t="79379" x="3613150" y="3219450"/>
          <p14:tracePt t="79396" x="3609975" y="3216275"/>
          <p14:tracePt t="79417" x="3600450" y="3209925"/>
          <p14:tracePt t="79427" x="3597275" y="3209925"/>
          <p14:tracePt t="79448" x="3594100" y="3206750"/>
          <p14:tracePt t="79462" x="3584575" y="3200400"/>
          <p14:tracePt t="79466" x="3581400" y="3197225"/>
          <p14:tracePt t="79482" x="3575050" y="3197225"/>
          <p14:tracePt t="79498" x="3562350" y="3187700"/>
          <p14:tracePt t="79514" x="3549650" y="3184525"/>
          <p14:tracePt t="79530" x="3543300" y="3178175"/>
          <p14:tracePt t="79547" x="3524250" y="3171825"/>
          <p14:tracePt t="79564" x="3508375" y="3165475"/>
          <p14:tracePt t="79579" x="3486150" y="3159125"/>
          <p14:tracePt t="79597" x="3470275" y="3152775"/>
          <p14:tracePt t="79611" x="3422650" y="3133725"/>
          <p14:tracePt t="79634" x="3346450" y="3111500"/>
          <p14:tracePt t="79644" x="3324225" y="3105150"/>
          <p14:tracePt t="79662" x="3241675" y="3089275"/>
          <p14:tracePt t="79663" x="3194050" y="3079750"/>
          <p14:tracePt t="79678" x="3130550" y="3073400"/>
          <p14:tracePt t="79679" x="3060700" y="3063875"/>
          <p14:tracePt t="79694" x="2990850" y="3057525"/>
          <p14:tracePt t="79695" x="2882900" y="3051175"/>
          <p14:tracePt t="79712" x="2441575" y="3041650"/>
          <p14:tracePt t="79729" x="2003425" y="3041650"/>
          <p14:tracePt t="79746" x="1552575" y="3041650"/>
          <p14:tracePt t="79764" x="1047750" y="3032125"/>
          <p14:tracePt t="79780" x="644525" y="3025775"/>
          <p14:tracePt t="79796" x="295275" y="3025775"/>
          <p14:tracePt t="79812" x="60325" y="3016250"/>
        </p14:tracePtLst>
      </p14:laserTraceLst>
    </p:ext>
  </p:extLst>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4353</TotalTime>
  <Words>1821</Words>
  <Application>Microsoft Office PowerPoint</Application>
  <PresentationFormat>Widescreen</PresentationFormat>
  <Paragraphs>92</Paragraphs>
  <Slides>14</Slides>
  <Notes>14</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Aptos</vt:lpstr>
      <vt:lpstr>Arial</vt:lpstr>
      <vt:lpstr>Calibri</vt:lpstr>
      <vt:lpstr>Segoe UI</vt:lpstr>
      <vt:lpstr>Times New Roman</vt:lpstr>
      <vt:lpstr>Office Theme</vt:lpstr>
      <vt:lpstr>Stimulus Diversification and Coverage Closure of 3D NAND Flash with Artificial Intelligence</vt:lpstr>
      <vt:lpstr>Agenda</vt:lpstr>
      <vt:lpstr>Objective</vt:lpstr>
      <vt:lpstr>Proposed Approach - ML in DV Flow</vt:lpstr>
      <vt:lpstr>Proposed Approach – Key requirements</vt:lpstr>
      <vt:lpstr>Proposed Approach – Stimulus controllability</vt:lpstr>
      <vt:lpstr>Proposed Approach – Black-box model of DUV</vt:lpstr>
      <vt:lpstr>Proposed Approach – Feedback from CovDB to Stimulus generation via RL agent</vt:lpstr>
      <vt:lpstr>RL Agent</vt:lpstr>
      <vt:lpstr>Black Box Optimization using Gradient Ascent</vt:lpstr>
      <vt:lpstr>RL Agent - Training</vt:lpstr>
      <vt:lpstr>Designing the reward </vt:lpstr>
      <vt:lpstr>Results and Future work</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Srinivas Deshmukh</dc:creator>
  <cp:lastModifiedBy>Srinivas Deshmukh</cp:lastModifiedBy>
  <cp:revision>1</cp:revision>
  <dcterms:modified xsi:type="dcterms:W3CDTF">2025-02-02T23:25:59Z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7874100-6000-43b6-a204-2d77792600b9_Enabled">
    <vt:lpwstr>true</vt:lpwstr>
  </property>
  <property fmtid="{D5CDD505-2E9C-101B-9397-08002B2CF9AE}" pid="3" name="MSIP_Label_37874100-6000-43b6-a204-2d77792600b9_SetDate">
    <vt:lpwstr>2025-01-30T20:41:04Z</vt:lpwstr>
  </property>
  <property fmtid="{D5CDD505-2E9C-101B-9397-08002B2CF9AE}" pid="4" name="MSIP_Label_37874100-6000-43b6-a204-2d77792600b9_Method">
    <vt:lpwstr>Standard</vt:lpwstr>
  </property>
  <property fmtid="{D5CDD505-2E9C-101B-9397-08002B2CF9AE}" pid="5" name="MSIP_Label_37874100-6000-43b6-a204-2d77792600b9_Name">
    <vt:lpwstr>Confidential</vt:lpwstr>
  </property>
  <property fmtid="{D5CDD505-2E9C-101B-9397-08002B2CF9AE}" pid="6" name="MSIP_Label_37874100-6000-43b6-a204-2d77792600b9_SiteId">
    <vt:lpwstr>f38a5ecd-2813-4862-b11b-ac1d563c806f</vt:lpwstr>
  </property>
  <property fmtid="{D5CDD505-2E9C-101B-9397-08002B2CF9AE}" pid="7" name="MSIP_Label_37874100-6000-43b6-a204-2d77792600b9_ActionId">
    <vt:lpwstr>e2f5aa0a-d724-4006-9122-58f4b7d215aa</vt:lpwstr>
  </property>
  <property fmtid="{D5CDD505-2E9C-101B-9397-08002B2CF9AE}" pid="8" name="MSIP_Label_37874100-6000-43b6-a204-2d77792600b9_ContentBits">
    <vt:lpwstr>3</vt:lpwstr>
  </property>
  <property fmtid="{D5CDD505-2E9C-101B-9397-08002B2CF9AE}" pid="9" name="ClassificationContentMarkingFooterLocations">
    <vt:lpwstr>Office Theme:10</vt:lpwstr>
  </property>
  <property fmtid="{D5CDD505-2E9C-101B-9397-08002B2CF9AE}" pid="10" name="ClassificationContentMarkingFooterText">
    <vt:lpwstr>Micron Confidential</vt:lpwstr>
  </property>
  <property fmtid="{D5CDD505-2E9C-101B-9397-08002B2CF9AE}" pid="11" name="ClassificationContentMarkingHeaderLocations">
    <vt:lpwstr>Office Theme:9</vt:lpwstr>
  </property>
  <property fmtid="{D5CDD505-2E9C-101B-9397-08002B2CF9AE}" pid="12" name="ClassificationContentMarkingHeaderText">
    <vt:lpwstr>Micron Confidential</vt:lpwstr>
  </property>
</Properties>
</file>