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11695" r:id="rId3"/>
    <p:sldId id="11696" r:id="rId4"/>
    <p:sldId id="11701" r:id="rId5"/>
    <p:sldId id="11704" r:id="rId6"/>
    <p:sldId id="11697" r:id="rId7"/>
    <p:sldId id="11698" r:id="rId8"/>
    <p:sldId id="11699" r:id="rId9"/>
    <p:sldId id="11703" r:id="rId10"/>
    <p:sldId id="1170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75" autoAdjust="0"/>
    <p:restoredTop sz="94660"/>
  </p:normalViewPr>
  <p:slideViewPr>
    <p:cSldViewPr snapToGrid="0">
      <p:cViewPr>
        <p:scale>
          <a:sx n="100" d="100"/>
          <a:sy n="100" d="100"/>
        </p:scale>
        <p:origin x="-19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nachem Rappaport" userId="0d22a2f3-671e-49a0-810b-d66cb1b66262" providerId="ADAL" clId="{53B27EDD-B3BC-4057-8186-1EB8C0199311}"/>
    <pc:docChg chg="undo custSel addSld delSld modSld sldOrd">
      <pc:chgData name="Menachem Rappaport" userId="0d22a2f3-671e-49a0-810b-d66cb1b66262" providerId="ADAL" clId="{53B27EDD-B3BC-4057-8186-1EB8C0199311}" dt="2025-01-30T14:36:46.596" v="501" actId="1076"/>
      <pc:docMkLst>
        <pc:docMk/>
      </pc:docMkLst>
      <pc:sldChg chg="del">
        <pc:chgData name="Menachem Rappaport" userId="0d22a2f3-671e-49a0-810b-d66cb1b66262" providerId="ADAL" clId="{53B27EDD-B3BC-4057-8186-1EB8C0199311}" dt="2025-01-30T14:16:29.184" v="302" actId="47"/>
        <pc:sldMkLst>
          <pc:docMk/>
          <pc:sldMk cId="2593889174" sldId="260"/>
        </pc:sldMkLst>
      </pc:sldChg>
      <pc:sldChg chg="modSp mod">
        <pc:chgData name="Menachem Rappaport" userId="0d22a2f3-671e-49a0-810b-d66cb1b66262" providerId="ADAL" clId="{53B27EDD-B3BC-4057-8186-1EB8C0199311}" dt="2025-01-30T14:17:13.414" v="320" actId="20577"/>
        <pc:sldMkLst>
          <pc:docMk/>
          <pc:sldMk cId="933201006" sldId="11695"/>
        </pc:sldMkLst>
        <pc:spChg chg="mod">
          <ac:chgData name="Menachem Rappaport" userId="0d22a2f3-671e-49a0-810b-d66cb1b66262" providerId="ADAL" clId="{53B27EDD-B3BC-4057-8186-1EB8C0199311}" dt="2025-01-30T13:59:08.800" v="55" actId="3064"/>
          <ac:spMkLst>
            <pc:docMk/>
            <pc:sldMk cId="933201006" sldId="11695"/>
            <ac:spMk id="2" creationId="{BAF5BE14-2D8D-67EE-B29D-5C5FDF8EE691}"/>
          </ac:spMkLst>
        </pc:spChg>
        <pc:spChg chg="mod">
          <ac:chgData name="Menachem Rappaport" userId="0d22a2f3-671e-49a0-810b-d66cb1b66262" providerId="ADAL" clId="{53B27EDD-B3BC-4057-8186-1EB8C0199311}" dt="2025-01-30T14:17:13.414" v="320" actId="20577"/>
          <ac:spMkLst>
            <pc:docMk/>
            <pc:sldMk cId="933201006" sldId="11695"/>
            <ac:spMk id="3" creationId="{0E399B23-8877-547D-0B56-DC193238DD72}"/>
          </ac:spMkLst>
        </pc:spChg>
      </pc:sldChg>
      <pc:sldChg chg="modSp mod">
        <pc:chgData name="Menachem Rappaport" userId="0d22a2f3-671e-49a0-810b-d66cb1b66262" providerId="ADAL" clId="{53B27EDD-B3BC-4057-8186-1EB8C0199311}" dt="2025-01-30T14:13:19.925" v="278"/>
        <pc:sldMkLst>
          <pc:docMk/>
          <pc:sldMk cId="3750326916" sldId="11696"/>
        </pc:sldMkLst>
        <pc:spChg chg="mod">
          <ac:chgData name="Menachem Rappaport" userId="0d22a2f3-671e-49a0-810b-d66cb1b66262" providerId="ADAL" clId="{53B27EDD-B3BC-4057-8186-1EB8C0199311}" dt="2025-01-30T13:59:15.782" v="56" actId="3064"/>
          <ac:spMkLst>
            <pc:docMk/>
            <pc:sldMk cId="3750326916" sldId="11696"/>
            <ac:spMk id="2" creationId="{CF1EAB83-4369-BF7F-7A5D-E04B9E5A2295}"/>
          </ac:spMkLst>
        </pc:spChg>
        <pc:spChg chg="mod">
          <ac:chgData name="Menachem Rappaport" userId="0d22a2f3-671e-49a0-810b-d66cb1b66262" providerId="ADAL" clId="{53B27EDD-B3BC-4057-8186-1EB8C0199311}" dt="2025-01-30T14:13:19.925" v="278"/>
          <ac:spMkLst>
            <pc:docMk/>
            <pc:sldMk cId="3750326916" sldId="11696"/>
            <ac:spMk id="3" creationId="{37572134-AD31-71CD-A403-335E6D363A06}"/>
          </ac:spMkLst>
        </pc:spChg>
      </pc:sldChg>
      <pc:sldChg chg="modSp mod">
        <pc:chgData name="Menachem Rappaport" userId="0d22a2f3-671e-49a0-810b-d66cb1b66262" providerId="ADAL" clId="{53B27EDD-B3BC-4057-8186-1EB8C0199311}" dt="2025-01-30T14:08:16.608" v="225" actId="108"/>
        <pc:sldMkLst>
          <pc:docMk/>
          <pc:sldMk cId="2300775087" sldId="11697"/>
        </pc:sldMkLst>
        <pc:spChg chg="mod">
          <ac:chgData name="Menachem Rappaport" userId="0d22a2f3-671e-49a0-810b-d66cb1b66262" providerId="ADAL" clId="{53B27EDD-B3BC-4057-8186-1EB8C0199311}" dt="2025-01-30T13:58:50.210" v="53" actId="3064"/>
          <ac:spMkLst>
            <pc:docMk/>
            <pc:sldMk cId="2300775087" sldId="11697"/>
            <ac:spMk id="2" creationId="{0E12A474-69E5-4A5B-D20F-DBFE17F712D2}"/>
          </ac:spMkLst>
        </pc:spChg>
        <pc:spChg chg="mod">
          <ac:chgData name="Menachem Rappaport" userId="0d22a2f3-671e-49a0-810b-d66cb1b66262" providerId="ADAL" clId="{53B27EDD-B3BC-4057-8186-1EB8C0199311}" dt="2025-01-30T14:08:16.608" v="225" actId="108"/>
          <ac:spMkLst>
            <pc:docMk/>
            <pc:sldMk cId="2300775087" sldId="11697"/>
            <ac:spMk id="34" creationId="{4DEB4C7B-3ECB-0151-4B59-0F68A311E8C3}"/>
          </ac:spMkLst>
        </pc:spChg>
      </pc:sldChg>
      <pc:sldChg chg="addSp delSp modSp add del mod">
        <pc:chgData name="Menachem Rappaport" userId="0d22a2f3-671e-49a0-810b-d66cb1b66262" providerId="ADAL" clId="{53B27EDD-B3BC-4057-8186-1EB8C0199311}" dt="2025-01-30T14:34:09.796" v="441" actId="1076"/>
        <pc:sldMkLst>
          <pc:docMk/>
          <pc:sldMk cId="2504379355" sldId="11698"/>
        </pc:sldMkLst>
        <pc:spChg chg="mod">
          <ac:chgData name="Menachem Rappaport" userId="0d22a2f3-671e-49a0-810b-d66cb1b66262" providerId="ADAL" clId="{53B27EDD-B3BC-4057-8186-1EB8C0199311}" dt="2025-01-30T14:18:10.734" v="328" actId="20577"/>
          <ac:spMkLst>
            <pc:docMk/>
            <pc:sldMk cId="2504379355" sldId="11698"/>
            <ac:spMk id="2" creationId="{C95908EC-A8FF-7FC4-E1F9-DD2E85CAC6A1}"/>
          </ac:spMkLst>
        </pc:spChg>
        <pc:spChg chg="mod">
          <ac:chgData name="Menachem Rappaport" userId="0d22a2f3-671e-49a0-810b-d66cb1b66262" providerId="ADAL" clId="{53B27EDD-B3BC-4057-8186-1EB8C0199311}" dt="2025-01-30T14:19:59.092" v="422" actId="20577"/>
          <ac:spMkLst>
            <pc:docMk/>
            <pc:sldMk cId="2504379355" sldId="11698"/>
            <ac:spMk id="3" creationId="{E0F31BE1-FF69-C0FC-810F-626ED4AB80CC}"/>
          </ac:spMkLst>
        </pc:spChg>
        <pc:grpChg chg="del">
          <ac:chgData name="Menachem Rappaport" userId="0d22a2f3-671e-49a0-810b-d66cb1b66262" providerId="ADAL" clId="{53B27EDD-B3BC-4057-8186-1EB8C0199311}" dt="2025-01-30T14:34:05.089" v="439" actId="478"/>
          <ac:grpSpMkLst>
            <pc:docMk/>
            <pc:sldMk cId="2504379355" sldId="11698"/>
            <ac:grpSpMk id="4" creationId="{6062DD92-DA55-4639-5543-E33D8DE8CC34}"/>
          </ac:grpSpMkLst>
        </pc:grpChg>
        <pc:picChg chg="add del mod">
          <ac:chgData name="Menachem Rappaport" userId="0d22a2f3-671e-49a0-810b-d66cb1b66262" providerId="ADAL" clId="{53B27EDD-B3BC-4057-8186-1EB8C0199311}" dt="2025-01-30T14:33:54.269" v="438" actId="21"/>
          <ac:picMkLst>
            <pc:docMk/>
            <pc:sldMk cId="2504379355" sldId="11698"/>
            <ac:picMk id="9" creationId="{D2F77DD1-81E4-4570-CFB3-A3CBD37FEEE8}"/>
          </ac:picMkLst>
        </pc:picChg>
        <pc:picChg chg="add mod">
          <ac:chgData name="Menachem Rappaport" userId="0d22a2f3-671e-49a0-810b-d66cb1b66262" providerId="ADAL" clId="{53B27EDD-B3BC-4057-8186-1EB8C0199311}" dt="2025-01-30T14:34:09.796" v="441" actId="1076"/>
          <ac:picMkLst>
            <pc:docMk/>
            <pc:sldMk cId="2504379355" sldId="11698"/>
            <ac:picMk id="10" creationId="{D2F77DD1-81E4-4570-CFB3-A3CBD37FEEE8}"/>
          </ac:picMkLst>
        </pc:picChg>
      </pc:sldChg>
      <pc:sldChg chg="modSp mod">
        <pc:chgData name="Menachem Rappaport" userId="0d22a2f3-671e-49a0-810b-d66cb1b66262" providerId="ADAL" clId="{53B27EDD-B3BC-4057-8186-1EB8C0199311}" dt="2025-01-30T14:08:43.291" v="230" actId="108"/>
        <pc:sldMkLst>
          <pc:docMk/>
          <pc:sldMk cId="1045544154" sldId="11699"/>
        </pc:sldMkLst>
        <pc:spChg chg="mod">
          <ac:chgData name="Menachem Rappaport" userId="0d22a2f3-671e-49a0-810b-d66cb1b66262" providerId="ADAL" clId="{53B27EDD-B3BC-4057-8186-1EB8C0199311}" dt="2025-01-30T13:58:28.230" v="51" actId="3064"/>
          <ac:spMkLst>
            <pc:docMk/>
            <pc:sldMk cId="1045544154" sldId="11699"/>
            <ac:spMk id="2" creationId="{98142C48-FF28-089D-A9D6-E56A0443B545}"/>
          </ac:spMkLst>
        </pc:spChg>
        <pc:spChg chg="mod">
          <ac:chgData name="Menachem Rappaport" userId="0d22a2f3-671e-49a0-810b-d66cb1b66262" providerId="ADAL" clId="{53B27EDD-B3BC-4057-8186-1EB8C0199311}" dt="2025-01-30T14:08:43.291" v="230" actId="108"/>
          <ac:spMkLst>
            <pc:docMk/>
            <pc:sldMk cId="1045544154" sldId="11699"/>
            <ac:spMk id="4" creationId="{382666FB-F723-A5BE-2D83-D7B45D6882D2}"/>
          </ac:spMkLst>
        </pc:spChg>
      </pc:sldChg>
      <pc:sldChg chg="modSp mod">
        <pc:chgData name="Menachem Rappaport" userId="0d22a2f3-671e-49a0-810b-d66cb1b66262" providerId="ADAL" clId="{53B27EDD-B3BC-4057-8186-1EB8C0199311}" dt="2025-01-30T14:01:43.233" v="130" actId="20577"/>
        <pc:sldMkLst>
          <pc:docMk/>
          <pc:sldMk cId="1834751138" sldId="11701"/>
        </pc:sldMkLst>
        <pc:spChg chg="mod">
          <ac:chgData name="Menachem Rappaport" userId="0d22a2f3-671e-49a0-810b-d66cb1b66262" providerId="ADAL" clId="{53B27EDD-B3BC-4057-8186-1EB8C0199311}" dt="2025-01-30T14:01:43.233" v="130" actId="20577"/>
          <ac:spMkLst>
            <pc:docMk/>
            <pc:sldMk cId="1834751138" sldId="11701"/>
            <ac:spMk id="2" creationId="{D95E74F0-5E9D-907B-D410-1E51D499062F}"/>
          </ac:spMkLst>
        </pc:spChg>
        <pc:spChg chg="mod">
          <ac:chgData name="Menachem Rappaport" userId="0d22a2f3-671e-49a0-810b-d66cb1b66262" providerId="ADAL" clId="{53B27EDD-B3BC-4057-8186-1EB8C0199311}" dt="2025-01-30T13:59:41.391" v="72" actId="1035"/>
          <ac:spMkLst>
            <pc:docMk/>
            <pc:sldMk cId="1834751138" sldId="11701"/>
            <ac:spMk id="16" creationId="{58F73262-95F1-29E1-8E7F-CF9BB929AB70}"/>
          </ac:spMkLst>
        </pc:spChg>
        <pc:spChg chg="mod">
          <ac:chgData name="Menachem Rappaport" userId="0d22a2f3-671e-49a0-810b-d66cb1b66262" providerId="ADAL" clId="{53B27EDD-B3BC-4057-8186-1EB8C0199311}" dt="2025-01-30T13:59:46.867" v="73" actId="14100"/>
          <ac:spMkLst>
            <pc:docMk/>
            <pc:sldMk cId="1834751138" sldId="11701"/>
            <ac:spMk id="17" creationId="{31CC8FC3-0E65-50D4-4255-57426987D6A6}"/>
          </ac:spMkLst>
        </pc:spChg>
        <pc:spChg chg="mod">
          <ac:chgData name="Menachem Rappaport" userId="0d22a2f3-671e-49a0-810b-d66cb1b66262" providerId="ADAL" clId="{53B27EDD-B3BC-4057-8186-1EB8C0199311}" dt="2025-01-30T13:59:59.158" v="75" actId="14100"/>
          <ac:spMkLst>
            <pc:docMk/>
            <pc:sldMk cId="1834751138" sldId="11701"/>
            <ac:spMk id="18" creationId="{7AD6C548-7995-C756-DCB5-D53F7DABEA74}"/>
          </ac:spMkLst>
        </pc:spChg>
        <pc:spChg chg="mod">
          <ac:chgData name="Menachem Rappaport" userId="0d22a2f3-671e-49a0-810b-d66cb1b66262" providerId="ADAL" clId="{53B27EDD-B3BC-4057-8186-1EB8C0199311}" dt="2025-01-30T13:59:41.391" v="72" actId="1035"/>
          <ac:spMkLst>
            <pc:docMk/>
            <pc:sldMk cId="1834751138" sldId="11701"/>
            <ac:spMk id="19" creationId="{187A2B0C-FB62-B8BF-F50A-38C4045EE75E}"/>
          </ac:spMkLst>
        </pc:spChg>
        <pc:grpChg chg="mod">
          <ac:chgData name="Menachem Rappaport" userId="0d22a2f3-671e-49a0-810b-d66cb1b66262" providerId="ADAL" clId="{53B27EDD-B3BC-4057-8186-1EB8C0199311}" dt="2025-01-30T13:59:41.391" v="72" actId="1035"/>
          <ac:grpSpMkLst>
            <pc:docMk/>
            <pc:sldMk cId="1834751138" sldId="11701"/>
            <ac:grpSpMk id="3" creationId="{8CE462DC-0A13-D837-F9B7-0A8476ECD292}"/>
          </ac:grpSpMkLst>
        </pc:grpChg>
        <pc:grpChg chg="mod">
          <ac:chgData name="Menachem Rappaport" userId="0d22a2f3-671e-49a0-810b-d66cb1b66262" providerId="ADAL" clId="{53B27EDD-B3BC-4057-8186-1EB8C0199311}" dt="2025-01-30T13:59:41.391" v="72" actId="1035"/>
          <ac:grpSpMkLst>
            <pc:docMk/>
            <pc:sldMk cId="1834751138" sldId="11701"/>
            <ac:grpSpMk id="10" creationId="{A51A1EA6-262D-A865-D5C6-F1FBF640435D}"/>
          </ac:grpSpMkLst>
        </pc:grpChg>
      </pc:sldChg>
      <pc:sldChg chg="addSp new del mod">
        <pc:chgData name="Menachem Rappaport" userId="0d22a2f3-671e-49a0-810b-d66cb1b66262" providerId="ADAL" clId="{53B27EDD-B3BC-4057-8186-1EB8C0199311}" dt="2025-01-30T13:57:42.523" v="50" actId="47"/>
        <pc:sldMkLst>
          <pc:docMk/>
          <pc:sldMk cId="2849982615" sldId="11702"/>
        </pc:sldMkLst>
        <pc:spChg chg="add">
          <ac:chgData name="Menachem Rappaport" userId="0d22a2f3-671e-49a0-810b-d66cb1b66262" providerId="ADAL" clId="{53B27EDD-B3BC-4057-8186-1EB8C0199311}" dt="2025-01-30T13:56:32.338" v="14" actId="22"/>
          <ac:spMkLst>
            <pc:docMk/>
            <pc:sldMk cId="2849982615" sldId="11702"/>
            <ac:spMk id="3" creationId="{173B47B5-F138-538C-9AA3-B9479CBD2A5D}"/>
          </ac:spMkLst>
        </pc:spChg>
      </pc:sldChg>
      <pc:sldChg chg="modSp new del mod ord">
        <pc:chgData name="Menachem Rappaport" userId="0d22a2f3-671e-49a0-810b-d66cb1b66262" providerId="ADAL" clId="{53B27EDD-B3BC-4057-8186-1EB8C0199311}" dt="2025-01-30T13:55:42.308" v="8" actId="47"/>
        <pc:sldMkLst>
          <pc:docMk/>
          <pc:sldMk cId="4070509552" sldId="11702"/>
        </pc:sldMkLst>
        <pc:spChg chg="mod">
          <ac:chgData name="Menachem Rappaport" userId="0d22a2f3-671e-49a0-810b-d66cb1b66262" providerId="ADAL" clId="{53B27EDD-B3BC-4057-8186-1EB8C0199311}" dt="2025-01-30T13:55:35.898" v="7"/>
          <ac:spMkLst>
            <pc:docMk/>
            <pc:sldMk cId="4070509552" sldId="11702"/>
            <ac:spMk id="2" creationId="{14714DD0-9409-879F-7183-CEE632CDB9D3}"/>
          </ac:spMkLst>
        </pc:spChg>
      </pc:sldChg>
      <pc:sldChg chg="new del">
        <pc:chgData name="Menachem Rappaport" userId="0d22a2f3-671e-49a0-810b-d66cb1b66262" providerId="ADAL" clId="{53B27EDD-B3BC-4057-8186-1EB8C0199311}" dt="2025-01-30T13:55:45.304" v="9" actId="47"/>
        <pc:sldMkLst>
          <pc:docMk/>
          <pc:sldMk cId="1418411722" sldId="11703"/>
        </pc:sldMkLst>
      </pc:sldChg>
      <pc:sldChg chg="addSp delSp modSp new mod">
        <pc:chgData name="Menachem Rappaport" userId="0d22a2f3-671e-49a0-810b-d66cb1b66262" providerId="ADAL" clId="{53B27EDD-B3BC-4057-8186-1EB8C0199311}" dt="2025-01-30T14:36:38.011" v="499" actId="21"/>
        <pc:sldMkLst>
          <pc:docMk/>
          <pc:sldMk cId="1486348444" sldId="11703"/>
        </pc:sldMkLst>
        <pc:spChg chg="mod">
          <ac:chgData name="Menachem Rappaport" userId="0d22a2f3-671e-49a0-810b-d66cb1b66262" providerId="ADAL" clId="{53B27EDD-B3BC-4057-8186-1EB8C0199311}" dt="2025-01-30T13:57:02.631" v="31" actId="20577"/>
          <ac:spMkLst>
            <pc:docMk/>
            <pc:sldMk cId="1486348444" sldId="11703"/>
            <ac:spMk id="2" creationId="{53DA1DCE-85B1-7F4C-ABD6-3DB83ADEDA41}"/>
          </ac:spMkLst>
        </pc:spChg>
        <pc:spChg chg="mod">
          <ac:chgData name="Menachem Rappaport" userId="0d22a2f3-671e-49a0-810b-d66cb1b66262" providerId="ADAL" clId="{53B27EDD-B3BC-4057-8186-1EB8C0199311}" dt="2025-01-30T14:35:33.343" v="445" actId="21"/>
          <ac:spMkLst>
            <pc:docMk/>
            <pc:sldMk cId="1486348444" sldId="11703"/>
            <ac:spMk id="3" creationId="{28F02FBC-013F-7EBC-7141-73851A03E825}"/>
          </ac:spMkLst>
        </pc:spChg>
        <pc:picChg chg="add del mod">
          <ac:chgData name="Menachem Rappaport" userId="0d22a2f3-671e-49a0-810b-d66cb1b66262" providerId="ADAL" clId="{53B27EDD-B3BC-4057-8186-1EB8C0199311}" dt="2025-01-30T14:36:38.011" v="499" actId="21"/>
          <ac:picMkLst>
            <pc:docMk/>
            <pc:sldMk cId="1486348444" sldId="11703"/>
            <ac:picMk id="4" creationId="{7F45B883-0D27-BB08-BF1F-965BBE59E594}"/>
          </ac:picMkLst>
        </pc:picChg>
        <pc:picChg chg="add del mod">
          <ac:chgData name="Menachem Rappaport" userId="0d22a2f3-671e-49a0-810b-d66cb1b66262" providerId="ADAL" clId="{53B27EDD-B3BC-4057-8186-1EB8C0199311}" dt="2025-01-30T14:34:49.038" v="443" actId="21"/>
          <ac:picMkLst>
            <pc:docMk/>
            <pc:sldMk cId="1486348444" sldId="11703"/>
            <ac:picMk id="6" creationId="{07E1354D-AD80-E574-B3E5-B7C82A212C58}"/>
          </ac:picMkLst>
        </pc:picChg>
      </pc:sldChg>
      <pc:sldChg chg="addSp delSp modSp new mod ord">
        <pc:chgData name="Menachem Rappaport" userId="0d22a2f3-671e-49a0-810b-d66cb1b66262" providerId="ADAL" clId="{53B27EDD-B3BC-4057-8186-1EB8C0199311}" dt="2025-01-30T14:33:12.149" v="436" actId="14826"/>
        <pc:sldMkLst>
          <pc:docMk/>
          <pc:sldMk cId="1004670660" sldId="11704"/>
        </pc:sldMkLst>
        <pc:spChg chg="mod">
          <ac:chgData name="Menachem Rappaport" userId="0d22a2f3-671e-49a0-810b-d66cb1b66262" providerId="ADAL" clId="{53B27EDD-B3BC-4057-8186-1EB8C0199311}" dt="2025-01-30T14:03:11.792" v="148" actId="20577"/>
          <ac:spMkLst>
            <pc:docMk/>
            <pc:sldMk cId="1004670660" sldId="11704"/>
            <ac:spMk id="2" creationId="{945383DE-EE87-93AD-F074-5801269FCA91}"/>
          </ac:spMkLst>
        </pc:spChg>
        <pc:spChg chg="mod">
          <ac:chgData name="Menachem Rappaport" userId="0d22a2f3-671e-49a0-810b-d66cb1b66262" providerId="ADAL" clId="{53B27EDD-B3BC-4057-8186-1EB8C0199311}" dt="2025-01-30T14:07:52.568" v="223" actId="108"/>
          <ac:spMkLst>
            <pc:docMk/>
            <pc:sldMk cId="1004670660" sldId="11704"/>
            <ac:spMk id="3" creationId="{52AE0EE6-4E0E-54AC-9FD2-9CCBB2F9A9BD}"/>
          </ac:spMkLst>
        </pc:spChg>
        <pc:spChg chg="add mod">
          <ac:chgData name="Menachem Rappaport" userId="0d22a2f3-671e-49a0-810b-d66cb1b66262" providerId="ADAL" clId="{53B27EDD-B3BC-4057-8186-1EB8C0199311}" dt="2025-01-30T14:03:14.881" v="149"/>
          <ac:spMkLst>
            <pc:docMk/>
            <pc:sldMk cId="1004670660" sldId="11704"/>
            <ac:spMk id="4" creationId="{8F17F947-3973-A1D9-D0A3-733B2712528A}"/>
          </ac:spMkLst>
        </pc:spChg>
        <pc:spChg chg="mod topLvl">
          <ac:chgData name="Menachem Rappaport" userId="0d22a2f3-671e-49a0-810b-d66cb1b66262" providerId="ADAL" clId="{53B27EDD-B3BC-4057-8186-1EB8C0199311}" dt="2025-01-30T14:23:18.276" v="423" actId="165"/>
          <ac:spMkLst>
            <pc:docMk/>
            <pc:sldMk cId="1004670660" sldId="11704"/>
            <ac:spMk id="7" creationId="{AFC4935F-DB18-069D-A972-B9A382286CA2}"/>
          </ac:spMkLst>
        </pc:spChg>
        <pc:spChg chg="mod">
          <ac:chgData name="Menachem Rappaport" userId="0d22a2f3-671e-49a0-810b-d66cb1b66262" providerId="ADAL" clId="{53B27EDD-B3BC-4057-8186-1EB8C0199311}" dt="2025-01-30T14:03:14.881" v="149"/>
          <ac:spMkLst>
            <pc:docMk/>
            <pc:sldMk cId="1004670660" sldId="11704"/>
            <ac:spMk id="10" creationId="{893E5474-5748-2636-3B38-D446B97C3F59}"/>
          </ac:spMkLst>
        </pc:spChg>
        <pc:spChg chg="mod">
          <ac:chgData name="Menachem Rappaport" userId="0d22a2f3-671e-49a0-810b-d66cb1b66262" providerId="ADAL" clId="{53B27EDD-B3BC-4057-8186-1EB8C0199311}" dt="2025-01-30T14:03:14.881" v="149"/>
          <ac:spMkLst>
            <pc:docMk/>
            <pc:sldMk cId="1004670660" sldId="11704"/>
            <ac:spMk id="11" creationId="{477A28A0-203C-256D-6303-9D66DAB3D799}"/>
          </ac:spMkLst>
        </pc:spChg>
        <pc:grpChg chg="add del mod">
          <ac:chgData name="Menachem Rappaport" userId="0d22a2f3-671e-49a0-810b-d66cb1b66262" providerId="ADAL" clId="{53B27EDD-B3BC-4057-8186-1EB8C0199311}" dt="2025-01-30T14:23:18.276" v="423" actId="165"/>
          <ac:grpSpMkLst>
            <pc:docMk/>
            <pc:sldMk cId="1004670660" sldId="11704"/>
            <ac:grpSpMk id="5" creationId="{0BF593AB-66C5-754F-ADE8-C2A4977945A1}"/>
          </ac:grpSpMkLst>
        </pc:grpChg>
        <pc:grpChg chg="add del mod">
          <ac:chgData name="Menachem Rappaport" userId="0d22a2f3-671e-49a0-810b-d66cb1b66262" providerId="ADAL" clId="{53B27EDD-B3BC-4057-8186-1EB8C0199311}" dt="2025-01-30T14:32:52.885" v="432" actId="478"/>
          <ac:grpSpMkLst>
            <pc:docMk/>
            <pc:sldMk cId="1004670660" sldId="11704"/>
            <ac:grpSpMk id="8" creationId="{3B9B50D4-4658-F195-EC61-FA4AAA89FE6C}"/>
          </ac:grpSpMkLst>
        </pc:grpChg>
        <pc:picChg chg="mod topLvl">
          <ac:chgData name="Menachem Rappaport" userId="0d22a2f3-671e-49a0-810b-d66cb1b66262" providerId="ADAL" clId="{53B27EDD-B3BC-4057-8186-1EB8C0199311}" dt="2025-01-30T14:32:19.421" v="430" actId="14826"/>
          <ac:picMkLst>
            <pc:docMk/>
            <pc:sldMk cId="1004670660" sldId="11704"/>
            <ac:picMk id="6" creationId="{EE6C2202-C779-85CA-3CC5-4ABE71762896}"/>
          </ac:picMkLst>
        </pc:picChg>
        <pc:picChg chg="mod">
          <ac:chgData name="Menachem Rappaport" userId="0d22a2f3-671e-49a0-810b-d66cb1b66262" providerId="ADAL" clId="{53B27EDD-B3BC-4057-8186-1EB8C0199311}" dt="2025-01-30T14:03:14.881" v="149"/>
          <ac:picMkLst>
            <pc:docMk/>
            <pc:sldMk cId="1004670660" sldId="11704"/>
            <ac:picMk id="9" creationId="{FCFAE9C3-6001-F4F5-B3C3-6D94D9A958DA}"/>
          </ac:picMkLst>
        </pc:picChg>
        <pc:picChg chg="add mod">
          <ac:chgData name="Menachem Rappaport" userId="0d22a2f3-671e-49a0-810b-d66cb1b66262" providerId="ADAL" clId="{53B27EDD-B3BC-4057-8186-1EB8C0199311}" dt="2025-01-30T14:33:12.149" v="436" actId="14826"/>
          <ac:picMkLst>
            <pc:docMk/>
            <pc:sldMk cId="1004670660" sldId="11704"/>
            <ac:picMk id="12" creationId="{73A8EB0A-7FBA-8B7D-E066-F676C4902C8A}"/>
          </ac:picMkLst>
        </pc:picChg>
        <pc:picChg chg="add del mod">
          <ac:chgData name="Menachem Rappaport" userId="0d22a2f3-671e-49a0-810b-d66cb1b66262" providerId="ADAL" clId="{53B27EDD-B3BC-4057-8186-1EB8C0199311}" dt="2025-01-30T14:32:11.882" v="429" actId="21"/>
          <ac:picMkLst>
            <pc:docMk/>
            <pc:sldMk cId="1004670660" sldId="11704"/>
            <ac:picMk id="14" creationId="{735233D6-7F86-DCE2-849B-36079CE27D63}"/>
          </ac:picMkLst>
        </pc:picChg>
        <pc:picChg chg="add mod">
          <ac:chgData name="Menachem Rappaport" userId="0d22a2f3-671e-49a0-810b-d66cb1b66262" providerId="ADAL" clId="{53B27EDD-B3BC-4057-8186-1EB8C0199311}" dt="2025-01-30T14:32:55.431" v="433" actId="1076"/>
          <ac:picMkLst>
            <pc:docMk/>
            <pc:sldMk cId="1004670660" sldId="11704"/>
            <ac:picMk id="16" creationId="{B67529E6-E312-251B-26C4-C2C41746FF0F}"/>
          </ac:picMkLst>
        </pc:picChg>
        <pc:picChg chg="add del mod">
          <ac:chgData name="Menachem Rappaport" userId="0d22a2f3-671e-49a0-810b-d66cb1b66262" providerId="ADAL" clId="{53B27EDD-B3BC-4057-8186-1EB8C0199311}" dt="2025-01-30T14:33:05.217" v="435" actId="21"/>
          <ac:picMkLst>
            <pc:docMk/>
            <pc:sldMk cId="1004670660" sldId="11704"/>
            <ac:picMk id="18" creationId="{4EF4350C-4974-A66D-AF8F-B25F99CF0686}"/>
          </ac:picMkLst>
        </pc:picChg>
      </pc:sldChg>
      <pc:sldChg chg="new del">
        <pc:chgData name="Menachem Rappaport" userId="0d22a2f3-671e-49a0-810b-d66cb1b66262" providerId="ADAL" clId="{53B27EDD-B3BC-4057-8186-1EB8C0199311}" dt="2025-01-30T13:55:47.808" v="10" actId="47"/>
        <pc:sldMkLst>
          <pc:docMk/>
          <pc:sldMk cId="3894284658" sldId="11704"/>
        </pc:sldMkLst>
      </pc:sldChg>
      <pc:sldChg chg="delSp modSp new del mod ord">
        <pc:chgData name="Menachem Rappaport" userId="0d22a2f3-671e-49a0-810b-d66cb1b66262" providerId="ADAL" clId="{53B27EDD-B3BC-4057-8186-1EB8C0199311}" dt="2025-01-30T14:36:24.498" v="492" actId="47"/>
        <pc:sldMkLst>
          <pc:docMk/>
          <pc:sldMk cId="1150159375" sldId="11705"/>
        </pc:sldMkLst>
        <pc:spChg chg="mod">
          <ac:chgData name="Menachem Rappaport" userId="0d22a2f3-671e-49a0-810b-d66cb1b66262" providerId="ADAL" clId="{53B27EDD-B3BC-4057-8186-1EB8C0199311}" dt="2025-01-30T14:16:24.882" v="301" actId="20577"/>
          <ac:spMkLst>
            <pc:docMk/>
            <pc:sldMk cId="1150159375" sldId="11705"/>
            <ac:spMk id="2" creationId="{5554B91E-B2CA-73FB-9BF8-90C3D01ADAA1}"/>
          </ac:spMkLst>
        </pc:spChg>
        <pc:spChg chg="del">
          <ac:chgData name="Menachem Rappaport" userId="0d22a2f3-671e-49a0-810b-d66cb1b66262" providerId="ADAL" clId="{53B27EDD-B3BC-4057-8186-1EB8C0199311}" dt="2025-01-30T14:16:33.149" v="303" actId="478"/>
          <ac:spMkLst>
            <pc:docMk/>
            <pc:sldMk cId="1150159375" sldId="11705"/>
            <ac:spMk id="3" creationId="{E2AF0CD6-3FC9-C080-20A3-DC9B61A077F8}"/>
          </ac:spMkLst>
        </pc:spChg>
      </pc:sldChg>
      <pc:sldChg chg="new del">
        <pc:chgData name="Menachem Rappaport" userId="0d22a2f3-671e-49a0-810b-d66cb1b66262" providerId="ADAL" clId="{53B27EDD-B3BC-4057-8186-1EB8C0199311}" dt="2025-01-30T13:55:51.838" v="11" actId="47"/>
        <pc:sldMkLst>
          <pc:docMk/>
          <pc:sldMk cId="3509091412" sldId="11705"/>
        </pc:sldMkLst>
      </pc:sldChg>
      <pc:sldChg chg="new del">
        <pc:chgData name="Menachem Rappaport" userId="0d22a2f3-671e-49a0-810b-d66cb1b66262" providerId="ADAL" clId="{53B27EDD-B3BC-4057-8186-1EB8C0199311}" dt="2025-01-30T13:55:54.005" v="12" actId="47"/>
        <pc:sldMkLst>
          <pc:docMk/>
          <pc:sldMk cId="678300591" sldId="11706"/>
        </pc:sldMkLst>
      </pc:sldChg>
      <pc:sldChg chg="addSp modSp new mod">
        <pc:chgData name="Menachem Rappaport" userId="0d22a2f3-671e-49a0-810b-d66cb1b66262" providerId="ADAL" clId="{53B27EDD-B3BC-4057-8186-1EB8C0199311}" dt="2025-01-30T14:36:46.596" v="501" actId="1076"/>
        <pc:sldMkLst>
          <pc:docMk/>
          <pc:sldMk cId="3172863867" sldId="11706"/>
        </pc:sldMkLst>
        <pc:spChg chg="mod">
          <ac:chgData name="Menachem Rappaport" userId="0d22a2f3-671e-49a0-810b-d66cb1b66262" providerId="ADAL" clId="{53B27EDD-B3BC-4057-8186-1EB8C0199311}" dt="2025-01-30T14:36:10.333" v="473" actId="20577"/>
          <ac:spMkLst>
            <pc:docMk/>
            <pc:sldMk cId="3172863867" sldId="11706"/>
            <ac:spMk id="2" creationId="{F5D67232-9AE6-548A-E00E-671C10EA6F5C}"/>
          </ac:spMkLst>
        </pc:spChg>
        <pc:spChg chg="mod">
          <ac:chgData name="Menachem Rappaport" userId="0d22a2f3-671e-49a0-810b-d66cb1b66262" providerId="ADAL" clId="{53B27EDD-B3BC-4057-8186-1EB8C0199311}" dt="2025-01-30T14:36:32.460" v="498" actId="20577"/>
          <ac:spMkLst>
            <pc:docMk/>
            <pc:sldMk cId="3172863867" sldId="11706"/>
            <ac:spMk id="3" creationId="{20026F91-F7A9-C8E5-1F50-C87597F9AD01}"/>
          </ac:spMkLst>
        </pc:spChg>
        <pc:picChg chg="add mod">
          <ac:chgData name="Menachem Rappaport" userId="0d22a2f3-671e-49a0-810b-d66cb1b66262" providerId="ADAL" clId="{53B27EDD-B3BC-4057-8186-1EB8C0199311}" dt="2025-01-30T14:36:46.596" v="501" actId="1076"/>
          <ac:picMkLst>
            <pc:docMk/>
            <pc:sldMk cId="3172863867" sldId="11706"/>
            <ac:picMk id="4" creationId="{7F45B883-0D27-BB08-BF1F-965BBE59E5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908A1-ED15-4787-B442-B4B2BD4223B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6E124-BF18-42E8-8BBD-609A68E66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0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ithub.com/MenachemRapp/p2s_fifo_examp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US" sz="4400" dirty="0"/>
              <a:t>Breaking the Formal Verification Bottleneck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9344"/>
            <a:ext cx="85344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Menachem Rappaport, Ariel Ansbacher, Elchanan Rappaport - </a:t>
            </a:r>
            <a:r>
              <a:rPr lang="en-US" sz="3200" dirty="0" err="1"/>
              <a:t>Veriest</a:t>
            </a:r>
            <a:r>
              <a:rPr lang="en-US" sz="3200" dirty="0"/>
              <a:t> Solutions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A13FFD1-7292-FFA3-8352-990F049BF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16" y="4985075"/>
            <a:ext cx="2150368" cy="21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7232-9AE6-548A-E00E-671C10EA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6F91-F7A9-C8E5-1F50-C87597F9A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Thank you </a:t>
            </a:r>
          </a:p>
          <a:p>
            <a:endParaRPr lang="en-US" dirty="0"/>
          </a:p>
          <a:p>
            <a:r>
              <a:rPr lang="en-US" sz="2800" dirty="0">
                <a:solidFill>
                  <a:schemeClr val="tx1"/>
                </a:solidFill>
              </a:rPr>
              <a:t>You can view an example at: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https://github.com/MenachemRapp/p2s_fifo_example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5B883-0D27-BB08-BF1F-965BBE59E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3081" y="2540408"/>
            <a:ext cx="1323131" cy="13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6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BE14-2D8D-67EE-B29D-5C5FDF8EE691}"/>
              </a:ext>
            </a:extLst>
          </p:cNvPr>
          <p:cNvSpPr txBox="1">
            <a:spLocks/>
          </p:cNvSpPr>
          <p:nvPr/>
        </p:nvSpPr>
        <p:spPr>
          <a:xfrm>
            <a:off x="700298" y="174625"/>
            <a:ext cx="10814182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Standard design – with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99B23-8877-547D-0B56-DC193238DD72}"/>
              </a:ext>
            </a:extLst>
          </p:cNvPr>
          <p:cNvSpPr>
            <a:spLocks noGrp="1"/>
          </p:cNvSpPr>
          <p:nvPr/>
        </p:nvSpPr>
        <p:spPr>
          <a:xfrm>
            <a:off x="6990603" y="1500188"/>
            <a:ext cx="4204312" cy="4639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E3852"/>
                </a:solidFill>
                <a:latin typeface="Dosi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parameter value change requires a new run.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legal input signal values are tested in a single run.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latin typeface="Dosi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D76236-08FF-6F03-E503-C27BD5E592DC}"/>
              </a:ext>
            </a:extLst>
          </p:cNvPr>
          <p:cNvSpPr/>
          <p:nvPr/>
        </p:nvSpPr>
        <p:spPr>
          <a:xfrm>
            <a:off x="1970315" y="2211355"/>
            <a:ext cx="3321697" cy="3004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Design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81CAF2F-E788-3CBA-789D-F210CC04CAC8}"/>
              </a:ext>
            </a:extLst>
          </p:cNvPr>
          <p:cNvSpPr/>
          <p:nvPr/>
        </p:nvSpPr>
        <p:spPr>
          <a:xfrm rot="16200000">
            <a:off x="696893" y="3362461"/>
            <a:ext cx="792316" cy="175452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Input signals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C7C379A-0621-18BA-A83A-3A8C6873C9FD}"/>
              </a:ext>
            </a:extLst>
          </p:cNvPr>
          <p:cNvSpPr/>
          <p:nvPr/>
        </p:nvSpPr>
        <p:spPr>
          <a:xfrm rot="16200000">
            <a:off x="724862" y="2165139"/>
            <a:ext cx="792315" cy="169859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Parameters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060FC0C-5949-11B2-71CC-A7362E9A20AF}"/>
              </a:ext>
            </a:extLst>
          </p:cNvPr>
          <p:cNvSpPr/>
          <p:nvPr/>
        </p:nvSpPr>
        <p:spPr>
          <a:xfrm rot="16200000">
            <a:off x="5399563" y="3012852"/>
            <a:ext cx="1147075" cy="130666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output signals</a:t>
            </a:r>
          </a:p>
        </p:txBody>
      </p:sp>
    </p:spTree>
    <p:extLst>
      <p:ext uri="{BB962C8B-B14F-4D97-AF65-F5344CB8AC3E}">
        <p14:creationId xmlns:p14="http://schemas.microsoft.com/office/powerpoint/2010/main" val="93320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AB83-4369-BF7F-7A5D-E04B9E5A2295}"/>
              </a:ext>
            </a:extLst>
          </p:cNvPr>
          <p:cNvSpPr txBox="1">
            <a:spLocks/>
          </p:cNvSpPr>
          <p:nvPr/>
        </p:nvSpPr>
        <p:spPr>
          <a:xfrm>
            <a:off x="700298" y="174625"/>
            <a:ext cx="10814182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Signal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72134-AD31-71CD-A403-335E6D363A06}"/>
              </a:ext>
            </a:extLst>
          </p:cNvPr>
          <p:cNvSpPr>
            <a:spLocks noGrp="1"/>
          </p:cNvSpPr>
          <p:nvPr/>
        </p:nvSpPr>
        <p:spPr>
          <a:xfrm>
            <a:off x="7310168" y="2377498"/>
            <a:ext cx="4204312" cy="14302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E3852"/>
                </a:solidFill>
                <a:latin typeface="Dosi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legal input signal values are tested in a single run.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latin typeface="Dosis"/>
              <a:ea typeface="Open Sans"/>
              <a:cs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605877-61B6-75B2-13EC-1F9D5F7155B5}"/>
              </a:ext>
            </a:extLst>
          </p:cNvPr>
          <p:cNvSpPr/>
          <p:nvPr/>
        </p:nvSpPr>
        <p:spPr>
          <a:xfrm>
            <a:off x="1970315" y="2211355"/>
            <a:ext cx="3321697" cy="3004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Design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9974F32-ADBC-1507-A6AC-B21382AE8B8F}"/>
              </a:ext>
            </a:extLst>
          </p:cNvPr>
          <p:cNvSpPr/>
          <p:nvPr/>
        </p:nvSpPr>
        <p:spPr>
          <a:xfrm rot="16200000">
            <a:off x="519514" y="2788923"/>
            <a:ext cx="1147076" cy="175452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Only</a:t>
            </a:r>
          </a:p>
          <a:p>
            <a:pPr algn="ctr"/>
            <a:r>
              <a:rPr lang="en-US" dirty="0"/>
              <a:t>Input signals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86AC395-2E81-0C69-E5BC-62D6FED84CED}"/>
              </a:ext>
            </a:extLst>
          </p:cNvPr>
          <p:cNvSpPr/>
          <p:nvPr/>
        </p:nvSpPr>
        <p:spPr>
          <a:xfrm rot="16200000">
            <a:off x="5399563" y="3012852"/>
            <a:ext cx="1147075" cy="130666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output signals</a:t>
            </a:r>
          </a:p>
        </p:txBody>
      </p:sp>
    </p:spTree>
    <p:extLst>
      <p:ext uri="{BB962C8B-B14F-4D97-AF65-F5344CB8AC3E}">
        <p14:creationId xmlns:p14="http://schemas.microsoft.com/office/powerpoint/2010/main" val="375032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74F0-5E9D-907B-D410-1E51D499062F}"/>
              </a:ext>
            </a:extLst>
          </p:cNvPr>
          <p:cNvSpPr txBox="1">
            <a:spLocks/>
          </p:cNvSpPr>
          <p:nvPr/>
        </p:nvSpPr>
        <p:spPr>
          <a:xfrm>
            <a:off x="700298" y="174625"/>
            <a:ext cx="10814182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General Idea – P2S (Parameters to Signals)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E462DC-0A13-D837-F9B7-0A8476ECD292}"/>
              </a:ext>
            </a:extLst>
          </p:cNvPr>
          <p:cNvGrpSpPr/>
          <p:nvPr/>
        </p:nvGrpSpPr>
        <p:grpSpPr>
          <a:xfrm>
            <a:off x="590129" y="1198880"/>
            <a:ext cx="4152750" cy="3327095"/>
            <a:chOff x="700299" y="1377108"/>
            <a:chExt cx="4066964" cy="23465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1DAA64-7A6C-5418-7C57-7A6134A6B39E}"/>
                </a:ext>
              </a:extLst>
            </p:cNvPr>
            <p:cNvGrpSpPr/>
            <p:nvPr/>
          </p:nvGrpSpPr>
          <p:grpSpPr>
            <a:xfrm>
              <a:off x="848299" y="1537504"/>
              <a:ext cx="3637670" cy="1928812"/>
              <a:chOff x="215788" y="2211355"/>
              <a:chExt cx="6410647" cy="300445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823CA3-B40F-E6E8-73A6-0D58A1826F01}"/>
                  </a:ext>
                </a:extLst>
              </p:cNvPr>
              <p:cNvSpPr/>
              <p:nvPr/>
            </p:nvSpPr>
            <p:spPr>
              <a:xfrm>
                <a:off x="1970315" y="2211355"/>
                <a:ext cx="3321697" cy="30044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Design</a:t>
                </a:r>
              </a:p>
            </p:txBody>
          </p:sp>
          <p:sp>
            <p:nvSpPr>
              <p:cNvPr id="7" name="Arrow: Down 6">
                <a:extLst>
                  <a:ext uri="{FF2B5EF4-FFF2-40B4-BE49-F238E27FC236}">
                    <a16:creationId xmlns:a16="http://schemas.microsoft.com/office/drawing/2014/main" id="{1811FAA4-431F-3A2D-A157-0E1BD2C22202}"/>
                  </a:ext>
                </a:extLst>
              </p:cNvPr>
              <p:cNvSpPr/>
              <p:nvPr/>
            </p:nvSpPr>
            <p:spPr>
              <a:xfrm rot="16200000">
                <a:off x="696893" y="3362461"/>
                <a:ext cx="792316" cy="1754526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000" dirty="0"/>
                  <a:t>Input signals</a:t>
                </a:r>
              </a:p>
            </p:txBody>
          </p:sp>
          <p:sp>
            <p:nvSpPr>
              <p:cNvPr id="8" name="Arrow: Down 7">
                <a:extLst>
                  <a:ext uri="{FF2B5EF4-FFF2-40B4-BE49-F238E27FC236}">
                    <a16:creationId xmlns:a16="http://schemas.microsoft.com/office/drawing/2014/main" id="{1CF9947F-F4BE-2DA1-EF14-8DE1CE923729}"/>
                  </a:ext>
                </a:extLst>
              </p:cNvPr>
              <p:cNvSpPr/>
              <p:nvPr/>
            </p:nvSpPr>
            <p:spPr>
              <a:xfrm rot="16200000">
                <a:off x="724862" y="2165139"/>
                <a:ext cx="792315" cy="1698590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000" dirty="0"/>
                  <a:t>Parameters</a:t>
                </a:r>
              </a:p>
            </p:txBody>
          </p:sp>
          <p:sp>
            <p:nvSpPr>
              <p:cNvPr id="9" name="Arrow: Down 8">
                <a:extLst>
                  <a:ext uri="{FF2B5EF4-FFF2-40B4-BE49-F238E27FC236}">
                    <a16:creationId xmlns:a16="http://schemas.microsoft.com/office/drawing/2014/main" id="{14D6315E-D94D-CB4D-DF61-B736A522A68E}"/>
                  </a:ext>
                </a:extLst>
              </p:cNvPr>
              <p:cNvSpPr/>
              <p:nvPr/>
            </p:nvSpPr>
            <p:spPr>
              <a:xfrm rot="16200000">
                <a:off x="5399563" y="3012852"/>
                <a:ext cx="1147075" cy="1306668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000" dirty="0"/>
                  <a:t>output signals</a:t>
                </a:r>
              </a:p>
            </p:txBody>
          </p: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FA9E944-5744-85B0-5B82-643B0D12EDF1}"/>
                </a:ext>
              </a:extLst>
            </p:cNvPr>
            <p:cNvSpPr/>
            <p:nvPr/>
          </p:nvSpPr>
          <p:spPr>
            <a:xfrm>
              <a:off x="700299" y="1377108"/>
              <a:ext cx="4066964" cy="234659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1A1EA6-262D-A865-D5C6-F1FBF640435D}"/>
              </a:ext>
            </a:extLst>
          </p:cNvPr>
          <p:cNvGrpSpPr/>
          <p:nvPr/>
        </p:nvGrpSpPr>
        <p:grpSpPr>
          <a:xfrm>
            <a:off x="7374481" y="1233833"/>
            <a:ext cx="4117219" cy="3174377"/>
            <a:chOff x="7359440" y="1412060"/>
            <a:chExt cx="4066964" cy="234659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52F137-DB5A-164E-2173-FC206A1A5C10}"/>
                </a:ext>
              </a:extLst>
            </p:cNvPr>
            <p:cNvGrpSpPr/>
            <p:nvPr/>
          </p:nvGrpSpPr>
          <p:grpSpPr>
            <a:xfrm>
              <a:off x="7480512" y="1537505"/>
              <a:ext cx="3945892" cy="1928811"/>
              <a:chOff x="215789" y="2211355"/>
              <a:chExt cx="6410646" cy="300445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5A269F7-DA31-F512-8864-1DFBB4F27514}"/>
                  </a:ext>
                </a:extLst>
              </p:cNvPr>
              <p:cNvSpPr/>
              <p:nvPr/>
            </p:nvSpPr>
            <p:spPr>
              <a:xfrm>
                <a:off x="1970315" y="2211355"/>
                <a:ext cx="3321697" cy="30044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Design</a:t>
                </a:r>
              </a:p>
            </p:txBody>
          </p:sp>
          <p:sp>
            <p:nvSpPr>
              <p:cNvPr id="14" name="Arrow: Down 13">
                <a:extLst>
                  <a:ext uri="{FF2B5EF4-FFF2-40B4-BE49-F238E27FC236}">
                    <a16:creationId xmlns:a16="http://schemas.microsoft.com/office/drawing/2014/main" id="{0D0C801D-DB56-B9FE-FA8A-EBF0567626DD}"/>
                  </a:ext>
                </a:extLst>
              </p:cNvPr>
              <p:cNvSpPr/>
              <p:nvPr/>
            </p:nvSpPr>
            <p:spPr>
              <a:xfrm rot="16200000">
                <a:off x="519514" y="2788923"/>
                <a:ext cx="1147076" cy="1754526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000" dirty="0"/>
                  <a:t>Only</a:t>
                </a:r>
              </a:p>
              <a:p>
                <a:pPr algn="ctr"/>
                <a:r>
                  <a:rPr lang="en-US" sz="1000" dirty="0"/>
                  <a:t>Input signals</a:t>
                </a:r>
              </a:p>
            </p:txBody>
          </p:sp>
          <p:sp>
            <p:nvSpPr>
              <p:cNvPr id="15" name="Arrow: Down 14">
                <a:extLst>
                  <a:ext uri="{FF2B5EF4-FFF2-40B4-BE49-F238E27FC236}">
                    <a16:creationId xmlns:a16="http://schemas.microsoft.com/office/drawing/2014/main" id="{9533C7E0-7981-6AE3-D301-3EA93E1F39ED}"/>
                  </a:ext>
                </a:extLst>
              </p:cNvPr>
              <p:cNvSpPr/>
              <p:nvPr/>
            </p:nvSpPr>
            <p:spPr>
              <a:xfrm rot="16200000">
                <a:off x="5399563" y="3012852"/>
                <a:ext cx="1147075" cy="1306668"/>
              </a:xfrm>
              <a:prstGeom prst="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000" dirty="0"/>
                  <a:t>output signals</a:t>
                </a: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63A9794-450F-3E67-AEAA-56D85EC56489}"/>
                </a:ext>
              </a:extLst>
            </p:cNvPr>
            <p:cNvSpPr/>
            <p:nvPr/>
          </p:nvSpPr>
          <p:spPr>
            <a:xfrm>
              <a:off x="7359440" y="1412060"/>
              <a:ext cx="4066964" cy="234659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8F73262-95F1-29E1-8E7F-CF9BB929AB70}"/>
              </a:ext>
            </a:extLst>
          </p:cNvPr>
          <p:cNvSpPr/>
          <p:nvPr/>
        </p:nvSpPr>
        <p:spPr>
          <a:xfrm>
            <a:off x="4853049" y="1449208"/>
            <a:ext cx="2478677" cy="943748"/>
          </a:xfrm>
          <a:prstGeom prst="rightArrow">
            <a:avLst>
              <a:gd name="adj1" fmla="val 58922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convert parameters to signals</a:t>
            </a:r>
          </a:p>
        </p:txBody>
      </p:sp>
      <p:sp>
        <p:nvSpPr>
          <p:cNvPr id="17" name="Callout: Up Arrow 16">
            <a:extLst>
              <a:ext uri="{FF2B5EF4-FFF2-40B4-BE49-F238E27FC236}">
                <a16:creationId xmlns:a16="http://schemas.microsoft.com/office/drawing/2014/main" id="{31CC8FC3-0E65-50D4-4255-57426987D6A6}"/>
              </a:ext>
            </a:extLst>
          </p:cNvPr>
          <p:cNvSpPr/>
          <p:nvPr/>
        </p:nvSpPr>
        <p:spPr>
          <a:xfrm>
            <a:off x="1359574" y="4525975"/>
            <a:ext cx="2739727" cy="1288964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will be used for </a:t>
            </a:r>
            <a:r>
              <a:rPr lang="en-US" b="1" dirty="0"/>
              <a:t>syntheses</a:t>
            </a:r>
          </a:p>
        </p:txBody>
      </p:sp>
      <p:sp>
        <p:nvSpPr>
          <p:cNvPr id="18" name="Callout: Up Arrow 17">
            <a:extLst>
              <a:ext uri="{FF2B5EF4-FFF2-40B4-BE49-F238E27FC236}">
                <a16:creationId xmlns:a16="http://schemas.microsoft.com/office/drawing/2014/main" id="{7AD6C548-7995-C756-DCB5-D53F7DABEA74}"/>
              </a:ext>
            </a:extLst>
          </p:cNvPr>
          <p:cNvSpPr/>
          <p:nvPr/>
        </p:nvSpPr>
        <p:spPr>
          <a:xfrm>
            <a:off x="8092701" y="4408210"/>
            <a:ext cx="3019584" cy="1415662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will be used for </a:t>
            </a:r>
            <a:r>
              <a:rPr lang="en-US" b="1" dirty="0"/>
              <a:t>verification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187A2B0C-FB62-B8BF-F50A-38C4045EE75E}"/>
              </a:ext>
            </a:extLst>
          </p:cNvPr>
          <p:cNvSpPr/>
          <p:nvPr/>
        </p:nvSpPr>
        <p:spPr>
          <a:xfrm>
            <a:off x="4810017" y="2463794"/>
            <a:ext cx="2478677" cy="1610425"/>
          </a:xfrm>
          <a:prstGeom prst="leftRightArrow">
            <a:avLst>
              <a:gd name="adj1" fmla="val 50000"/>
              <a:gd name="adj2" fmla="val 201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Verify the blocks are functionally equivalent</a:t>
            </a:r>
          </a:p>
        </p:txBody>
      </p:sp>
    </p:spTree>
    <p:extLst>
      <p:ext uri="{BB962C8B-B14F-4D97-AF65-F5344CB8AC3E}">
        <p14:creationId xmlns:p14="http://schemas.microsoft.com/office/powerpoint/2010/main" val="183475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83DE-EE87-93AD-F074-5801269F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E0EE6-4E0E-54AC-9FD2-9CCBB2F9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85" y="1427266"/>
            <a:ext cx="10515600" cy="743054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We modified the </a:t>
            </a:r>
            <a:r>
              <a:rPr lang="en-IL" sz="3000" dirty="0"/>
              <a:t>DUT </a:t>
            </a:r>
            <a:r>
              <a:rPr lang="en-US" sz="3000" dirty="0"/>
              <a:t> interface </a:t>
            </a:r>
            <a:r>
              <a:rPr lang="en-IL" sz="3000" dirty="0"/>
              <a:t>so that stable </a:t>
            </a:r>
            <a:r>
              <a:rPr lang="en-US" sz="3000" dirty="0"/>
              <a:t>input </a:t>
            </a:r>
            <a:r>
              <a:rPr lang="en-IL" sz="3000" dirty="0"/>
              <a:t>signals replace the parameters</a:t>
            </a:r>
            <a:r>
              <a:rPr lang="en-US" sz="3000" dirty="0"/>
              <a:t>.</a:t>
            </a: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F17F947-3973-A1D9-D0A3-733B2712528A}"/>
              </a:ext>
            </a:extLst>
          </p:cNvPr>
          <p:cNvSpPr/>
          <p:nvPr/>
        </p:nvSpPr>
        <p:spPr>
          <a:xfrm rot="634771">
            <a:off x="3298561" y="3307302"/>
            <a:ext cx="2930560" cy="591266"/>
          </a:xfrm>
          <a:prstGeom prst="rightArrow">
            <a:avLst>
              <a:gd name="adj1" fmla="val 43023"/>
              <a:gd name="adj2" fmla="val 45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C2202-C779-85CA-3CC5-4ABE71762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74" y="2230487"/>
            <a:ext cx="2938166" cy="2229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FC4935F-DB18-069D-A972-B9A382286CA2}"/>
              </a:ext>
            </a:extLst>
          </p:cNvPr>
          <p:cNvSpPr/>
          <p:nvPr/>
        </p:nvSpPr>
        <p:spPr>
          <a:xfrm>
            <a:off x="317005" y="2276791"/>
            <a:ext cx="2248187" cy="665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A8EB0A-7FBA-8B7D-E066-F676C4902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4454" y="4912934"/>
            <a:ext cx="7114597" cy="74305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7529E6-E312-251B-26C4-C2C41746F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892" y="2220591"/>
            <a:ext cx="3710940" cy="256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7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A474-69E5-4A5B-D20F-DBFE17F712D2}"/>
              </a:ext>
            </a:extLst>
          </p:cNvPr>
          <p:cNvSpPr txBox="1">
            <a:spLocks/>
          </p:cNvSpPr>
          <p:nvPr/>
        </p:nvSpPr>
        <p:spPr>
          <a:xfrm>
            <a:off x="700298" y="174625"/>
            <a:ext cx="10814182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Compiler flow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54A5AF-251A-9441-9F75-5FAA528046E6}"/>
              </a:ext>
            </a:extLst>
          </p:cNvPr>
          <p:cNvGrpSpPr/>
          <p:nvPr/>
        </p:nvGrpSpPr>
        <p:grpSpPr>
          <a:xfrm>
            <a:off x="37645" y="2764344"/>
            <a:ext cx="11213658" cy="2953287"/>
            <a:chOff x="438912" y="2977286"/>
            <a:chExt cx="11213658" cy="32479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7D4616-2DCC-07EE-4B18-B7DE98E8830C}"/>
                </a:ext>
              </a:extLst>
            </p:cNvPr>
            <p:cNvSpPr/>
            <p:nvPr/>
          </p:nvSpPr>
          <p:spPr>
            <a:xfrm>
              <a:off x="438912" y="2977286"/>
              <a:ext cx="11213658" cy="32479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D160D4-9046-F576-B5F3-C5DF62D98C76}"/>
                </a:ext>
              </a:extLst>
            </p:cNvPr>
            <p:cNvSpPr/>
            <p:nvPr/>
          </p:nvSpPr>
          <p:spPr>
            <a:xfrm>
              <a:off x="700298" y="3988575"/>
              <a:ext cx="1503095" cy="1881845"/>
            </a:xfrm>
            <a:prstGeom prst="rect">
              <a:avLst/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1FB3F7-FEB8-B4A7-6E27-FEABE1973AD6}"/>
                </a:ext>
              </a:extLst>
            </p:cNvPr>
            <p:cNvGrpSpPr/>
            <p:nvPr/>
          </p:nvGrpSpPr>
          <p:grpSpPr>
            <a:xfrm>
              <a:off x="3638666" y="4091116"/>
              <a:ext cx="1497133" cy="1632450"/>
              <a:chOff x="2862693" y="2183865"/>
              <a:chExt cx="2385985" cy="281815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8A65D56-1816-2399-4E87-1D29423698C4}"/>
                  </a:ext>
                </a:extLst>
              </p:cNvPr>
              <p:cNvSpPr/>
              <p:nvPr/>
            </p:nvSpPr>
            <p:spPr>
              <a:xfrm>
                <a:off x="4064696" y="2183865"/>
                <a:ext cx="625622" cy="3651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7F98C31-BD0D-84F2-F714-01715751B7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33864" y="2672324"/>
                <a:ext cx="419622" cy="6974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BC924706-F16F-4328-71B7-8E625033B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361" y="2711885"/>
                <a:ext cx="324568" cy="6183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C350BF-42AC-485B-BD55-D1D7DE0CE0AE}"/>
                  </a:ext>
                </a:extLst>
              </p:cNvPr>
              <p:cNvSpPr/>
              <p:nvPr/>
            </p:nvSpPr>
            <p:spPr>
              <a:xfrm>
                <a:off x="3421053" y="3412559"/>
                <a:ext cx="625622" cy="3651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DDF3B4D-B240-8930-AC3B-A00E364749FA}"/>
                  </a:ext>
                </a:extLst>
              </p:cNvPr>
              <p:cNvSpPr/>
              <p:nvPr/>
            </p:nvSpPr>
            <p:spPr>
              <a:xfrm>
                <a:off x="4623056" y="3412559"/>
                <a:ext cx="625622" cy="3651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282D4EF5-3DD0-7EC1-A23F-F9DD997A18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75504" y="3896655"/>
                <a:ext cx="419622" cy="6974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C41D410-3527-A58A-C4F5-05609C5997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9001" y="3936216"/>
                <a:ext cx="324568" cy="6183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2D01D0-358D-92EB-F0B7-003C8C0D09E8}"/>
                  </a:ext>
                </a:extLst>
              </p:cNvPr>
              <p:cNvSpPr/>
              <p:nvPr/>
            </p:nvSpPr>
            <p:spPr>
              <a:xfrm>
                <a:off x="2862693" y="4636890"/>
                <a:ext cx="625622" cy="3651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3004318-FCB1-9E2D-9748-9F4E3F06AEAB}"/>
                  </a:ext>
                </a:extLst>
              </p:cNvPr>
              <p:cNvSpPr/>
              <p:nvPr/>
            </p:nvSpPr>
            <p:spPr>
              <a:xfrm>
                <a:off x="4064696" y="4636890"/>
                <a:ext cx="625622" cy="3651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C8FA4C-35D9-D5CA-341E-5A21A0C3FACC}"/>
                </a:ext>
              </a:extLst>
            </p:cNvPr>
            <p:cNvGrpSpPr/>
            <p:nvPr/>
          </p:nvGrpSpPr>
          <p:grpSpPr>
            <a:xfrm>
              <a:off x="6579589" y="4128886"/>
              <a:ext cx="1497133" cy="1632450"/>
              <a:chOff x="2862693" y="2183865"/>
              <a:chExt cx="2385985" cy="281815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B4BEA9-B6C6-F607-E9DD-F8F5A38AD65D}"/>
                  </a:ext>
                </a:extLst>
              </p:cNvPr>
              <p:cNvSpPr/>
              <p:nvPr/>
            </p:nvSpPr>
            <p:spPr>
              <a:xfrm>
                <a:off x="4064696" y="2183865"/>
                <a:ext cx="625622" cy="365126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E687F4F-CE17-D07F-B50D-06B0B51D1B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33864" y="2672324"/>
                <a:ext cx="419622" cy="697481"/>
              </a:xfrm>
              <a:prstGeom prst="straightConnector1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9E93024-0002-9C68-C339-B44FDD814D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361" y="2711885"/>
                <a:ext cx="324568" cy="618361"/>
              </a:xfrm>
              <a:prstGeom prst="straightConnector1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55D80B-731D-4325-E4C7-4F2595404E93}"/>
                  </a:ext>
                </a:extLst>
              </p:cNvPr>
              <p:cNvSpPr/>
              <p:nvPr/>
            </p:nvSpPr>
            <p:spPr>
              <a:xfrm>
                <a:off x="3421053" y="3412559"/>
                <a:ext cx="625622" cy="365126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BF57049-24AD-F84B-6097-9AAFE36271B7}"/>
                  </a:ext>
                </a:extLst>
              </p:cNvPr>
              <p:cNvSpPr/>
              <p:nvPr/>
            </p:nvSpPr>
            <p:spPr>
              <a:xfrm>
                <a:off x="4623056" y="3412559"/>
                <a:ext cx="625622" cy="365126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DA45BF8-BFFC-8B91-BEB6-76DC349D37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75504" y="3896655"/>
                <a:ext cx="419622" cy="697481"/>
              </a:xfrm>
              <a:prstGeom prst="straightConnector1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67BDAC3-BCE0-44C9-020A-D7BE960ABF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9001" y="3936216"/>
                <a:ext cx="324568" cy="618361"/>
              </a:xfrm>
              <a:prstGeom prst="straightConnector1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D11868B-DAD4-8DA7-6032-C142970A5450}"/>
                  </a:ext>
                </a:extLst>
              </p:cNvPr>
              <p:cNvSpPr/>
              <p:nvPr/>
            </p:nvSpPr>
            <p:spPr>
              <a:xfrm>
                <a:off x="2862693" y="4636890"/>
                <a:ext cx="625622" cy="365126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DE47264-2D6F-2FB6-16B8-F425DE2DF899}"/>
                  </a:ext>
                </a:extLst>
              </p:cNvPr>
              <p:cNvSpPr/>
              <p:nvPr/>
            </p:nvSpPr>
            <p:spPr>
              <a:xfrm>
                <a:off x="4064696" y="4636890"/>
                <a:ext cx="625622" cy="365126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ABA330-1BC7-F0B9-CE5A-8A8BDCCF504A}"/>
                </a:ext>
              </a:extLst>
            </p:cNvPr>
            <p:cNvSpPr/>
            <p:nvPr/>
          </p:nvSpPr>
          <p:spPr>
            <a:xfrm>
              <a:off x="9708274" y="3943231"/>
              <a:ext cx="1503095" cy="1881845"/>
            </a:xfrm>
            <a:prstGeom prst="rect">
              <a:avLst/>
            </a:prstGeom>
            <a:pattFill prst="ltHorz">
              <a:fgClr>
                <a:schemeClr val="accent6">
                  <a:lumMod val="75000"/>
                </a:schemeClr>
              </a:fgClr>
              <a:bgClr>
                <a:schemeClr val="accent6">
                  <a:lumMod val="40000"/>
                  <a:lumOff val="60000"/>
                </a:schemeClr>
              </a:bgClr>
            </a:pattFill>
            <a:ln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161FF-5694-5FE7-28BA-1C1272511DD1}"/>
                </a:ext>
              </a:extLst>
            </p:cNvPr>
            <p:cNvSpPr txBox="1"/>
            <p:nvPr/>
          </p:nvSpPr>
          <p:spPr>
            <a:xfrm>
              <a:off x="539430" y="3118781"/>
              <a:ext cx="1710388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algn="ctr"/>
              <a:r>
                <a:rPr lang="en-US" dirty="0"/>
                <a:t>Parameter</a:t>
              </a:r>
            </a:p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D7A4BE-921D-6FC5-0C10-B8CCE2E201E8}"/>
                </a:ext>
              </a:extLst>
            </p:cNvPr>
            <p:cNvSpPr txBox="1"/>
            <p:nvPr/>
          </p:nvSpPr>
          <p:spPr>
            <a:xfrm>
              <a:off x="3634436" y="3094364"/>
              <a:ext cx="1710388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algn="ctr"/>
              <a:r>
                <a:rPr lang="en-US" dirty="0"/>
                <a:t>Parameter</a:t>
              </a:r>
            </a:p>
            <a:p>
              <a:pPr algn="ctr"/>
              <a:r>
                <a:rPr lang="en-US" dirty="0"/>
                <a:t>AST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2A94DB-0DB5-A88B-63A1-3F85149A7F0F}"/>
                </a:ext>
              </a:extLst>
            </p:cNvPr>
            <p:cNvSpPr txBox="1"/>
            <p:nvPr/>
          </p:nvSpPr>
          <p:spPr>
            <a:xfrm>
              <a:off x="6710583" y="3098991"/>
              <a:ext cx="1710388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Signal</a:t>
              </a:r>
            </a:p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AST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15766E-D798-D1B1-7B16-A00EDE961005}"/>
                </a:ext>
              </a:extLst>
            </p:cNvPr>
            <p:cNvSpPr txBox="1"/>
            <p:nvPr/>
          </p:nvSpPr>
          <p:spPr>
            <a:xfrm>
              <a:off x="9500981" y="3056429"/>
              <a:ext cx="1710388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rm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Signal</a:t>
              </a:r>
            </a:p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code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543FE514-1E63-4C57-7F03-2F7265F3BEFA}"/>
                </a:ext>
              </a:extLst>
            </p:cNvPr>
            <p:cNvSpPr/>
            <p:nvPr/>
          </p:nvSpPr>
          <p:spPr>
            <a:xfrm>
              <a:off x="2293752" y="4131361"/>
              <a:ext cx="1306598" cy="1379823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AST generator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2845029A-764C-9324-7FBB-0D42E3E0624D}"/>
                </a:ext>
              </a:extLst>
            </p:cNvPr>
            <p:cNvSpPr/>
            <p:nvPr/>
          </p:nvSpPr>
          <p:spPr>
            <a:xfrm>
              <a:off x="5381269" y="3943231"/>
              <a:ext cx="1306598" cy="1379823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P2S script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62527777-F994-22CC-4105-2FA125AC27B3}"/>
                </a:ext>
              </a:extLst>
            </p:cNvPr>
            <p:cNvSpPr/>
            <p:nvPr/>
          </p:nvSpPr>
          <p:spPr>
            <a:xfrm>
              <a:off x="8326471" y="4084559"/>
              <a:ext cx="1306598" cy="1379823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code generator</a:t>
              </a:r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DEB4C7B-3ECB-0151-4B59-0F68A311E8C3}"/>
              </a:ext>
            </a:extLst>
          </p:cNvPr>
          <p:cNvSpPr>
            <a:spLocks noGrp="1"/>
          </p:cNvSpPr>
          <p:nvPr/>
        </p:nvSpPr>
        <p:spPr>
          <a:xfrm>
            <a:off x="700298" y="1523724"/>
            <a:ext cx="10158202" cy="12406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E3852"/>
                </a:solidFill>
                <a:latin typeface="Dosi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used an open-source AST and code generator.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written our own script to modify the AST</a:t>
            </a:r>
            <a:r>
              <a:rPr lang="en-US" dirty="0">
                <a:latin typeface="Dosis"/>
                <a:ea typeface="Open Sans"/>
                <a:cs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77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08EC-A8FF-7FC4-E1F9-DD2E85CAC6A1}"/>
              </a:ext>
            </a:extLst>
          </p:cNvPr>
          <p:cNvSpPr txBox="1">
            <a:spLocks/>
          </p:cNvSpPr>
          <p:nvPr/>
        </p:nvSpPr>
        <p:spPr>
          <a:xfrm>
            <a:off x="700298" y="174625"/>
            <a:ext cx="10814182" cy="1325563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LEC test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0F31BE1-FF69-C0FC-810F-626ED4AB80CC}"/>
              </a:ext>
            </a:extLst>
          </p:cNvPr>
          <p:cNvSpPr txBox="1">
            <a:spLocks/>
          </p:cNvSpPr>
          <p:nvPr/>
        </p:nvSpPr>
        <p:spPr>
          <a:xfrm>
            <a:off x="700298" y="1805781"/>
            <a:ext cx="4323790" cy="36687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E3852"/>
                </a:solidFill>
                <a:latin typeface="Dosi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E3852"/>
                </a:solidFill>
                <a:latin typeface="Dosi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E3852"/>
                </a:solidFill>
                <a:latin typeface="Dosi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E3852"/>
                </a:solidFill>
                <a:latin typeface="Dosi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E3852"/>
                </a:solidFill>
                <a:latin typeface="Dosi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 proves that both blocks are functionally equivalent.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/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runtime is short and insignificant.</a:t>
            </a:r>
            <a:endParaRPr lang="he-IL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F77DD1-81E4-4570-CFB3-A3CBD37FE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004" y="1181862"/>
            <a:ext cx="4645152" cy="449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7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2C48-FF28-089D-A9D6-E56A0443B545}"/>
              </a:ext>
            </a:extLst>
          </p:cNvPr>
          <p:cNvSpPr txBox="1">
            <a:spLocks/>
          </p:cNvSpPr>
          <p:nvPr/>
        </p:nvSpPr>
        <p:spPr>
          <a:xfrm>
            <a:off x="700298" y="174625"/>
            <a:ext cx="10814182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Runtime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0523B5-95BA-DFAC-5631-1C5223C645B1}"/>
              </a:ext>
            </a:extLst>
          </p:cNvPr>
          <p:cNvGraphicFramePr>
            <a:graphicFrameLocks noGrp="1"/>
          </p:cNvGraphicFramePr>
          <p:nvPr/>
        </p:nvGraphicFramePr>
        <p:xfrm>
          <a:off x="623659" y="2474007"/>
          <a:ext cx="10632169" cy="3233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40">
                  <a:extLst>
                    <a:ext uri="{9D8B030D-6E8A-4147-A177-3AD203B41FA5}">
                      <a16:colId xmlns:a16="http://schemas.microsoft.com/office/drawing/2014/main" val="614278077"/>
                    </a:ext>
                  </a:extLst>
                </a:gridCol>
                <a:gridCol w="2039520">
                  <a:extLst>
                    <a:ext uri="{9D8B030D-6E8A-4147-A177-3AD203B41FA5}">
                      <a16:colId xmlns:a16="http://schemas.microsoft.com/office/drawing/2014/main" val="1590272611"/>
                    </a:ext>
                  </a:extLst>
                </a:gridCol>
                <a:gridCol w="2045316">
                  <a:extLst>
                    <a:ext uri="{9D8B030D-6E8A-4147-A177-3AD203B41FA5}">
                      <a16:colId xmlns:a16="http://schemas.microsoft.com/office/drawing/2014/main" val="1005786345"/>
                    </a:ext>
                  </a:extLst>
                </a:gridCol>
                <a:gridCol w="2045316">
                  <a:extLst>
                    <a:ext uri="{9D8B030D-6E8A-4147-A177-3AD203B41FA5}">
                      <a16:colId xmlns:a16="http://schemas.microsoft.com/office/drawing/2014/main" val="2700219353"/>
                    </a:ext>
                  </a:extLst>
                </a:gridCol>
                <a:gridCol w="1987377">
                  <a:extLst>
                    <a:ext uri="{9D8B030D-6E8A-4147-A177-3AD203B41FA5}">
                      <a16:colId xmlns:a16="http://schemas.microsoft.com/office/drawing/2014/main" val="3478231796"/>
                    </a:ext>
                  </a:extLst>
                </a:gridCol>
              </a:tblGrid>
              <a:tr h="1374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Design example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 Number of Permutations</a:t>
                      </a:r>
                      <a:endParaRPr lang="en-US" sz="2000" dirty="0">
                        <a:effectLst/>
                        <a:latin typeface="Dosis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Tool 1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Speedup</a:t>
                      </a:r>
                      <a:endParaRPr lang="en-US" sz="2000" dirty="0">
                        <a:effectLst/>
                        <a:latin typeface="Dosi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Tool 2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Speedup</a:t>
                      </a:r>
                      <a:endParaRPr lang="en-US" sz="2000" dirty="0">
                        <a:effectLst/>
                        <a:latin typeface="Dosi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Tool 3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Speedup</a:t>
                      </a:r>
                      <a:endParaRPr lang="en-US" sz="2000" dirty="0">
                        <a:effectLst/>
                        <a:latin typeface="Dosis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460348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Advanced FIFO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96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258%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400%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644% 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22997147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ALU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  <a:latin typeface="Dosis" pitchFamily="2" charset="0"/>
                        </a:rPr>
                        <a:t>24</a:t>
                      </a:r>
                      <a:endParaRPr lang="en-US" sz="200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675%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511%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 346%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478060960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APB XBAR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  <a:latin typeface="Dosis" pitchFamily="2" charset="0"/>
                        </a:rPr>
                        <a:t>16</a:t>
                      </a:r>
                      <a:endParaRPr lang="en-US" sz="200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357%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334%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- 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538211802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AXI bridge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  <a:latin typeface="Dosi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304%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147%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  <a:latin typeface="Dosis" pitchFamily="2" charset="0"/>
                        </a:rPr>
                        <a:t>184% </a:t>
                      </a:r>
                      <a:endParaRPr lang="en-US" sz="2000" dirty="0">
                        <a:effectLst/>
                        <a:latin typeface="Dosis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717015278"/>
                  </a:ext>
                </a:extLst>
              </a:tr>
            </a:tbl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2666FB-F723-A5BE-2D83-D7B45D6882D2}"/>
              </a:ext>
            </a:extLst>
          </p:cNvPr>
          <p:cNvSpPr>
            <a:spLocks noGrp="1"/>
          </p:cNvSpPr>
          <p:nvPr/>
        </p:nvSpPr>
        <p:spPr>
          <a:xfrm>
            <a:off x="700298" y="1523724"/>
            <a:ext cx="10158202" cy="7840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E3852"/>
                </a:solidFill>
                <a:latin typeface="Dosi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did our research on 3 different tools and 4 different blocks</a:t>
            </a:r>
          </a:p>
        </p:txBody>
      </p:sp>
    </p:spTree>
    <p:extLst>
      <p:ext uri="{BB962C8B-B14F-4D97-AF65-F5344CB8AC3E}">
        <p14:creationId xmlns:p14="http://schemas.microsoft.com/office/powerpoint/2010/main" val="104554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1DCE-85B1-7F4C-ABD6-3DB83ADE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02FBC-013F-7EBC-7141-73851A03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We tested 4 </a:t>
            </a:r>
            <a:r>
              <a:rPr lang="en-US" sz="2600" dirty="0"/>
              <a:t>different</a:t>
            </a:r>
            <a:r>
              <a:rPr lang="en-US" sz="2800" dirty="0">
                <a:solidFill>
                  <a:schemeClr val="tx1"/>
                </a:solidFill>
              </a:rPr>
              <a:t> designs with 3 different tools.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For almost </a:t>
            </a:r>
            <a:r>
              <a:rPr lang="en-US" sz="2800" b="1" dirty="0">
                <a:solidFill>
                  <a:schemeClr val="tx1"/>
                </a:solidFill>
              </a:rPr>
              <a:t>all designs</a:t>
            </a:r>
            <a:r>
              <a:rPr lang="en-US" sz="2800" dirty="0">
                <a:solidFill>
                  <a:schemeClr val="tx1"/>
                </a:solidFill>
              </a:rPr>
              <a:t>, the </a:t>
            </a:r>
            <a:r>
              <a:rPr lang="en-US" sz="2800" b="1" dirty="0">
                <a:solidFill>
                  <a:schemeClr val="tx1"/>
                </a:solidFill>
              </a:rPr>
              <a:t>runtime improved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For most designs, performance improvements </a:t>
            </a:r>
            <a:r>
              <a:rPr lang="en-US" sz="2800" b="1" dirty="0">
                <a:solidFill>
                  <a:schemeClr val="tx1"/>
                </a:solidFill>
              </a:rPr>
              <a:t>exceeded 300%.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4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299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Dosis</vt:lpstr>
      <vt:lpstr>Office Theme</vt:lpstr>
      <vt:lpstr>Breaking the Formal Verification Bottleneck</vt:lpstr>
      <vt:lpstr>PowerPoint Presentation</vt:lpstr>
      <vt:lpstr>PowerPoint Presentation</vt:lpstr>
      <vt:lpstr>PowerPoint Presentation</vt:lpstr>
      <vt:lpstr>Interface Changes</vt:lpstr>
      <vt:lpstr>PowerPoint Presentation</vt:lpstr>
      <vt:lpstr>PowerPoint Presentation</vt:lpstr>
      <vt:lpstr>PowerPoint Presentation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Menachem Rappaport</cp:lastModifiedBy>
  <cp:revision>13</cp:revision>
  <dcterms:created xsi:type="dcterms:W3CDTF">2021-01-27T14:15:57Z</dcterms:created>
  <dcterms:modified xsi:type="dcterms:W3CDTF">2025-01-30T14:36:59Z</dcterms:modified>
</cp:coreProperties>
</file>