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11194" r:id="rId4"/>
    <p:sldId id="11195" r:id="rId5"/>
    <p:sldId id="11201" r:id="rId6"/>
    <p:sldId id="11196" r:id="rId7"/>
    <p:sldId id="11202" r:id="rId8"/>
    <p:sldId id="11197" r:id="rId9"/>
    <p:sldId id="11203" r:id="rId10"/>
    <p:sldId id="11198" r:id="rId11"/>
    <p:sldId id="11204" r:id="rId12"/>
    <p:sldId id="11199" r:id="rId13"/>
    <p:sldId id="11206" r:id="rId14"/>
    <p:sldId id="11200" r:id="rId15"/>
    <p:sldId id="11207" r:id="rId16"/>
    <p:sldId id="11209" r:id="rId17"/>
    <p:sldId id="11210" r:id="rId18"/>
    <p:sldId id="11211" r:id="rId19"/>
    <p:sldId id="262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F5026-B8FF-4D85-89E9-0AFB8ACCBF38}" v="54" dt="2025-02-02T18:52:13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0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5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gyna Khondkar" userId="40eb878f-adac-48a8-8083-af2ad8d747f8" providerId="ADAL" clId="{CE8F5026-B8FF-4D85-89E9-0AFB8ACCBF38}"/>
    <pc:docChg chg="undo custSel addSld delSld modSld">
      <pc:chgData name="Progyna Khondkar" userId="40eb878f-adac-48a8-8083-af2ad8d747f8" providerId="ADAL" clId="{CE8F5026-B8FF-4D85-89E9-0AFB8ACCBF38}" dt="2025-02-02T18:52:13.738" v="688"/>
      <pc:docMkLst>
        <pc:docMk/>
      </pc:docMkLst>
      <pc:sldChg chg="addSp delSp modSp modTransition modAnim">
        <pc:chgData name="Progyna Khondkar" userId="40eb878f-adac-48a8-8083-af2ad8d747f8" providerId="ADAL" clId="{CE8F5026-B8FF-4D85-89E9-0AFB8ACCBF38}" dt="2025-02-02T18:22:33.845" v="678"/>
        <pc:sldMkLst>
          <pc:docMk/>
          <pc:sldMk cId="650876977" sldId="256"/>
        </pc:sldMkLst>
        <pc:picChg chg="add del mod">
          <ac:chgData name="Progyna Khondkar" userId="40eb878f-adac-48a8-8083-af2ad8d747f8" providerId="ADAL" clId="{CE8F5026-B8FF-4D85-89E9-0AFB8ACCBF38}" dt="2025-02-02T16:27:18.779" v="655"/>
          <ac:picMkLst>
            <pc:docMk/>
            <pc:sldMk cId="650876977" sldId="256"/>
            <ac:picMk id="3" creationId="{06A70A35-C86A-4DF3-A8E8-794A928629FD}"/>
          </ac:picMkLst>
        </pc:picChg>
        <pc:picChg chg="add del mod">
          <ac:chgData name="Progyna Khondkar" userId="40eb878f-adac-48a8-8083-af2ad8d747f8" providerId="ADAL" clId="{CE8F5026-B8FF-4D85-89E9-0AFB8ACCBF38}" dt="2025-02-02T18:00:18.241" v="657"/>
          <ac:picMkLst>
            <pc:docMk/>
            <pc:sldMk cId="650876977" sldId="256"/>
            <ac:picMk id="3" creationId="{45A7801C-D0F8-43BC-AB92-87207F325286}"/>
          </ac:picMkLst>
        </pc:picChg>
        <pc:picChg chg="add del mod">
          <ac:chgData name="Progyna Khondkar" userId="40eb878f-adac-48a8-8083-af2ad8d747f8" providerId="ADAL" clId="{CE8F5026-B8FF-4D85-89E9-0AFB8ACCBF38}" dt="2025-02-02T16:32:04.300" v="656"/>
          <ac:picMkLst>
            <pc:docMk/>
            <pc:sldMk cId="650876977" sldId="256"/>
            <ac:picMk id="5" creationId="{817ACC7E-2275-4932-A5C7-BA13540FBE61}"/>
          </ac:picMkLst>
        </pc:picChg>
        <pc:picChg chg="add del mod">
          <ac:chgData name="Progyna Khondkar" userId="40eb878f-adac-48a8-8083-af2ad8d747f8" providerId="ADAL" clId="{CE8F5026-B8FF-4D85-89E9-0AFB8ACCBF38}" dt="2025-02-02T18:02:20.549" v="658"/>
          <ac:picMkLst>
            <pc:docMk/>
            <pc:sldMk cId="650876977" sldId="256"/>
            <ac:picMk id="7" creationId="{6E6553FA-560B-4BFB-B518-A2E3F0B4170E}"/>
          </ac:picMkLst>
        </pc:picChg>
        <pc:picChg chg="add del mod">
          <ac:chgData name="Progyna Khondkar" userId="40eb878f-adac-48a8-8083-af2ad8d747f8" providerId="ADAL" clId="{CE8F5026-B8FF-4D85-89E9-0AFB8ACCBF38}" dt="2025-02-02T18:03:08.900" v="659"/>
          <ac:picMkLst>
            <pc:docMk/>
            <pc:sldMk cId="650876977" sldId="256"/>
            <ac:picMk id="8" creationId="{F781B0EF-2D4B-4E6C-997E-CB69939D6C70}"/>
          </ac:picMkLst>
        </pc:picChg>
        <pc:picChg chg="add del mod">
          <ac:chgData name="Progyna Khondkar" userId="40eb878f-adac-48a8-8083-af2ad8d747f8" providerId="ADAL" clId="{CE8F5026-B8FF-4D85-89E9-0AFB8ACCBF38}" dt="2025-02-02T18:03:38.693" v="661"/>
          <ac:picMkLst>
            <pc:docMk/>
            <pc:sldMk cId="650876977" sldId="256"/>
            <ac:picMk id="9" creationId="{0B87DC31-7FB2-4E9F-BE73-2AD9A857524C}"/>
          </ac:picMkLst>
        </pc:picChg>
        <pc:picChg chg="add del mod">
          <ac:chgData name="Progyna Khondkar" userId="40eb878f-adac-48a8-8083-af2ad8d747f8" providerId="ADAL" clId="{CE8F5026-B8FF-4D85-89E9-0AFB8ACCBF38}" dt="2025-02-02T18:05:19.646" v="664"/>
          <ac:picMkLst>
            <pc:docMk/>
            <pc:sldMk cId="650876977" sldId="256"/>
            <ac:picMk id="10" creationId="{B0A7C49A-F1F6-40F7-81F9-8C7230E49D79}"/>
          </ac:picMkLst>
        </pc:picChg>
        <pc:picChg chg="add del mod">
          <ac:chgData name="Progyna Khondkar" userId="40eb878f-adac-48a8-8083-af2ad8d747f8" providerId="ADAL" clId="{CE8F5026-B8FF-4D85-89E9-0AFB8ACCBF38}" dt="2025-02-02T18:08:42.693" v="667"/>
          <ac:picMkLst>
            <pc:docMk/>
            <pc:sldMk cId="650876977" sldId="256"/>
            <ac:picMk id="11" creationId="{5A7CB232-80D4-4312-AE8D-69AFDC8E6F7B}"/>
          </ac:picMkLst>
        </pc:picChg>
        <pc:picChg chg="add del mod">
          <ac:chgData name="Progyna Khondkar" userId="40eb878f-adac-48a8-8083-af2ad8d747f8" providerId="ADAL" clId="{CE8F5026-B8FF-4D85-89E9-0AFB8ACCBF38}" dt="2025-02-02T18:09:29.140" v="669"/>
          <ac:picMkLst>
            <pc:docMk/>
            <pc:sldMk cId="650876977" sldId="256"/>
            <ac:picMk id="12" creationId="{18219894-45CD-467F-9503-9365D4478540}"/>
          </ac:picMkLst>
        </pc:picChg>
        <pc:picChg chg="add del mod">
          <ac:chgData name="Progyna Khondkar" userId="40eb878f-adac-48a8-8083-af2ad8d747f8" providerId="ADAL" clId="{CE8F5026-B8FF-4D85-89E9-0AFB8ACCBF38}" dt="2025-02-02T18:09:32.055" v="670"/>
          <ac:picMkLst>
            <pc:docMk/>
            <pc:sldMk cId="650876977" sldId="256"/>
            <ac:picMk id="13" creationId="{13C7A5A6-EE66-469D-ABAE-BFBA67F2ABDD}"/>
          </ac:picMkLst>
        </pc:picChg>
        <pc:picChg chg="add del mod">
          <ac:chgData name="Progyna Khondkar" userId="40eb878f-adac-48a8-8083-af2ad8d747f8" providerId="ADAL" clId="{CE8F5026-B8FF-4D85-89E9-0AFB8ACCBF38}" dt="2025-02-02T18:10:01.477" v="672"/>
          <ac:picMkLst>
            <pc:docMk/>
            <pc:sldMk cId="650876977" sldId="256"/>
            <ac:picMk id="14" creationId="{FD833E11-99B0-4B7D-AC66-25112588696E}"/>
          </ac:picMkLst>
        </pc:picChg>
        <pc:picChg chg="add del mod">
          <ac:chgData name="Progyna Khondkar" userId="40eb878f-adac-48a8-8083-af2ad8d747f8" providerId="ADAL" clId="{CE8F5026-B8FF-4D85-89E9-0AFB8ACCBF38}" dt="2025-02-02T18:10:39.020" v="674"/>
          <ac:picMkLst>
            <pc:docMk/>
            <pc:sldMk cId="650876977" sldId="256"/>
            <ac:picMk id="15" creationId="{E5D1AC49-DFB6-4AE9-8634-D7AFE26CC5C8}"/>
          </ac:picMkLst>
        </pc:picChg>
        <pc:picChg chg="add mod">
          <ac:chgData name="Progyna Khondkar" userId="40eb878f-adac-48a8-8083-af2ad8d747f8" providerId="ADAL" clId="{CE8F5026-B8FF-4D85-89E9-0AFB8ACCBF38}" dt="2025-02-02T18:22:33.845" v="678"/>
          <ac:picMkLst>
            <pc:docMk/>
            <pc:sldMk cId="650876977" sldId="256"/>
            <ac:picMk id="18" creationId="{209A90A6-DF92-4065-8874-35CC2C36B7D9}"/>
          </ac:picMkLst>
        </pc:picChg>
        <pc:inkChg chg="add del">
          <ac:chgData name="Progyna Khondkar" userId="40eb878f-adac-48a8-8083-af2ad8d747f8" providerId="ADAL" clId="{CE8F5026-B8FF-4D85-89E9-0AFB8ACCBF38}" dt="2025-02-02T18:11:05.843" v="676"/>
          <ac:inkMkLst>
            <pc:docMk/>
            <pc:sldMk cId="650876977" sldId="256"/>
            <ac:inkMk id="16" creationId="{D445CA20-1A0A-4A92-BE5C-9AAC0447A69D}"/>
          </ac:inkMkLst>
        </pc:inkChg>
        <pc:inkChg chg="add">
          <ac:chgData name="Progyna Khondkar" userId="40eb878f-adac-48a8-8083-af2ad8d747f8" providerId="ADAL" clId="{CE8F5026-B8FF-4D85-89E9-0AFB8ACCBF38}" dt="2025-02-02T18:11:30.952" v="677"/>
          <ac:inkMkLst>
            <pc:docMk/>
            <pc:sldMk cId="650876977" sldId="256"/>
            <ac:inkMk id="17" creationId="{F7098AC1-185B-4968-B9CB-F62F973E8120}"/>
          </ac:inkMkLst>
        </pc:inkChg>
      </pc:sldChg>
      <pc:sldChg chg="addSp delSp modSp modTransition">
        <pc:chgData name="Progyna Khondkar" userId="40eb878f-adac-48a8-8083-af2ad8d747f8" providerId="ADAL" clId="{CE8F5026-B8FF-4D85-89E9-0AFB8ACCBF38}" dt="2025-02-02T18:52:13.738" v="688"/>
        <pc:sldMkLst>
          <pc:docMk/>
          <pc:sldMk cId="2593889174" sldId="260"/>
        </pc:sldMkLst>
        <pc:picChg chg="add del mod">
          <ac:chgData name="Progyna Khondkar" userId="40eb878f-adac-48a8-8083-af2ad8d747f8" providerId="ADAL" clId="{CE8F5026-B8FF-4D85-89E9-0AFB8ACCBF38}" dt="2025-02-02T18:52:13.738" v="688"/>
          <ac:picMkLst>
            <pc:docMk/>
            <pc:sldMk cId="2593889174" sldId="260"/>
            <ac:picMk id="4" creationId="{E6DF65F7-088C-4114-980D-237BD5C6D528}"/>
          </ac:picMkLst>
        </pc:picChg>
        <pc:picChg chg="add mod">
          <ac:chgData name="Progyna Khondkar" userId="40eb878f-adac-48a8-8083-af2ad8d747f8" providerId="ADAL" clId="{CE8F5026-B8FF-4D85-89E9-0AFB8ACCBF38}" dt="2025-02-02T18:52:13.738" v="688"/>
          <ac:picMkLst>
            <pc:docMk/>
            <pc:sldMk cId="2593889174" sldId="260"/>
            <ac:picMk id="5" creationId="{B0B0B784-2818-4F19-A84A-8A3754B63CB2}"/>
          </ac:picMkLst>
        </pc:picChg>
      </pc:sldChg>
      <pc:sldChg chg="addSp delSp modSp modTransition modAnim">
        <pc:chgData name="Progyna Khondkar" userId="40eb878f-adac-48a8-8083-af2ad8d747f8" providerId="ADAL" clId="{CE8F5026-B8FF-4D85-89E9-0AFB8ACCBF38}" dt="2025-02-02T18:22:33.845" v="678"/>
        <pc:sldMkLst>
          <pc:docMk/>
          <pc:sldMk cId="2750759547" sldId="261"/>
        </pc:sldMkLst>
        <pc:picChg chg="add del mod">
          <ac:chgData name="Progyna Khondkar" userId="40eb878f-adac-48a8-8083-af2ad8d747f8" providerId="ADAL" clId="{CE8F5026-B8FF-4D85-89E9-0AFB8ACCBF38}" dt="2025-02-02T16:32:04.300" v="656"/>
          <ac:picMkLst>
            <pc:docMk/>
            <pc:sldMk cId="2750759547" sldId="261"/>
            <ac:picMk id="4" creationId="{612CA3F7-15DC-49AD-B813-07540361AFA1}"/>
          </ac:picMkLst>
        </pc:picChg>
        <pc:picChg chg="add del mod">
          <ac:chgData name="Progyna Khondkar" userId="40eb878f-adac-48a8-8083-af2ad8d747f8" providerId="ADAL" clId="{CE8F5026-B8FF-4D85-89E9-0AFB8ACCBF38}" dt="2025-02-02T18:02:20.549" v="658"/>
          <ac:picMkLst>
            <pc:docMk/>
            <pc:sldMk cId="2750759547" sldId="261"/>
            <ac:picMk id="5" creationId="{2CEEA130-B86C-4377-B935-E80351694D5C}"/>
          </ac:picMkLst>
        </pc:picChg>
        <pc:picChg chg="add del mod">
          <ac:chgData name="Progyna Khondkar" userId="40eb878f-adac-48a8-8083-af2ad8d747f8" providerId="ADAL" clId="{CE8F5026-B8FF-4D85-89E9-0AFB8ACCBF38}" dt="2025-02-02T18:03:36.405" v="660"/>
          <ac:picMkLst>
            <pc:docMk/>
            <pc:sldMk cId="2750759547" sldId="261"/>
            <ac:picMk id="6" creationId="{7C47A9BE-9202-4987-8812-9BBF39FBFF3C}"/>
          </ac:picMkLst>
        </pc:picChg>
        <pc:picChg chg="add del mod">
          <ac:chgData name="Progyna Khondkar" userId="40eb878f-adac-48a8-8083-af2ad8d747f8" providerId="ADAL" clId="{CE8F5026-B8FF-4D85-89E9-0AFB8ACCBF38}" dt="2025-02-02T18:05:17.024" v="663"/>
          <ac:picMkLst>
            <pc:docMk/>
            <pc:sldMk cId="2750759547" sldId="261"/>
            <ac:picMk id="7" creationId="{8A3538FA-2569-4DFD-9269-7EE47EB0FD92}"/>
          </ac:picMkLst>
        </pc:picChg>
        <pc:picChg chg="add del mod">
          <ac:chgData name="Progyna Khondkar" userId="40eb878f-adac-48a8-8083-af2ad8d747f8" providerId="ADAL" clId="{CE8F5026-B8FF-4D85-89E9-0AFB8ACCBF38}" dt="2025-02-02T18:08:42.693" v="667"/>
          <ac:picMkLst>
            <pc:docMk/>
            <pc:sldMk cId="2750759547" sldId="261"/>
            <ac:picMk id="8" creationId="{362915AB-2CF6-4F58-99FA-E58D82145678}"/>
          </ac:picMkLst>
        </pc:picChg>
        <pc:picChg chg="add mod">
          <ac:chgData name="Progyna Khondkar" userId="40eb878f-adac-48a8-8083-af2ad8d747f8" providerId="ADAL" clId="{CE8F5026-B8FF-4D85-89E9-0AFB8ACCBF38}" dt="2025-02-02T18:22:33.845" v="678"/>
          <ac:picMkLst>
            <pc:docMk/>
            <pc:sldMk cId="2750759547" sldId="261"/>
            <ac:picMk id="9" creationId="{DD929CFC-7E77-4DAA-90B3-ECC4980FEAB4}"/>
          </ac:picMkLst>
        </pc:picChg>
      </pc:sldChg>
      <pc:sldChg chg="addSp delSp modSp modTransition">
        <pc:chgData name="Progyna Khondkar" userId="40eb878f-adac-48a8-8083-af2ad8d747f8" providerId="ADAL" clId="{CE8F5026-B8FF-4D85-89E9-0AFB8ACCBF38}" dt="2025-02-02T18:52:13.738" v="688"/>
        <pc:sldMkLst>
          <pc:docMk/>
          <pc:sldMk cId="3075952163" sldId="262"/>
        </pc:sldMkLst>
        <pc:picChg chg="add del mod">
          <ac:chgData name="Progyna Khondkar" userId="40eb878f-adac-48a8-8083-af2ad8d747f8" providerId="ADAL" clId="{CE8F5026-B8FF-4D85-89E9-0AFB8ACCBF38}" dt="2025-02-02T18:52:13.738" v="688"/>
          <ac:picMkLst>
            <pc:docMk/>
            <pc:sldMk cId="3075952163" sldId="262"/>
            <ac:picMk id="4" creationId="{D09EF27E-1DA4-47F2-BF4E-2932F5D412C1}"/>
          </ac:picMkLst>
        </pc:picChg>
        <pc:picChg chg="add mod">
          <ac:chgData name="Progyna Khondkar" userId="40eb878f-adac-48a8-8083-af2ad8d747f8" providerId="ADAL" clId="{CE8F5026-B8FF-4D85-89E9-0AFB8ACCBF38}" dt="2025-02-02T18:52:13.738" v="688"/>
          <ac:picMkLst>
            <pc:docMk/>
            <pc:sldMk cId="3075952163" sldId="262"/>
            <ac:picMk id="5" creationId="{BA2534E1-2015-4135-AF17-A1DB58E93956}"/>
          </ac:picMkLst>
        </pc:picChg>
      </pc:sldChg>
      <pc:sldChg chg="addSp delSp modSp modTransition modAnim">
        <pc:chgData name="Progyna Khondkar" userId="40eb878f-adac-48a8-8083-af2ad8d747f8" providerId="ADAL" clId="{CE8F5026-B8FF-4D85-89E9-0AFB8ACCBF38}" dt="2025-02-02T18:22:33.845" v="678"/>
        <pc:sldMkLst>
          <pc:docMk/>
          <pc:sldMk cId="3446776410" sldId="11194"/>
        </pc:sldMkLst>
        <pc:picChg chg="add del mod">
          <ac:chgData name="Progyna Khondkar" userId="40eb878f-adac-48a8-8083-af2ad8d747f8" providerId="ADAL" clId="{CE8F5026-B8FF-4D85-89E9-0AFB8ACCBF38}" dt="2025-02-02T16:32:04.300" v="656"/>
          <ac:picMkLst>
            <pc:docMk/>
            <pc:sldMk cId="3446776410" sldId="11194"/>
            <ac:picMk id="2" creationId="{68B05BB7-5E3B-4199-9661-E67FCA88A8AA}"/>
          </ac:picMkLst>
        </pc:picChg>
        <pc:picChg chg="add del mod">
          <ac:chgData name="Progyna Khondkar" userId="40eb878f-adac-48a8-8083-af2ad8d747f8" providerId="ADAL" clId="{CE8F5026-B8FF-4D85-89E9-0AFB8ACCBF38}" dt="2025-02-02T18:02:20.549" v="658"/>
          <ac:picMkLst>
            <pc:docMk/>
            <pc:sldMk cId="3446776410" sldId="11194"/>
            <ac:picMk id="5" creationId="{D537B182-74AC-4A93-A05A-569CBD9CE110}"/>
          </ac:picMkLst>
        </pc:picChg>
        <pc:picChg chg="add del mod">
          <ac:chgData name="Progyna Khondkar" userId="40eb878f-adac-48a8-8083-af2ad8d747f8" providerId="ADAL" clId="{CE8F5026-B8FF-4D85-89E9-0AFB8ACCBF38}" dt="2025-02-02T18:03:38.693" v="661"/>
          <ac:picMkLst>
            <pc:docMk/>
            <pc:sldMk cId="3446776410" sldId="11194"/>
            <ac:picMk id="6" creationId="{F453221B-1F40-404C-9CF2-A242D620B54F}"/>
          </ac:picMkLst>
        </pc:picChg>
        <pc:picChg chg="add del mod">
          <ac:chgData name="Progyna Khondkar" userId="40eb878f-adac-48a8-8083-af2ad8d747f8" providerId="ADAL" clId="{CE8F5026-B8FF-4D85-89E9-0AFB8ACCBF38}" dt="2025-02-02T18:08:39.853" v="666"/>
          <ac:picMkLst>
            <pc:docMk/>
            <pc:sldMk cId="3446776410" sldId="11194"/>
            <ac:picMk id="7" creationId="{56DCC316-0FDE-4E98-8C4B-BABEC11C249F}"/>
          </ac:picMkLst>
        </pc:picChg>
        <pc:picChg chg="add mod">
          <ac:chgData name="Progyna Khondkar" userId="40eb878f-adac-48a8-8083-af2ad8d747f8" providerId="ADAL" clId="{CE8F5026-B8FF-4D85-89E9-0AFB8ACCBF38}" dt="2025-02-02T18:22:33.845" v="678"/>
          <ac:picMkLst>
            <pc:docMk/>
            <pc:sldMk cId="3446776410" sldId="11194"/>
            <ac:picMk id="8" creationId="{CBC8F701-5766-4A85-849A-66CBE9E519C5}"/>
          </ac:picMkLst>
        </pc:picChg>
      </pc:sldChg>
      <pc:sldChg chg="addSp modSp modTransition">
        <pc:chgData name="Progyna Khondkar" userId="40eb878f-adac-48a8-8083-af2ad8d747f8" providerId="ADAL" clId="{CE8F5026-B8FF-4D85-89E9-0AFB8ACCBF38}" dt="2025-02-02T18:22:33.845" v="678"/>
        <pc:sldMkLst>
          <pc:docMk/>
          <pc:sldMk cId="2252021245" sldId="11195"/>
        </pc:sldMkLst>
        <pc:picChg chg="add mod">
          <ac:chgData name="Progyna Khondkar" userId="40eb878f-adac-48a8-8083-af2ad8d747f8" providerId="ADAL" clId="{CE8F5026-B8FF-4D85-89E9-0AFB8ACCBF38}" dt="2025-02-02T18:22:33.845" v="678"/>
          <ac:picMkLst>
            <pc:docMk/>
            <pc:sldMk cId="2252021245" sldId="11195"/>
            <ac:picMk id="2" creationId="{C405476A-BBCE-483B-958E-DA98C0455952}"/>
          </ac:picMkLst>
        </pc:picChg>
      </pc:sldChg>
      <pc:sldChg chg="addSp modSp modTransition">
        <pc:chgData name="Progyna Khondkar" userId="40eb878f-adac-48a8-8083-af2ad8d747f8" providerId="ADAL" clId="{CE8F5026-B8FF-4D85-89E9-0AFB8ACCBF38}" dt="2025-02-02T18:22:33.845" v="678"/>
        <pc:sldMkLst>
          <pc:docMk/>
          <pc:sldMk cId="342529437" sldId="11196"/>
        </pc:sldMkLst>
        <pc:picChg chg="add mod">
          <ac:chgData name="Progyna Khondkar" userId="40eb878f-adac-48a8-8083-af2ad8d747f8" providerId="ADAL" clId="{CE8F5026-B8FF-4D85-89E9-0AFB8ACCBF38}" dt="2025-02-02T18:22:33.845" v="678"/>
          <ac:picMkLst>
            <pc:docMk/>
            <pc:sldMk cId="342529437" sldId="11196"/>
            <ac:picMk id="2" creationId="{E870E45F-055D-4431-A371-6D9734E7C770}"/>
          </ac:picMkLst>
        </pc:picChg>
      </pc:sldChg>
      <pc:sldChg chg="addSp delSp modSp modTransition">
        <pc:chgData name="Progyna Khondkar" userId="40eb878f-adac-48a8-8083-af2ad8d747f8" providerId="ADAL" clId="{CE8F5026-B8FF-4D85-89E9-0AFB8ACCBF38}" dt="2025-02-02T18:31:23.638" v="681"/>
        <pc:sldMkLst>
          <pc:docMk/>
          <pc:sldMk cId="861393632" sldId="11197"/>
        </pc:sldMkLst>
        <pc:picChg chg="add del mod">
          <ac:chgData name="Progyna Khondkar" userId="40eb878f-adac-48a8-8083-af2ad8d747f8" providerId="ADAL" clId="{CE8F5026-B8FF-4D85-89E9-0AFB8ACCBF38}" dt="2025-02-02T18:26:27.861" v="680"/>
          <ac:picMkLst>
            <pc:docMk/>
            <pc:sldMk cId="861393632" sldId="11197"/>
            <ac:picMk id="2" creationId="{C5285D15-224E-4604-B480-6F05C048B4C6}"/>
          </ac:picMkLst>
        </pc:picChg>
        <pc:picChg chg="add del mod">
          <ac:chgData name="Progyna Khondkar" userId="40eb878f-adac-48a8-8083-af2ad8d747f8" providerId="ADAL" clId="{CE8F5026-B8FF-4D85-89E9-0AFB8ACCBF38}" dt="2025-02-02T18:31:23.638" v="681"/>
          <ac:picMkLst>
            <pc:docMk/>
            <pc:sldMk cId="861393632" sldId="11197"/>
            <ac:picMk id="55" creationId="{2E975E84-DEE5-4D77-88ED-CE4967C623FF}"/>
          </ac:picMkLst>
        </pc:picChg>
        <pc:picChg chg="add mod">
          <ac:chgData name="Progyna Khondkar" userId="40eb878f-adac-48a8-8083-af2ad8d747f8" providerId="ADAL" clId="{CE8F5026-B8FF-4D85-89E9-0AFB8ACCBF38}" dt="2025-02-02T18:31:23.638" v="681"/>
          <ac:picMkLst>
            <pc:docMk/>
            <pc:sldMk cId="861393632" sldId="11197"/>
            <ac:picMk id="56" creationId="{AC5D1135-9798-4A9A-AA53-556C79C4EEC9}"/>
          </ac:picMkLst>
        </pc:picChg>
      </pc:sldChg>
      <pc:sldChg chg="addSp delSp modSp modTransition">
        <pc:chgData name="Progyna Khondkar" userId="40eb878f-adac-48a8-8083-af2ad8d747f8" providerId="ADAL" clId="{CE8F5026-B8FF-4D85-89E9-0AFB8ACCBF38}" dt="2025-02-02T18:31:23.638" v="681"/>
        <pc:sldMkLst>
          <pc:docMk/>
          <pc:sldMk cId="4115175143" sldId="11198"/>
        </pc:sldMkLst>
        <pc:spChg chg="mod">
          <ac:chgData name="Progyna Khondkar" userId="40eb878f-adac-48a8-8083-af2ad8d747f8" providerId="ADAL" clId="{CE8F5026-B8FF-4D85-89E9-0AFB8ACCBF38}" dt="2025-02-02T18:22:57.585" v="679" actId="207"/>
          <ac:spMkLst>
            <pc:docMk/>
            <pc:sldMk cId="4115175143" sldId="11198"/>
            <ac:spMk id="6" creationId="{BC793C32-78DF-4F21-9AF3-5D52DCBF8520}"/>
          </ac:spMkLst>
        </pc:spChg>
        <pc:picChg chg="add del mod">
          <ac:chgData name="Progyna Khondkar" userId="40eb878f-adac-48a8-8083-af2ad8d747f8" providerId="ADAL" clId="{CE8F5026-B8FF-4D85-89E9-0AFB8ACCBF38}" dt="2025-02-02T18:31:23.638" v="681"/>
          <ac:picMkLst>
            <pc:docMk/>
            <pc:sldMk cId="4115175143" sldId="11198"/>
            <ac:picMk id="58" creationId="{50118856-5135-4D90-8E55-4BD05B76FD69}"/>
          </ac:picMkLst>
        </pc:picChg>
        <pc:picChg chg="add mod">
          <ac:chgData name="Progyna Khondkar" userId="40eb878f-adac-48a8-8083-af2ad8d747f8" providerId="ADAL" clId="{CE8F5026-B8FF-4D85-89E9-0AFB8ACCBF38}" dt="2025-02-02T18:31:23.638" v="681"/>
          <ac:picMkLst>
            <pc:docMk/>
            <pc:sldMk cId="4115175143" sldId="11198"/>
            <ac:picMk id="59" creationId="{3A6F08C5-B215-487A-8A5D-172BC1C6A751}"/>
          </ac:picMkLst>
        </pc:picChg>
        <pc:inkChg chg="add del">
          <ac:chgData name="Progyna Khondkar" userId="40eb878f-adac-48a8-8083-af2ad8d747f8" providerId="ADAL" clId="{CE8F5026-B8FF-4D85-89E9-0AFB8ACCBF38}" dt="2025-02-02T18:31:23.638" v="681"/>
          <ac:inkMkLst>
            <pc:docMk/>
            <pc:sldMk cId="4115175143" sldId="11198"/>
            <ac:inkMk id="2" creationId="{7CB30E64-E707-44DE-8ACC-692F8EDB4985}"/>
          </ac:inkMkLst>
        </pc:inkChg>
      </pc:sldChg>
      <pc:sldChg chg="addSp delSp modSp modTransition">
        <pc:chgData name="Progyna Khondkar" userId="40eb878f-adac-48a8-8083-af2ad8d747f8" providerId="ADAL" clId="{CE8F5026-B8FF-4D85-89E9-0AFB8ACCBF38}" dt="2025-02-02T18:35:17.855" v="683"/>
        <pc:sldMkLst>
          <pc:docMk/>
          <pc:sldMk cId="35160237" sldId="11199"/>
        </pc:sldMkLst>
        <pc:picChg chg="add del mod">
          <ac:chgData name="Progyna Khondkar" userId="40eb878f-adac-48a8-8083-af2ad8d747f8" providerId="ADAL" clId="{CE8F5026-B8FF-4D85-89E9-0AFB8ACCBF38}" dt="2025-02-02T18:32:40.066" v="682"/>
          <ac:picMkLst>
            <pc:docMk/>
            <pc:sldMk cId="35160237" sldId="11199"/>
            <ac:picMk id="2" creationId="{697BE5CD-DADB-456A-A36D-BA91C14D7516}"/>
          </ac:picMkLst>
        </pc:picChg>
        <pc:picChg chg="add del mod">
          <ac:chgData name="Progyna Khondkar" userId="40eb878f-adac-48a8-8083-af2ad8d747f8" providerId="ADAL" clId="{CE8F5026-B8FF-4D85-89E9-0AFB8ACCBF38}" dt="2025-02-02T18:35:17.855" v="683"/>
          <ac:picMkLst>
            <pc:docMk/>
            <pc:sldMk cId="35160237" sldId="11199"/>
            <ac:picMk id="18" creationId="{77098705-0874-449B-9BD1-E6804EE89F9B}"/>
          </ac:picMkLst>
        </pc:picChg>
        <pc:picChg chg="add mod">
          <ac:chgData name="Progyna Khondkar" userId="40eb878f-adac-48a8-8083-af2ad8d747f8" providerId="ADAL" clId="{CE8F5026-B8FF-4D85-89E9-0AFB8ACCBF38}" dt="2025-02-02T18:35:17.855" v="683"/>
          <ac:picMkLst>
            <pc:docMk/>
            <pc:sldMk cId="35160237" sldId="11199"/>
            <ac:picMk id="19" creationId="{E2F0BBA7-0C97-4BE6-8F55-352C76286015}"/>
          </ac:picMkLst>
        </pc:picChg>
      </pc:sldChg>
      <pc:sldChg chg="addSp delSp modSp modTransition">
        <pc:chgData name="Progyna Khondkar" userId="40eb878f-adac-48a8-8083-af2ad8d747f8" providerId="ADAL" clId="{CE8F5026-B8FF-4D85-89E9-0AFB8ACCBF38}" dt="2025-02-02T18:48:09.521" v="686"/>
        <pc:sldMkLst>
          <pc:docMk/>
          <pc:sldMk cId="898711534" sldId="11200"/>
        </pc:sldMkLst>
        <pc:picChg chg="add del mod">
          <ac:chgData name="Progyna Khondkar" userId="40eb878f-adac-48a8-8083-af2ad8d747f8" providerId="ADAL" clId="{CE8F5026-B8FF-4D85-89E9-0AFB8ACCBF38}" dt="2025-02-02T18:39:42.858" v="685"/>
          <ac:picMkLst>
            <pc:docMk/>
            <pc:sldMk cId="898711534" sldId="11200"/>
            <ac:picMk id="2" creationId="{4F3D6BB2-842B-411E-A236-3586F33EEC9F}"/>
          </ac:picMkLst>
        </pc:picChg>
        <pc:picChg chg="add del mod">
          <ac:chgData name="Progyna Khondkar" userId="40eb878f-adac-48a8-8083-af2ad8d747f8" providerId="ADAL" clId="{CE8F5026-B8FF-4D85-89E9-0AFB8ACCBF38}" dt="2025-02-02T18:48:09.521" v="686"/>
          <ac:picMkLst>
            <pc:docMk/>
            <pc:sldMk cId="898711534" sldId="11200"/>
            <ac:picMk id="4" creationId="{B6D78BF2-6030-4812-A07E-F866E2632411}"/>
          </ac:picMkLst>
        </pc:picChg>
        <pc:picChg chg="add mod">
          <ac:chgData name="Progyna Khondkar" userId="40eb878f-adac-48a8-8083-af2ad8d747f8" providerId="ADAL" clId="{CE8F5026-B8FF-4D85-89E9-0AFB8ACCBF38}" dt="2025-02-02T18:48:09.521" v="686"/>
          <ac:picMkLst>
            <pc:docMk/>
            <pc:sldMk cId="898711534" sldId="11200"/>
            <ac:picMk id="5" creationId="{8CA556D2-CD48-4FF7-990A-F50FA8DD24C3}"/>
          </ac:picMkLst>
        </pc:picChg>
      </pc:sldChg>
      <pc:sldChg chg="addSp modSp modTransition">
        <pc:chgData name="Progyna Khondkar" userId="40eb878f-adac-48a8-8083-af2ad8d747f8" providerId="ADAL" clId="{CE8F5026-B8FF-4D85-89E9-0AFB8ACCBF38}" dt="2025-02-02T18:22:33.845" v="678"/>
        <pc:sldMkLst>
          <pc:docMk/>
          <pc:sldMk cId="2483087672" sldId="11201"/>
        </pc:sldMkLst>
        <pc:picChg chg="add mod">
          <ac:chgData name="Progyna Khondkar" userId="40eb878f-adac-48a8-8083-af2ad8d747f8" providerId="ADAL" clId="{CE8F5026-B8FF-4D85-89E9-0AFB8ACCBF38}" dt="2025-02-02T18:22:33.845" v="678"/>
          <ac:picMkLst>
            <pc:docMk/>
            <pc:sldMk cId="2483087672" sldId="11201"/>
            <ac:picMk id="2" creationId="{2643BE17-2ED0-46D3-9967-A4B5967B61D7}"/>
          </ac:picMkLst>
        </pc:picChg>
      </pc:sldChg>
      <pc:sldChg chg="addSp modSp modTransition">
        <pc:chgData name="Progyna Khondkar" userId="40eb878f-adac-48a8-8083-af2ad8d747f8" providerId="ADAL" clId="{CE8F5026-B8FF-4D85-89E9-0AFB8ACCBF38}" dt="2025-02-02T18:22:33.845" v="678"/>
        <pc:sldMkLst>
          <pc:docMk/>
          <pc:sldMk cId="935600352" sldId="11202"/>
        </pc:sldMkLst>
        <pc:picChg chg="add mod">
          <ac:chgData name="Progyna Khondkar" userId="40eb878f-adac-48a8-8083-af2ad8d747f8" providerId="ADAL" clId="{CE8F5026-B8FF-4D85-89E9-0AFB8ACCBF38}" dt="2025-02-02T18:22:33.845" v="678"/>
          <ac:picMkLst>
            <pc:docMk/>
            <pc:sldMk cId="935600352" sldId="11202"/>
            <ac:picMk id="2" creationId="{E759454C-2897-4668-9BFC-9D82FACB0DE7}"/>
          </ac:picMkLst>
        </pc:picChg>
      </pc:sldChg>
      <pc:sldChg chg="addSp delSp modSp modTransition">
        <pc:chgData name="Progyna Khondkar" userId="40eb878f-adac-48a8-8083-af2ad8d747f8" providerId="ADAL" clId="{CE8F5026-B8FF-4D85-89E9-0AFB8ACCBF38}" dt="2025-02-02T18:31:23.638" v="681"/>
        <pc:sldMkLst>
          <pc:docMk/>
          <pc:sldMk cId="4277656491" sldId="11203"/>
        </pc:sldMkLst>
        <pc:picChg chg="add del mod">
          <ac:chgData name="Progyna Khondkar" userId="40eb878f-adac-48a8-8083-af2ad8d747f8" providerId="ADAL" clId="{CE8F5026-B8FF-4D85-89E9-0AFB8ACCBF38}" dt="2025-02-02T18:31:23.638" v="681"/>
          <ac:picMkLst>
            <pc:docMk/>
            <pc:sldMk cId="4277656491" sldId="11203"/>
            <ac:picMk id="4" creationId="{77038829-84DD-47F2-A8F5-356227DF351E}"/>
          </ac:picMkLst>
        </pc:picChg>
        <pc:picChg chg="add mod">
          <ac:chgData name="Progyna Khondkar" userId="40eb878f-adac-48a8-8083-af2ad8d747f8" providerId="ADAL" clId="{CE8F5026-B8FF-4D85-89E9-0AFB8ACCBF38}" dt="2025-02-02T18:31:23.638" v="681"/>
          <ac:picMkLst>
            <pc:docMk/>
            <pc:sldMk cId="4277656491" sldId="11203"/>
            <ac:picMk id="6" creationId="{98BCC5C6-72A5-4195-A901-ECA94B16AF66}"/>
          </ac:picMkLst>
        </pc:picChg>
        <pc:picChg chg="del mod">
          <ac:chgData name="Progyna Khondkar" userId="40eb878f-adac-48a8-8083-af2ad8d747f8" providerId="ADAL" clId="{CE8F5026-B8FF-4D85-89E9-0AFB8ACCBF38}" dt="2025-02-02T14:52:37.320" v="7" actId="478"/>
          <ac:picMkLst>
            <pc:docMk/>
            <pc:sldMk cId="4277656491" sldId="11203"/>
            <ac:picMk id="3073" creationId="{06ADF34E-3C04-4FD3-A365-E347AE4D5944}"/>
          </ac:picMkLst>
        </pc:picChg>
        <pc:picChg chg="del mod">
          <ac:chgData name="Progyna Khondkar" userId="40eb878f-adac-48a8-8083-af2ad8d747f8" providerId="ADAL" clId="{CE8F5026-B8FF-4D85-89E9-0AFB8ACCBF38}" dt="2025-02-02T14:52:39.601" v="9" actId="478"/>
          <ac:picMkLst>
            <pc:docMk/>
            <pc:sldMk cId="4277656491" sldId="11203"/>
            <ac:picMk id="3074" creationId="{AC2FDD16-CB1C-4104-9182-FBFF6EB7F7D2}"/>
          </ac:picMkLst>
        </pc:picChg>
        <pc:inkChg chg="add del">
          <ac:chgData name="Progyna Khondkar" userId="40eb878f-adac-48a8-8083-af2ad8d747f8" providerId="ADAL" clId="{CE8F5026-B8FF-4D85-89E9-0AFB8ACCBF38}" dt="2025-02-02T18:31:23.638" v="681"/>
          <ac:inkMkLst>
            <pc:docMk/>
            <pc:sldMk cId="4277656491" sldId="11203"/>
            <ac:inkMk id="2" creationId="{D19AC104-9EF7-487A-B6EC-E519FA3868A2}"/>
          </ac:inkMkLst>
        </pc:inkChg>
      </pc:sldChg>
      <pc:sldChg chg="addSp modSp mod modTransition modAnim">
        <pc:chgData name="Progyna Khondkar" userId="40eb878f-adac-48a8-8083-af2ad8d747f8" providerId="ADAL" clId="{CE8F5026-B8FF-4D85-89E9-0AFB8ACCBF38}" dt="2025-02-02T18:31:23.638" v="681"/>
        <pc:sldMkLst>
          <pc:docMk/>
          <pc:sldMk cId="1662787864" sldId="11204"/>
        </pc:sldMkLst>
        <pc:spChg chg="mod">
          <ac:chgData name="Progyna Khondkar" userId="40eb878f-adac-48a8-8083-af2ad8d747f8" providerId="ADAL" clId="{CE8F5026-B8FF-4D85-89E9-0AFB8ACCBF38}" dt="2025-02-02T14:48:28.896" v="2" actId="313"/>
          <ac:spMkLst>
            <pc:docMk/>
            <pc:sldMk cId="1662787864" sldId="11204"/>
            <ac:spMk id="3" creationId="{BF72A266-246B-49CF-AEFC-85A656A1FDEF}"/>
          </ac:spMkLst>
        </pc:spChg>
        <pc:spChg chg="add mod">
          <ac:chgData name="Progyna Khondkar" userId="40eb878f-adac-48a8-8083-af2ad8d747f8" providerId="ADAL" clId="{CE8F5026-B8FF-4D85-89E9-0AFB8ACCBF38}" dt="2025-02-02T15:03:22.152" v="46" actId="12"/>
          <ac:spMkLst>
            <pc:docMk/>
            <pc:sldMk cId="1662787864" sldId="11204"/>
            <ac:spMk id="5" creationId="{1820C5B5-5BED-47AE-BF2A-62CC22CA6C9F}"/>
          </ac:spMkLst>
        </pc:spChg>
        <pc:spChg chg="add mod">
          <ac:chgData name="Progyna Khondkar" userId="40eb878f-adac-48a8-8083-af2ad8d747f8" providerId="ADAL" clId="{CE8F5026-B8FF-4D85-89E9-0AFB8ACCBF38}" dt="2025-02-02T15:08:58.791" v="72" actId="1076"/>
          <ac:spMkLst>
            <pc:docMk/>
            <pc:sldMk cId="1662787864" sldId="11204"/>
            <ac:spMk id="6" creationId="{E932C40F-89B8-4A28-88B6-3CEF37534175}"/>
          </ac:spMkLst>
        </pc:spChg>
        <pc:spChg chg="add mod">
          <ac:chgData name="Progyna Khondkar" userId="40eb878f-adac-48a8-8083-af2ad8d747f8" providerId="ADAL" clId="{CE8F5026-B8FF-4D85-89E9-0AFB8ACCBF38}" dt="2025-02-02T15:09:15.678" v="75" actId="1076"/>
          <ac:spMkLst>
            <pc:docMk/>
            <pc:sldMk cId="1662787864" sldId="11204"/>
            <ac:spMk id="7" creationId="{B5AFAE3B-135D-4ADA-AB1D-FDC5A898B9FB}"/>
          </ac:spMkLst>
        </pc:spChg>
        <pc:picChg chg="add mod">
          <ac:chgData name="Progyna Khondkar" userId="40eb878f-adac-48a8-8083-af2ad8d747f8" providerId="ADAL" clId="{CE8F5026-B8FF-4D85-89E9-0AFB8ACCBF38}" dt="2025-02-02T18:31:23.638" v="681"/>
          <ac:picMkLst>
            <pc:docMk/>
            <pc:sldMk cId="1662787864" sldId="11204"/>
            <ac:picMk id="2" creationId="{770834CD-F904-4045-AE28-A6639573ED15}"/>
          </ac:picMkLst>
        </pc:picChg>
        <pc:picChg chg="mod">
          <ac:chgData name="Progyna Khondkar" userId="40eb878f-adac-48a8-8083-af2ad8d747f8" providerId="ADAL" clId="{CE8F5026-B8FF-4D85-89E9-0AFB8ACCBF38}" dt="2025-02-02T15:01:46.817" v="38" actId="1076"/>
          <ac:picMkLst>
            <pc:docMk/>
            <pc:sldMk cId="1662787864" sldId="11204"/>
            <ac:picMk id="4" creationId="{B4A844F6-D4AC-45C4-B060-FE3265308930}"/>
          </ac:picMkLst>
        </pc:picChg>
      </pc:sldChg>
      <pc:sldChg chg="delSp modSp del">
        <pc:chgData name="Progyna Khondkar" userId="40eb878f-adac-48a8-8083-af2ad8d747f8" providerId="ADAL" clId="{CE8F5026-B8FF-4D85-89E9-0AFB8ACCBF38}" dt="2025-02-02T15:07:50.882" v="70" actId="47"/>
        <pc:sldMkLst>
          <pc:docMk/>
          <pc:sldMk cId="3913989601" sldId="11205"/>
        </pc:sldMkLst>
        <pc:picChg chg="del mod">
          <ac:chgData name="Progyna Khondkar" userId="40eb878f-adac-48a8-8083-af2ad8d747f8" providerId="ADAL" clId="{CE8F5026-B8FF-4D85-89E9-0AFB8ACCBF38}" dt="2025-02-02T15:06:59.811" v="64" actId="21"/>
          <ac:picMkLst>
            <pc:docMk/>
            <pc:sldMk cId="3913989601" sldId="11205"/>
            <ac:picMk id="4097" creationId="{3A4AF18F-A710-4A74-8C28-8F4F59923F51}"/>
          </ac:picMkLst>
        </pc:picChg>
      </pc:sldChg>
      <pc:sldChg chg="addSp delSp modSp new mod modTransition">
        <pc:chgData name="Progyna Khondkar" userId="40eb878f-adac-48a8-8083-af2ad8d747f8" providerId="ADAL" clId="{CE8F5026-B8FF-4D85-89E9-0AFB8ACCBF38}" dt="2025-02-02T18:38:49.515" v="684"/>
        <pc:sldMkLst>
          <pc:docMk/>
          <pc:sldMk cId="1957578878" sldId="11206"/>
        </pc:sldMkLst>
        <pc:spChg chg="del">
          <ac:chgData name="Progyna Khondkar" userId="40eb878f-adac-48a8-8083-af2ad8d747f8" providerId="ADAL" clId="{CE8F5026-B8FF-4D85-89E9-0AFB8ACCBF38}" dt="2025-02-02T15:05:15.907" v="48" actId="478"/>
          <ac:spMkLst>
            <pc:docMk/>
            <pc:sldMk cId="1957578878" sldId="11206"/>
            <ac:spMk id="2" creationId="{1E3DCCAE-5C12-4C39-BB35-BEAE6D6E139E}"/>
          </ac:spMkLst>
        </pc:spChg>
        <pc:spChg chg="mod">
          <ac:chgData name="Progyna Khondkar" userId="40eb878f-adac-48a8-8083-af2ad8d747f8" providerId="ADAL" clId="{CE8F5026-B8FF-4D85-89E9-0AFB8ACCBF38}" dt="2025-02-02T15:07:27.775" v="69"/>
          <ac:spMkLst>
            <pc:docMk/>
            <pc:sldMk cId="1957578878" sldId="11206"/>
            <ac:spMk id="3" creationId="{898D8E5E-425F-4304-BC51-D1917D726446}"/>
          </ac:spMkLst>
        </pc:spChg>
        <pc:spChg chg="add mod">
          <ac:chgData name="Progyna Khondkar" userId="40eb878f-adac-48a8-8083-af2ad8d747f8" providerId="ADAL" clId="{CE8F5026-B8FF-4D85-89E9-0AFB8ACCBF38}" dt="2025-02-02T15:06:09.241" v="57" actId="14100"/>
          <ac:spMkLst>
            <pc:docMk/>
            <pc:sldMk cId="1957578878" sldId="11206"/>
            <ac:spMk id="4" creationId="{5C94A4F3-B54A-41EB-8DFF-08CD0C3F00C5}"/>
          </ac:spMkLst>
        </pc:spChg>
        <pc:spChg chg="add mod">
          <ac:chgData name="Progyna Khondkar" userId="40eb878f-adac-48a8-8083-af2ad8d747f8" providerId="ADAL" clId="{CE8F5026-B8FF-4D85-89E9-0AFB8ACCBF38}" dt="2025-02-02T15:06:54.723" v="63" actId="14100"/>
          <ac:spMkLst>
            <pc:docMk/>
            <pc:sldMk cId="1957578878" sldId="11206"/>
            <ac:spMk id="5" creationId="{A69FFE4C-B5DC-43A2-9EE0-34FC4F1C189F}"/>
          </ac:spMkLst>
        </pc:spChg>
        <pc:picChg chg="add del mod">
          <ac:chgData name="Progyna Khondkar" userId="40eb878f-adac-48a8-8083-af2ad8d747f8" providerId="ADAL" clId="{CE8F5026-B8FF-4D85-89E9-0AFB8ACCBF38}" dt="2025-02-02T18:35:17.855" v="683"/>
          <ac:picMkLst>
            <pc:docMk/>
            <pc:sldMk cId="1957578878" sldId="11206"/>
            <ac:picMk id="2" creationId="{59BEA307-82DC-4807-A6F8-40ED2776FDE1}"/>
          </ac:picMkLst>
        </pc:picChg>
        <pc:picChg chg="add mod">
          <ac:chgData name="Progyna Khondkar" userId="40eb878f-adac-48a8-8083-af2ad8d747f8" providerId="ADAL" clId="{CE8F5026-B8FF-4D85-89E9-0AFB8ACCBF38}" dt="2025-02-02T15:07:15.655" v="68" actId="1076"/>
          <ac:picMkLst>
            <pc:docMk/>
            <pc:sldMk cId="1957578878" sldId="11206"/>
            <ac:picMk id="6" creationId="{651CB8C0-7E31-4054-B29E-AF2521743097}"/>
          </ac:picMkLst>
        </pc:picChg>
        <pc:picChg chg="add del mod">
          <ac:chgData name="Progyna Khondkar" userId="40eb878f-adac-48a8-8083-af2ad8d747f8" providerId="ADAL" clId="{CE8F5026-B8FF-4D85-89E9-0AFB8ACCBF38}" dt="2025-02-02T18:38:49.515" v="684"/>
          <ac:picMkLst>
            <pc:docMk/>
            <pc:sldMk cId="1957578878" sldId="11206"/>
            <ac:picMk id="7" creationId="{217E5F2C-4F55-4BEF-AFB5-5F89DAD61B14}"/>
          </ac:picMkLst>
        </pc:picChg>
        <pc:picChg chg="add mod">
          <ac:chgData name="Progyna Khondkar" userId="40eb878f-adac-48a8-8083-af2ad8d747f8" providerId="ADAL" clId="{CE8F5026-B8FF-4D85-89E9-0AFB8ACCBF38}" dt="2025-02-02T18:38:49.515" v="684"/>
          <ac:picMkLst>
            <pc:docMk/>
            <pc:sldMk cId="1957578878" sldId="11206"/>
            <ac:picMk id="8" creationId="{DE177206-1411-4A47-9A67-FC94ECB3BB22}"/>
          </ac:picMkLst>
        </pc:picChg>
      </pc:sldChg>
      <pc:sldChg chg="addSp modSp new mod modTransition">
        <pc:chgData name="Progyna Khondkar" userId="40eb878f-adac-48a8-8083-af2ad8d747f8" providerId="ADAL" clId="{CE8F5026-B8FF-4D85-89E9-0AFB8ACCBF38}" dt="2025-02-02T18:48:09.521" v="686"/>
        <pc:sldMkLst>
          <pc:docMk/>
          <pc:sldMk cId="413100403" sldId="11207"/>
        </pc:sldMkLst>
        <pc:spChg chg="mod">
          <ac:chgData name="Progyna Khondkar" userId="40eb878f-adac-48a8-8083-af2ad8d747f8" providerId="ADAL" clId="{CE8F5026-B8FF-4D85-89E9-0AFB8ACCBF38}" dt="2025-02-02T15:25:36.588" v="168" actId="1076"/>
          <ac:spMkLst>
            <pc:docMk/>
            <pc:sldMk cId="413100403" sldId="11207"/>
            <ac:spMk id="2" creationId="{A57E39E7-1511-4C74-9C57-515E68A002CE}"/>
          </ac:spMkLst>
        </pc:spChg>
        <pc:spChg chg="mod">
          <ac:chgData name="Progyna Khondkar" userId="40eb878f-adac-48a8-8083-af2ad8d747f8" providerId="ADAL" clId="{CE8F5026-B8FF-4D85-89E9-0AFB8ACCBF38}" dt="2025-02-02T15:12:59.943" v="96" actId="313"/>
          <ac:spMkLst>
            <pc:docMk/>
            <pc:sldMk cId="413100403" sldId="11207"/>
            <ac:spMk id="3" creationId="{07BD1240-3B8A-45D0-A094-9E3646086B1D}"/>
          </ac:spMkLst>
        </pc:spChg>
        <pc:picChg chg="add mod">
          <ac:chgData name="Progyna Khondkar" userId="40eb878f-adac-48a8-8083-af2ad8d747f8" providerId="ADAL" clId="{CE8F5026-B8FF-4D85-89E9-0AFB8ACCBF38}" dt="2025-02-02T18:48:09.521" v="686"/>
          <ac:picMkLst>
            <pc:docMk/>
            <pc:sldMk cId="413100403" sldId="11207"/>
            <ac:picMk id="4" creationId="{21934FBF-DA59-4946-B327-AE5C50963D1B}"/>
          </ac:picMkLst>
        </pc:picChg>
      </pc:sldChg>
      <pc:sldChg chg="new del">
        <pc:chgData name="Progyna Khondkar" userId="40eb878f-adac-48a8-8083-af2ad8d747f8" providerId="ADAL" clId="{CE8F5026-B8FF-4D85-89E9-0AFB8ACCBF38}" dt="2025-02-02T15:25:52.723" v="171" actId="47"/>
        <pc:sldMkLst>
          <pc:docMk/>
          <pc:sldMk cId="997721057" sldId="11208"/>
        </pc:sldMkLst>
      </pc:sldChg>
      <pc:sldChg chg="addSp modSp add mod modTransition">
        <pc:chgData name="Progyna Khondkar" userId="40eb878f-adac-48a8-8083-af2ad8d747f8" providerId="ADAL" clId="{CE8F5026-B8FF-4D85-89E9-0AFB8ACCBF38}" dt="2025-02-02T18:48:09.521" v="686"/>
        <pc:sldMkLst>
          <pc:docMk/>
          <pc:sldMk cId="777733912" sldId="11209"/>
        </pc:sldMkLst>
        <pc:spChg chg="mod">
          <ac:chgData name="Progyna Khondkar" userId="40eb878f-adac-48a8-8083-af2ad8d747f8" providerId="ADAL" clId="{CE8F5026-B8FF-4D85-89E9-0AFB8ACCBF38}" dt="2025-02-02T15:31:44.374" v="237" actId="5793"/>
          <ac:spMkLst>
            <pc:docMk/>
            <pc:sldMk cId="777733912" sldId="11209"/>
            <ac:spMk id="2" creationId="{A57E39E7-1511-4C74-9C57-515E68A002CE}"/>
          </ac:spMkLst>
        </pc:spChg>
        <pc:picChg chg="add mod">
          <ac:chgData name="Progyna Khondkar" userId="40eb878f-adac-48a8-8083-af2ad8d747f8" providerId="ADAL" clId="{CE8F5026-B8FF-4D85-89E9-0AFB8ACCBF38}" dt="2025-02-02T18:48:09.521" v="686"/>
          <ac:picMkLst>
            <pc:docMk/>
            <pc:sldMk cId="777733912" sldId="11209"/>
            <ac:picMk id="4" creationId="{EFC8FF41-ABBB-4C2E-ADF0-9803C7D6C658}"/>
          </ac:picMkLst>
        </pc:picChg>
      </pc:sldChg>
      <pc:sldChg chg="addSp modSp add mod modTransition">
        <pc:chgData name="Progyna Khondkar" userId="40eb878f-adac-48a8-8083-af2ad8d747f8" providerId="ADAL" clId="{CE8F5026-B8FF-4D85-89E9-0AFB8ACCBF38}" dt="2025-02-02T18:48:09.521" v="686"/>
        <pc:sldMkLst>
          <pc:docMk/>
          <pc:sldMk cId="36226937" sldId="11210"/>
        </pc:sldMkLst>
        <pc:spChg chg="mod">
          <ac:chgData name="Progyna Khondkar" userId="40eb878f-adac-48a8-8083-af2ad8d747f8" providerId="ADAL" clId="{CE8F5026-B8FF-4D85-89E9-0AFB8ACCBF38}" dt="2025-02-02T16:00:50.166" v="448" actId="20577"/>
          <ac:spMkLst>
            <pc:docMk/>
            <pc:sldMk cId="36226937" sldId="11210"/>
            <ac:spMk id="2" creationId="{A57E39E7-1511-4C74-9C57-515E68A002CE}"/>
          </ac:spMkLst>
        </pc:spChg>
        <pc:picChg chg="add mod">
          <ac:chgData name="Progyna Khondkar" userId="40eb878f-adac-48a8-8083-af2ad8d747f8" providerId="ADAL" clId="{CE8F5026-B8FF-4D85-89E9-0AFB8ACCBF38}" dt="2025-02-02T18:48:09.521" v="686"/>
          <ac:picMkLst>
            <pc:docMk/>
            <pc:sldMk cId="36226937" sldId="11210"/>
            <ac:picMk id="4" creationId="{7521D3BC-BB83-48E8-9E38-87355773FA91}"/>
          </ac:picMkLst>
        </pc:picChg>
      </pc:sldChg>
      <pc:sldChg chg="addSp delSp modSp add mod modTransition">
        <pc:chgData name="Progyna Khondkar" userId="40eb878f-adac-48a8-8083-af2ad8d747f8" providerId="ADAL" clId="{CE8F5026-B8FF-4D85-89E9-0AFB8ACCBF38}" dt="2025-02-02T18:52:13.738" v="688"/>
        <pc:sldMkLst>
          <pc:docMk/>
          <pc:sldMk cId="1339841503" sldId="11211"/>
        </pc:sldMkLst>
        <pc:spChg chg="mod">
          <ac:chgData name="Progyna Khondkar" userId="40eb878f-adac-48a8-8083-af2ad8d747f8" providerId="ADAL" clId="{CE8F5026-B8FF-4D85-89E9-0AFB8ACCBF38}" dt="2025-02-02T16:18:30.558" v="653" actId="20577"/>
          <ac:spMkLst>
            <pc:docMk/>
            <pc:sldMk cId="1339841503" sldId="11211"/>
            <ac:spMk id="2" creationId="{A57E39E7-1511-4C74-9C57-515E68A002CE}"/>
          </ac:spMkLst>
        </pc:spChg>
        <pc:picChg chg="add del mod">
          <ac:chgData name="Progyna Khondkar" userId="40eb878f-adac-48a8-8083-af2ad8d747f8" providerId="ADAL" clId="{CE8F5026-B8FF-4D85-89E9-0AFB8ACCBF38}" dt="2025-02-02T18:49:45.607" v="687"/>
          <ac:picMkLst>
            <pc:docMk/>
            <pc:sldMk cId="1339841503" sldId="11211"/>
            <ac:picMk id="4" creationId="{9292E7C4-E09B-4F51-81BD-D4724A2DE10A}"/>
          </ac:picMkLst>
        </pc:picChg>
        <pc:picChg chg="add del mod">
          <ac:chgData name="Progyna Khondkar" userId="40eb878f-adac-48a8-8083-af2ad8d747f8" providerId="ADAL" clId="{CE8F5026-B8FF-4D85-89E9-0AFB8ACCBF38}" dt="2025-02-02T18:52:13.738" v="688"/>
          <ac:picMkLst>
            <pc:docMk/>
            <pc:sldMk cId="1339841503" sldId="11211"/>
            <ac:picMk id="5" creationId="{292566F8-943A-4663-BAC6-BC4511C7DBD3}"/>
          </ac:picMkLst>
        </pc:picChg>
        <pc:picChg chg="add mod">
          <ac:chgData name="Progyna Khondkar" userId="40eb878f-adac-48a8-8083-af2ad8d747f8" providerId="ADAL" clId="{CE8F5026-B8FF-4D85-89E9-0AFB8ACCBF38}" dt="2025-02-02T18:52:13.738" v="688"/>
          <ac:picMkLst>
            <pc:docMk/>
            <pc:sldMk cId="1339841503" sldId="11211"/>
            <ac:picMk id="6" creationId="{5B5EFD77-3EDC-452B-9A48-D8EC26FF525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30.23256" units="1/cm"/>
          <inkml:channelProperty channel="Y" name="resolution" value="74.22681" units="1/cm"/>
          <inkml:channelProperty channel="T" name="resolution" value="1" units="1/dev"/>
        </inkml:channelProperties>
      </inkml:inkSource>
      <inkml:timestamp xml:id="ts0" timeString="2025-02-02T18:11:23.9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28321 8002 0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CB9CBCE6-E249-9861-89FA-30EC91B8E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2774B-D866-4A27-916C-C9683583E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21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99B91-008A-49DD-8794-62DFD4BCF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589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BF5C5C-DF86-4906-83E0-5936740EB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343" y="5765899"/>
            <a:ext cx="1139905" cy="637709"/>
          </a:xfrm>
          <a:prstGeom prst="rect">
            <a:avLst/>
          </a:prstGeom>
        </p:spPr>
      </p:pic>
      <p:pic>
        <p:nvPicPr>
          <p:cNvPr id="9" name="Picture 8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AA7EFE6D-8A15-CB1B-7557-2516CC025E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12" y="668695"/>
            <a:ext cx="3919576" cy="2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2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E9C2-F2E7-4DE4-AE61-24C0D4E3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82B70-D5BC-4E09-B48A-6770AC9F5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41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349B1-7935-4DCD-9A12-9DE5F7E9C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2DA99-E0C5-4CEF-A837-8BC75A9D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176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Tighter Content L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30" y="1188720"/>
            <a:ext cx="11255827" cy="51467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spcBef>
                <a:spcPts val="1600"/>
              </a:spcBef>
              <a:spcAft>
                <a:spcPts val="300"/>
              </a:spcAft>
              <a:defRPr lang="en-US" dirty="0"/>
            </a:lvl1pPr>
            <a:lvl2pPr>
              <a:spcBef>
                <a:spcPts val="0"/>
              </a:spcBef>
              <a:defRPr lang="en-US" dirty="0"/>
            </a:lvl2pPr>
            <a:lvl3pPr>
              <a:spcBef>
                <a:spcPts val="400"/>
              </a:spcBef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ACACC4-4AF0-4A8A-B447-116F2CD7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365125"/>
            <a:ext cx="11612880" cy="565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346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3EF33-BD1A-4B1C-9E73-64BD301C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C42AA-B2DC-490A-BCE7-F9FCAA38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03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838D85DA-2C1C-7BD9-FA4A-D8C4725C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7C49C-7933-4393-901B-503549FE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925F3-3EA8-4255-B151-68B28F8D9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11538C-F00A-4E7F-B07D-CA04B9571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67" y="5846021"/>
            <a:ext cx="1139905" cy="637709"/>
          </a:xfrm>
          <a:prstGeom prst="rect">
            <a:avLst/>
          </a:prstGeom>
        </p:spPr>
      </p:pic>
      <p:pic>
        <p:nvPicPr>
          <p:cNvPr id="6" name="Picture 5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686AF9FC-F8B7-57B3-C753-890E6DB4EF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537803"/>
            <a:ext cx="2429006" cy="16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3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A504-A3D6-40D3-801F-1F1B0369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4251-B260-4AA3-89A7-C2AAF6454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5724-6C95-43BB-86F2-C4DB042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05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BC43-56EE-49F9-81F6-68AF27F3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34154-D304-4A36-8C0F-CE37FC38F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D6FC9-3E76-43FD-8A53-62FDED932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86964-5C69-495F-89E4-A84614FFC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EA5DD-7FDF-4DA0-BE67-612A0C3D2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96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FCF3C9B8-FD7A-CEA4-2D78-244D6671D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11E4E-992F-462D-84FD-744926456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376EB0-8C47-409B-B015-F118A863C4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47" y="5780285"/>
            <a:ext cx="1139905" cy="6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66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A503-B092-4E55-A341-2080B195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E4018-2050-4501-9EF5-187E31BE2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1BB1B-4DC6-4E5D-B124-A76712A00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8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E226-148C-4FF8-A4B4-89EBA96F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90C3B-3129-4331-887D-5DD6D8C58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5A1A8-9307-4221-B842-0C92B508E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06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triangle pattern&#10;&#10;Description automatically generated">
            <a:extLst>
              <a:ext uri="{FF2B5EF4-FFF2-40B4-BE49-F238E27FC236}">
                <a16:creationId xmlns:a16="http://schemas.microsoft.com/office/drawing/2014/main" id="{D775B9EB-1EE2-3BB1-EF8E-75606E68AD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C425F-F25D-4BA7-A9B8-4BC37CFD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7EB06-2BE0-495F-8624-2707A47B8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5D967B-0316-4E0C-B5E6-DC51B8DFC63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4" y="6090913"/>
            <a:ext cx="1078993" cy="6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customXml" Target="../ink/ink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11.emf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C65A-7D1C-46E6-88FA-4BE715869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31" y="2299570"/>
            <a:ext cx="11969261" cy="2387600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  <a:latin typeface="+mn-lt"/>
                <a:ea typeface="Times New Roman" panose="02020603050405020304" pitchFamily="18" charset="0"/>
              </a:rPr>
              <a:t>What’s New in IEEE 1801 and Why?</a:t>
            </a:r>
            <a:endParaRPr lang="en-US" sz="4400" dirty="0">
              <a:latin typeface="+mn-lt"/>
            </a:endParaRP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6EC292F7-A3EA-4989-AA8A-441228AC7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809344"/>
            <a:ext cx="8534400" cy="1752600"/>
          </a:xfrm>
        </p:spPr>
        <p:txBody>
          <a:bodyPr>
            <a:normAutofit/>
          </a:bodyPr>
          <a:lstStyle/>
          <a:p>
            <a:r>
              <a:rPr lang="en-US" sz="3200" dirty="0"/>
              <a:t>Progyna Khondkar</a:t>
            </a:r>
          </a:p>
          <a:p>
            <a:r>
              <a:rPr lang="en-US" sz="3200" dirty="0"/>
              <a:t> </a:t>
            </a:r>
            <a:r>
              <a:rPr lang="en-US" sz="2800" dirty="0"/>
              <a:t>progyna@cadence.com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0F580-387F-48E3-AE07-90F046DB3D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3882" y="5913915"/>
            <a:ext cx="3272670" cy="61240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7098AC1-185B-4968-B9CB-F62F973E8120}"/>
                  </a:ext>
                </a:extLst>
              </p14:cNvPr>
              <p14:cNvContentPartPr/>
              <p14:nvPr/>
            </p14:nvContentPartPr>
            <p14:xfrm>
              <a:off x="10195560" y="2880720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7098AC1-185B-4968-B9CB-F62F973E81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79720" y="281736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09A90A6-DF92-4065-8874-35CC2C36B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7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7"/>
    </mc:Choice>
    <mc:Fallback>
      <p:transition spd="slow" advTm="1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25D251-4562-43CE-B9F6-16F056E3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26010"/>
            <a:ext cx="11612880" cy="565150"/>
          </a:xfrm>
        </p:spPr>
        <p:txBody>
          <a:bodyPr>
            <a:normAutofit fontScale="90000"/>
          </a:bodyPr>
          <a:lstStyle/>
          <a:p>
            <a:r>
              <a:rPr lang="en-US" dirty="0"/>
              <a:t>UPF 3.0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98D08-65D1-4DEA-B929-BEF64224185C}"/>
              </a:ext>
            </a:extLst>
          </p:cNvPr>
          <p:cNvSpPr/>
          <p:nvPr/>
        </p:nvSpPr>
        <p:spPr>
          <a:xfrm>
            <a:off x="316525" y="869703"/>
            <a:ext cx="2498570" cy="869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Navigation: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set_scope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set_design_top</a:t>
            </a:r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B55C8-51D7-45DC-8CBC-761EC5C4991E}"/>
              </a:ext>
            </a:extLst>
          </p:cNvPr>
          <p:cNvSpPr/>
          <p:nvPr/>
        </p:nvSpPr>
        <p:spPr>
          <a:xfrm>
            <a:off x="306935" y="1868999"/>
            <a:ext cx="2498570" cy="10433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Supply Nets: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create_supply_port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create_supply_net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connect_supply_net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create_power_switch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93C32-78DF-4F21-9AF3-5D52DCBF8520}"/>
              </a:ext>
            </a:extLst>
          </p:cNvPr>
          <p:cNvSpPr/>
          <p:nvPr/>
        </p:nvSpPr>
        <p:spPr>
          <a:xfrm>
            <a:off x="306935" y="4108965"/>
            <a:ext cx="2514574" cy="17312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Power States: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add_port_state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-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create_pst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- add_pst_state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describe_state_transition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200" dirty="0">
                <a:solidFill>
                  <a:srgbClr val="9900CC"/>
                </a:solidFill>
              </a:rPr>
              <a:t>- add_power_state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r>
              <a:rPr lang="en-US" sz="1200" dirty="0">
                <a:solidFill>
                  <a:srgbClr val="C00000"/>
                </a:solidFill>
              </a:rPr>
              <a:t>  - add_supply_state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  - add_state_transition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  - create_power_state_group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FA014-FC00-4DFC-A04C-1D6EA11ED693}"/>
              </a:ext>
            </a:extLst>
          </p:cNvPr>
          <p:cNvSpPr/>
          <p:nvPr/>
        </p:nvSpPr>
        <p:spPr>
          <a:xfrm>
            <a:off x="3176840" y="889102"/>
            <a:ext cx="2541668" cy="7156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 err="1">
                <a:solidFill>
                  <a:srgbClr val="000000"/>
                </a:solidFill>
              </a:rPr>
              <a:t>Simstates</a:t>
            </a:r>
            <a:r>
              <a:rPr lang="en-US" sz="12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add_power_state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set_simstate_behavior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A1730-415B-4FE5-9008-E7722288CECB}"/>
              </a:ext>
            </a:extLst>
          </p:cNvPr>
          <p:cNvSpPr/>
          <p:nvPr/>
        </p:nvSpPr>
        <p:spPr>
          <a:xfrm>
            <a:off x="306935" y="3061261"/>
            <a:ext cx="2498570" cy="898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Power Domains: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create_power_domain</a:t>
            </a:r>
          </a:p>
          <a:p>
            <a:r>
              <a:rPr lang="en-US" sz="1200" dirty="0">
                <a:solidFill>
                  <a:srgbClr val="FFFFFF">
                    <a:lumMod val="50000"/>
                  </a:srgbClr>
                </a:solidFill>
              </a:rPr>
              <a:t>  - </a:t>
            </a:r>
            <a:r>
              <a:rPr lang="en-US" sz="1200" dirty="0" err="1">
                <a:solidFill>
                  <a:srgbClr val="FFFFFF">
                    <a:lumMod val="50000"/>
                  </a:srgbClr>
                </a:solidFill>
              </a:rPr>
              <a:t>set_domain_supply_net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create_composite_domain</a:t>
            </a:r>
            <a:endParaRPr lang="en-US" sz="1200" dirty="0">
              <a:solidFill>
                <a:srgbClr val="9900CC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79C0B-6C7D-4D9C-A560-6DC2B08DBEA8}"/>
              </a:ext>
            </a:extLst>
          </p:cNvPr>
          <p:cNvSpPr/>
          <p:nvPr/>
        </p:nvSpPr>
        <p:spPr>
          <a:xfrm>
            <a:off x="6211496" y="3713494"/>
            <a:ext cx="2390188" cy="212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Code Management: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upf_version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load_upf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save_upf</a:t>
            </a:r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load_upf_protected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load_simstate_behavior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find_objects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begin_power_model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end_power_model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apply_power_model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  </a:t>
            </a:r>
            <a:r>
              <a:rPr lang="en-US" sz="1200" dirty="0">
                <a:solidFill>
                  <a:srgbClr val="C00000"/>
                </a:solidFill>
              </a:rPr>
              <a:t>- </a:t>
            </a:r>
            <a:r>
              <a:rPr lang="en-US" sz="1200" dirty="0" err="1">
                <a:solidFill>
                  <a:srgbClr val="C00000"/>
                </a:solidFill>
              </a:rPr>
              <a:t>add_parameter</a:t>
            </a:r>
            <a:endParaRPr lang="en-US" sz="1200" dirty="0">
              <a:solidFill>
                <a:srgbClr val="C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3B708-395C-4F1B-A786-35E118974614}"/>
              </a:ext>
            </a:extLst>
          </p:cNvPr>
          <p:cNvSpPr/>
          <p:nvPr/>
        </p:nvSpPr>
        <p:spPr>
          <a:xfrm>
            <a:off x="6174691" y="2270602"/>
            <a:ext cx="2402545" cy="8515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HDL Interface: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bind_checker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create_hdl2upf_vct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create_upf2hdl_vct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72D216-D0E3-467B-954E-7D9A502E4BFD}"/>
              </a:ext>
            </a:extLst>
          </p:cNvPr>
          <p:cNvSpPr/>
          <p:nvPr/>
        </p:nvSpPr>
        <p:spPr>
          <a:xfrm>
            <a:off x="3173515" y="4260870"/>
            <a:ext cx="2544993" cy="15793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Strategies: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</a:t>
            </a:r>
            <a:r>
              <a:rPr lang="en-US" sz="1200" dirty="0">
                <a:solidFill>
                  <a:srgbClr val="996600"/>
                </a:solidFill>
              </a:rPr>
              <a:t>- </a:t>
            </a:r>
            <a:r>
              <a:rPr lang="en-US" sz="1200" dirty="0" err="1">
                <a:solidFill>
                  <a:srgbClr val="996600"/>
                </a:solidFill>
              </a:rPr>
              <a:t>set_repeater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set_retention_elements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set_retention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FFFFFF">
                    <a:lumMod val="50000"/>
                  </a:srgbClr>
                </a:solidFill>
              </a:rPr>
              <a:t>  - </a:t>
            </a:r>
            <a:r>
              <a:rPr lang="en-US" sz="1200" dirty="0" err="1">
                <a:solidFill>
                  <a:srgbClr val="FFFFFF">
                    <a:lumMod val="50000"/>
                  </a:srgbClr>
                </a:solidFill>
              </a:rPr>
              <a:t>set_retention_control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set_isolation</a:t>
            </a:r>
          </a:p>
          <a:p>
            <a:r>
              <a:rPr lang="en-US" sz="1200" dirty="0">
                <a:solidFill>
                  <a:srgbClr val="FFFFFF">
                    <a:lumMod val="50000"/>
                  </a:srgbClr>
                </a:solidFill>
              </a:rPr>
              <a:t>  - </a:t>
            </a:r>
            <a:r>
              <a:rPr lang="en-US" sz="1200" dirty="0" err="1">
                <a:solidFill>
                  <a:srgbClr val="FFFFFF">
                    <a:lumMod val="50000"/>
                  </a:srgbClr>
                </a:solidFill>
              </a:rPr>
              <a:t>set_isolation_control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set_level_shifter</a:t>
            </a:r>
            <a:endParaRPr lang="en-US" sz="1200" dirty="0">
              <a:solidFill>
                <a:srgbClr val="9900C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82DA02-D50F-423E-9D61-62140E2A6D27}"/>
              </a:ext>
            </a:extLst>
          </p:cNvPr>
          <p:cNvSpPr/>
          <p:nvPr/>
        </p:nvSpPr>
        <p:spPr>
          <a:xfrm>
            <a:off x="9099669" y="872741"/>
            <a:ext cx="2522996" cy="8703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Attributes:</a:t>
            </a:r>
            <a:endParaRPr lang="en-US" sz="1200" dirty="0">
              <a:solidFill>
                <a:srgbClr val="FFFFFF">
                  <a:lumMod val="65000"/>
                </a:srgbClr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set_port_attributes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set_design_attributes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HDL and Liberty attributes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8ED8C4-6F5C-4906-93BA-3AEC00E55669}"/>
              </a:ext>
            </a:extLst>
          </p:cNvPr>
          <p:cNvSpPr/>
          <p:nvPr/>
        </p:nvSpPr>
        <p:spPr>
          <a:xfrm>
            <a:off x="3173516" y="1808881"/>
            <a:ext cx="2544992" cy="12137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Supply Sets: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create_supply_set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supply set handles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associate_supply_set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connect_supply_set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  </a:t>
            </a:r>
            <a:r>
              <a:rPr lang="en-US" sz="1200" dirty="0">
                <a:solidFill>
                  <a:srgbClr val="996600"/>
                </a:solidFill>
              </a:rPr>
              <a:t>- set_equivalent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DB27B5-C919-4A2B-A396-C9A6CE2B816F}"/>
              </a:ext>
            </a:extLst>
          </p:cNvPr>
          <p:cNvSpPr/>
          <p:nvPr/>
        </p:nvSpPr>
        <p:spPr>
          <a:xfrm>
            <a:off x="9107769" y="2062832"/>
            <a:ext cx="2514896" cy="14026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Power Management Cells:</a:t>
            </a: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define_always_on_cell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define_diode_clamp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define_isolation_cell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define_level_shifter_cell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define_power_switch_cell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define_retention_cell</a:t>
            </a:r>
            <a:endParaRPr lang="en-US" sz="1200" dirty="0">
              <a:solidFill>
                <a:srgbClr val="9966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9817D3-270C-4DE0-974A-FDDA39B6C75B}"/>
              </a:ext>
            </a:extLst>
          </p:cNvPr>
          <p:cNvSpPr/>
          <p:nvPr/>
        </p:nvSpPr>
        <p:spPr>
          <a:xfrm>
            <a:off x="9107769" y="3785219"/>
            <a:ext cx="2514896" cy="1228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Implementation: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map_retention_cell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FFFFFF">
                    <a:lumMod val="50000"/>
                  </a:srgbClr>
                </a:solidFill>
              </a:rPr>
              <a:t>  - </a:t>
            </a:r>
            <a:r>
              <a:rPr lang="en-US" sz="1200" dirty="0" err="1">
                <a:solidFill>
                  <a:srgbClr val="FFFFFF">
                    <a:lumMod val="50000"/>
                  </a:srgbClr>
                </a:solidFill>
              </a:rPr>
              <a:t>map_isolation_cell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1200" dirty="0">
                <a:solidFill>
                  <a:srgbClr val="FFFFFF">
                    <a:lumMod val="50000"/>
                  </a:srgbClr>
                </a:solidFill>
              </a:rPr>
              <a:t>  - </a:t>
            </a:r>
            <a:r>
              <a:rPr lang="en-US" sz="1200" dirty="0" err="1">
                <a:solidFill>
                  <a:srgbClr val="FFFFFF">
                    <a:lumMod val="50000"/>
                  </a:srgbClr>
                </a:solidFill>
              </a:rPr>
              <a:t>map_level_shifter_cell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map_power_switch_cell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use_interface_cell</a:t>
            </a:r>
            <a:endParaRPr lang="en-US" sz="1200" dirty="0">
              <a:solidFill>
                <a:srgbClr val="9900CC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1F09AC-9F1B-4F73-9C94-1E3E2827EA7D}"/>
              </a:ext>
            </a:extLst>
          </p:cNvPr>
          <p:cNvSpPr/>
          <p:nvPr/>
        </p:nvSpPr>
        <p:spPr>
          <a:xfrm>
            <a:off x="6224324" y="870449"/>
            <a:ext cx="2402545" cy="8686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Control Logic: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create_logic_port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create_logic_net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connect_logic_net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A2D6EF-64A8-49D4-8665-CD5C1F380F87}"/>
              </a:ext>
            </a:extLst>
          </p:cNvPr>
          <p:cNvSpPr/>
          <p:nvPr/>
        </p:nvSpPr>
        <p:spPr>
          <a:xfrm>
            <a:off x="3175232" y="3212756"/>
            <a:ext cx="2543277" cy="7194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variation and correlation: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</a:t>
            </a:r>
            <a:r>
              <a:rPr lang="en-US" sz="1200" dirty="0">
                <a:solidFill>
                  <a:srgbClr val="C00000"/>
                </a:solidFill>
              </a:rPr>
              <a:t>- </a:t>
            </a:r>
            <a:r>
              <a:rPr lang="en-US" sz="1200" dirty="0" err="1">
                <a:solidFill>
                  <a:srgbClr val="C00000"/>
                </a:solidFill>
              </a:rPr>
              <a:t>set_correlated</a:t>
            </a:r>
            <a:endParaRPr lang="en-US" sz="1200" dirty="0">
              <a:solidFill>
                <a:srgbClr val="C00000"/>
              </a:solidFill>
            </a:endParaRPr>
          </a:p>
          <a:p>
            <a:r>
              <a:rPr lang="en-US" sz="1200" dirty="0">
                <a:solidFill>
                  <a:srgbClr val="C00000"/>
                </a:solidFill>
              </a:rPr>
              <a:t>  - </a:t>
            </a:r>
            <a:r>
              <a:rPr lang="en-US" sz="1200" dirty="0" err="1">
                <a:solidFill>
                  <a:srgbClr val="C00000"/>
                </a:solidFill>
              </a:rPr>
              <a:t>set_variation</a:t>
            </a:r>
            <a:endParaRPr lang="en-US" sz="1200" dirty="0">
              <a:solidFill>
                <a:srgbClr val="C00000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DAE343-6C04-499B-AA9F-D8D02FCC8584}"/>
              </a:ext>
            </a:extLst>
          </p:cNvPr>
          <p:cNvSpPr/>
          <p:nvPr/>
        </p:nvSpPr>
        <p:spPr>
          <a:xfrm>
            <a:off x="359343" y="3464039"/>
            <a:ext cx="2446162" cy="238979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C22556-D1B9-484A-B146-BEE11BBBFFC4}"/>
              </a:ext>
            </a:extLst>
          </p:cNvPr>
          <p:cNvSpPr/>
          <p:nvPr/>
        </p:nvSpPr>
        <p:spPr>
          <a:xfrm>
            <a:off x="80667" y="3424853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BED3E3-430E-4DFA-8D21-12F6BDA06D7E}"/>
              </a:ext>
            </a:extLst>
          </p:cNvPr>
          <p:cNvCxnSpPr/>
          <p:nvPr/>
        </p:nvCxnSpPr>
        <p:spPr>
          <a:xfrm>
            <a:off x="80667" y="3424853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DFCB1A-E3C5-4403-ADD4-799E7B8812F7}"/>
              </a:ext>
            </a:extLst>
          </p:cNvPr>
          <p:cNvCxnSpPr/>
          <p:nvPr/>
        </p:nvCxnSpPr>
        <p:spPr>
          <a:xfrm flipH="1">
            <a:off x="80667" y="3424853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BFF08-1A47-45E0-A345-8113DD8F36B3}"/>
              </a:ext>
            </a:extLst>
          </p:cNvPr>
          <p:cNvSpPr/>
          <p:nvPr/>
        </p:nvSpPr>
        <p:spPr>
          <a:xfrm>
            <a:off x="350635" y="4351804"/>
            <a:ext cx="2446162" cy="722814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723345-2A53-4D3E-AD80-51FD84AD7C1E}"/>
              </a:ext>
            </a:extLst>
          </p:cNvPr>
          <p:cNvSpPr/>
          <p:nvPr/>
        </p:nvSpPr>
        <p:spPr>
          <a:xfrm>
            <a:off x="80667" y="4415453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C5CDBD-41ED-445C-AFC8-EF228C7804FA}"/>
              </a:ext>
            </a:extLst>
          </p:cNvPr>
          <p:cNvCxnSpPr/>
          <p:nvPr/>
        </p:nvCxnSpPr>
        <p:spPr>
          <a:xfrm>
            <a:off x="80667" y="4415453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4E45A7-1DA3-4314-8FEA-A562EEF98EB5}"/>
              </a:ext>
            </a:extLst>
          </p:cNvPr>
          <p:cNvCxnSpPr/>
          <p:nvPr/>
        </p:nvCxnSpPr>
        <p:spPr>
          <a:xfrm flipH="1">
            <a:off x="80667" y="4415453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3C818-4C9D-4ADD-9210-3D5BAB377333}"/>
              </a:ext>
            </a:extLst>
          </p:cNvPr>
          <p:cNvSpPr/>
          <p:nvPr/>
        </p:nvSpPr>
        <p:spPr>
          <a:xfrm>
            <a:off x="80667" y="5329853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BEB668-A344-4D7B-90F7-0CDDA99FAE92}"/>
              </a:ext>
            </a:extLst>
          </p:cNvPr>
          <p:cNvCxnSpPr>
            <a:stCxn id="26" idx="1"/>
            <a:endCxn id="26" idx="2"/>
          </p:cNvCxnSpPr>
          <p:nvPr/>
        </p:nvCxnSpPr>
        <p:spPr>
          <a:xfrm>
            <a:off x="80667" y="5468936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C309D0-BEC1-4986-AB7A-BA8A196BD212}"/>
              </a:ext>
            </a:extLst>
          </p:cNvPr>
          <p:cNvCxnSpPr>
            <a:stCxn id="26" idx="2"/>
          </p:cNvCxnSpPr>
          <p:nvPr/>
        </p:nvCxnSpPr>
        <p:spPr>
          <a:xfrm flipV="1">
            <a:off x="194967" y="5329853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C96C04E-0537-4788-A701-EFC58D2D206F}"/>
              </a:ext>
            </a:extLst>
          </p:cNvPr>
          <p:cNvSpPr/>
          <p:nvPr/>
        </p:nvSpPr>
        <p:spPr>
          <a:xfrm>
            <a:off x="343270" y="5259899"/>
            <a:ext cx="2453527" cy="57999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108BA8-EEE4-4B9C-B9BF-144975A61400}"/>
              </a:ext>
            </a:extLst>
          </p:cNvPr>
          <p:cNvSpPr/>
          <p:nvPr/>
        </p:nvSpPr>
        <p:spPr>
          <a:xfrm>
            <a:off x="2937081" y="3424853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8E90A2-4809-494C-BFC7-760B83656E18}"/>
              </a:ext>
            </a:extLst>
          </p:cNvPr>
          <p:cNvCxnSpPr>
            <a:stCxn id="30" idx="1"/>
            <a:endCxn id="30" idx="2"/>
          </p:cNvCxnSpPr>
          <p:nvPr/>
        </p:nvCxnSpPr>
        <p:spPr>
          <a:xfrm>
            <a:off x="2937081" y="3563936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6580FE-E2F4-47D0-B299-5CAAA8C9EF84}"/>
              </a:ext>
            </a:extLst>
          </p:cNvPr>
          <p:cNvCxnSpPr>
            <a:stCxn id="30" idx="2"/>
          </p:cNvCxnSpPr>
          <p:nvPr/>
        </p:nvCxnSpPr>
        <p:spPr>
          <a:xfrm flipV="1">
            <a:off x="3051381" y="3424853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4E6AD7F-F0D1-4A66-AD86-9D6CCE3D6364}"/>
              </a:ext>
            </a:extLst>
          </p:cNvPr>
          <p:cNvSpPr/>
          <p:nvPr/>
        </p:nvSpPr>
        <p:spPr>
          <a:xfrm>
            <a:off x="3200513" y="3271068"/>
            <a:ext cx="2492542" cy="63696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63B224-F2F0-458C-92C9-38C5234B5628}"/>
              </a:ext>
            </a:extLst>
          </p:cNvPr>
          <p:cNvSpPr/>
          <p:nvPr/>
        </p:nvSpPr>
        <p:spPr>
          <a:xfrm>
            <a:off x="3197105" y="5064240"/>
            <a:ext cx="2446162" cy="195660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355749-5476-4E77-9A1A-22DAB73B1591}"/>
              </a:ext>
            </a:extLst>
          </p:cNvPr>
          <p:cNvSpPr/>
          <p:nvPr/>
        </p:nvSpPr>
        <p:spPr>
          <a:xfrm>
            <a:off x="2918429" y="5025053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A3623D-713B-4EAF-B847-2479F954CF3D}"/>
              </a:ext>
            </a:extLst>
          </p:cNvPr>
          <p:cNvCxnSpPr/>
          <p:nvPr/>
        </p:nvCxnSpPr>
        <p:spPr>
          <a:xfrm>
            <a:off x="2918429" y="5025053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BB9DAB-4317-4E26-BF39-B9432C44C1D0}"/>
              </a:ext>
            </a:extLst>
          </p:cNvPr>
          <p:cNvCxnSpPr/>
          <p:nvPr/>
        </p:nvCxnSpPr>
        <p:spPr>
          <a:xfrm flipH="1">
            <a:off x="2918429" y="5025053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58F3F40-4168-45B7-B25A-ACCA2DD6670B}"/>
              </a:ext>
            </a:extLst>
          </p:cNvPr>
          <p:cNvSpPr/>
          <p:nvPr/>
        </p:nvSpPr>
        <p:spPr>
          <a:xfrm>
            <a:off x="3178743" y="5418605"/>
            <a:ext cx="2446162" cy="189414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299DB29-0271-4FD5-BAD4-F2AAF5B305D8}"/>
              </a:ext>
            </a:extLst>
          </p:cNvPr>
          <p:cNvSpPr/>
          <p:nvPr/>
        </p:nvSpPr>
        <p:spPr>
          <a:xfrm>
            <a:off x="2900067" y="5379418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0F2003-7071-45D8-9437-E642ECA174B9}"/>
              </a:ext>
            </a:extLst>
          </p:cNvPr>
          <p:cNvCxnSpPr/>
          <p:nvPr/>
        </p:nvCxnSpPr>
        <p:spPr>
          <a:xfrm>
            <a:off x="2900067" y="5379418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0A6A45-5B6C-4D29-A07A-5207603936C8}"/>
              </a:ext>
            </a:extLst>
          </p:cNvPr>
          <p:cNvCxnSpPr/>
          <p:nvPr/>
        </p:nvCxnSpPr>
        <p:spPr>
          <a:xfrm flipH="1">
            <a:off x="2900067" y="5379418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F4FA4BC-5858-4742-B775-2109A174B656}"/>
              </a:ext>
            </a:extLst>
          </p:cNvPr>
          <p:cNvSpPr/>
          <p:nvPr/>
        </p:nvSpPr>
        <p:spPr>
          <a:xfrm>
            <a:off x="6252867" y="5608018"/>
            <a:ext cx="2340815" cy="2286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C121D1-6C94-494A-8C56-B399331B9C63}"/>
              </a:ext>
            </a:extLst>
          </p:cNvPr>
          <p:cNvSpPr/>
          <p:nvPr/>
        </p:nvSpPr>
        <p:spPr>
          <a:xfrm>
            <a:off x="5948067" y="5558453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A60439F-5791-45E1-9228-1A0B6D928A18}"/>
              </a:ext>
            </a:extLst>
          </p:cNvPr>
          <p:cNvCxnSpPr>
            <a:stCxn id="43" idx="1"/>
            <a:endCxn id="43" idx="2"/>
          </p:cNvCxnSpPr>
          <p:nvPr/>
        </p:nvCxnSpPr>
        <p:spPr>
          <a:xfrm>
            <a:off x="5948067" y="5697536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3E37139-23BD-4A1C-B352-A3F642E2741E}"/>
              </a:ext>
            </a:extLst>
          </p:cNvPr>
          <p:cNvCxnSpPr>
            <a:stCxn id="43" idx="2"/>
          </p:cNvCxnSpPr>
          <p:nvPr/>
        </p:nvCxnSpPr>
        <p:spPr>
          <a:xfrm flipV="1">
            <a:off x="6062367" y="5558453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DC1D5F0E-6CF6-4F82-9F1E-8EF50EF85180}"/>
              </a:ext>
            </a:extLst>
          </p:cNvPr>
          <p:cNvSpPr/>
          <p:nvPr/>
        </p:nvSpPr>
        <p:spPr>
          <a:xfrm>
            <a:off x="9125891" y="4217842"/>
            <a:ext cx="2446162" cy="364744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4E6802C-D2C0-4F32-8DF7-08E2090F44C7}"/>
              </a:ext>
            </a:extLst>
          </p:cNvPr>
          <p:cNvSpPr/>
          <p:nvPr/>
        </p:nvSpPr>
        <p:spPr>
          <a:xfrm>
            <a:off x="8847215" y="4263053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125A62A-D8B3-4CA5-BBAB-3F7E30074CF6}"/>
              </a:ext>
            </a:extLst>
          </p:cNvPr>
          <p:cNvCxnSpPr/>
          <p:nvPr/>
        </p:nvCxnSpPr>
        <p:spPr>
          <a:xfrm>
            <a:off x="8847215" y="4263053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7646E9-39A6-4E79-B8E2-946B68342A2D}"/>
              </a:ext>
            </a:extLst>
          </p:cNvPr>
          <p:cNvCxnSpPr/>
          <p:nvPr/>
        </p:nvCxnSpPr>
        <p:spPr>
          <a:xfrm flipH="1">
            <a:off x="8847215" y="4263053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3758CFFA-AF1E-4B7A-B953-B93F0920BFAA}"/>
              </a:ext>
            </a:extLst>
          </p:cNvPr>
          <p:cNvSpPr/>
          <p:nvPr/>
        </p:nvSpPr>
        <p:spPr>
          <a:xfrm>
            <a:off x="9264565" y="78914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52713E-6CAC-4B6F-BEEB-B402F37C5881}"/>
              </a:ext>
            </a:extLst>
          </p:cNvPr>
          <p:cNvCxnSpPr>
            <a:stCxn id="50" idx="1"/>
            <a:endCxn id="50" idx="2"/>
          </p:cNvCxnSpPr>
          <p:nvPr/>
        </p:nvCxnSpPr>
        <p:spPr>
          <a:xfrm>
            <a:off x="9264565" y="217997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4AFE147-5636-4314-83F3-B31264DA8523}"/>
              </a:ext>
            </a:extLst>
          </p:cNvPr>
          <p:cNvCxnSpPr>
            <a:stCxn id="50" idx="2"/>
          </p:cNvCxnSpPr>
          <p:nvPr/>
        </p:nvCxnSpPr>
        <p:spPr>
          <a:xfrm flipV="1">
            <a:off x="9378865" y="78914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5A486E-EE7A-4075-A4D3-F3F85BFC1244}"/>
              </a:ext>
            </a:extLst>
          </p:cNvPr>
          <p:cNvSpPr txBox="1"/>
          <p:nvPr/>
        </p:nvSpPr>
        <p:spPr>
          <a:xfrm>
            <a:off x="9451454" y="66104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Newly added in this release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BA1C42-8564-4272-BC8B-06243A8620B3}"/>
              </a:ext>
            </a:extLst>
          </p:cNvPr>
          <p:cNvSpPr/>
          <p:nvPr/>
        </p:nvSpPr>
        <p:spPr>
          <a:xfrm>
            <a:off x="9259500" y="397539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52BA24-EFB7-47E2-9B33-ED3E52EFB00D}"/>
              </a:ext>
            </a:extLst>
          </p:cNvPr>
          <p:cNvCxnSpPr/>
          <p:nvPr/>
        </p:nvCxnSpPr>
        <p:spPr>
          <a:xfrm>
            <a:off x="9259500" y="397539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C36DA07-AFEB-476B-8F9D-BEE6CB3BEA4F}"/>
              </a:ext>
            </a:extLst>
          </p:cNvPr>
          <p:cNvCxnSpPr/>
          <p:nvPr/>
        </p:nvCxnSpPr>
        <p:spPr>
          <a:xfrm flipH="1">
            <a:off x="9259500" y="397539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FDD7844-3EE6-4A85-BF85-DF5C3270F376}"/>
              </a:ext>
            </a:extLst>
          </p:cNvPr>
          <p:cNvSpPr txBox="1"/>
          <p:nvPr/>
        </p:nvSpPr>
        <p:spPr>
          <a:xfrm>
            <a:off x="9447212" y="370904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Legacy / Deprecated in this release</a:t>
            </a:r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3A6F08C5-B215-487A-8A5D-172BC1C6A7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17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65"/>
    </mc:Choice>
    <mc:Fallback>
      <p:transition spd="slow" advTm="9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72A266-246B-49CF-AEFC-85A656A1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from 3.0: UPF Information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844F6-D4AC-45C4-B060-FE3265308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75" y="3574334"/>
            <a:ext cx="2186082" cy="192745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20C5B5-5BED-47AE-BF2A-62CC22CA6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97" y="1037783"/>
            <a:ext cx="11742512" cy="3104267"/>
          </a:xfrm>
        </p:spPr>
        <p:txBody>
          <a:bodyPr/>
          <a:lstStyle/>
          <a:p>
            <a:r>
              <a:rPr lang="en-US" sz="2600" dirty="0"/>
              <a:t>IEEE 1801-2015/UPF 3.0 introduces a concept </a:t>
            </a:r>
            <a:r>
              <a:rPr lang="en-US" sz="2600" dirty="0">
                <a:solidFill>
                  <a:srgbClr val="00B050"/>
                </a:solidFill>
              </a:rPr>
              <a:t>model</a:t>
            </a:r>
            <a:r>
              <a:rPr lang="en-US" sz="2600" dirty="0"/>
              <a:t> that captures </a:t>
            </a:r>
          </a:p>
          <a:p>
            <a:pPr lvl="1"/>
            <a:r>
              <a:rPr lang="en-US" sz="2000" dirty="0"/>
              <a:t>“Power-management </a:t>
            </a:r>
            <a:r>
              <a:rPr lang="en-US" sz="2000" dirty="0">
                <a:solidFill>
                  <a:srgbClr val="00B050"/>
                </a:solidFill>
              </a:rPr>
              <a:t>Information” </a:t>
            </a:r>
            <a:r>
              <a:rPr lang="en-US" sz="2000" dirty="0"/>
              <a:t>from “</a:t>
            </a:r>
            <a:r>
              <a:rPr lang="en-US" sz="2000" dirty="0">
                <a:solidFill>
                  <a:srgbClr val="0000FF"/>
                </a:solidFill>
              </a:rPr>
              <a:t>UPF Semantics</a:t>
            </a:r>
            <a:r>
              <a:rPr lang="en-US" sz="2000" dirty="0"/>
              <a:t>” on a “</a:t>
            </a:r>
            <a:r>
              <a:rPr lang="en-US" sz="2000" dirty="0">
                <a:solidFill>
                  <a:srgbClr val="0000FF"/>
                </a:solidFill>
              </a:rPr>
              <a:t>Design</a:t>
            </a:r>
            <a:r>
              <a:rPr lang="en-US" sz="2000" dirty="0"/>
              <a:t>”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endParaRPr lang="en-US" sz="2000" dirty="0"/>
          </a:p>
          <a:p>
            <a:r>
              <a:rPr lang="en-US" sz="2600" dirty="0"/>
              <a:t>The </a:t>
            </a:r>
            <a:r>
              <a:rPr lang="en-US" sz="2600" dirty="0">
                <a:solidFill>
                  <a:srgbClr val="00B050"/>
                </a:solidFill>
              </a:rPr>
              <a:t>model</a:t>
            </a:r>
            <a:r>
              <a:rPr lang="en-US" sz="2600" dirty="0"/>
              <a:t> contains information from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UPF Objects </a:t>
            </a:r>
            <a:r>
              <a:rPr lang="en-US" sz="2000" dirty="0">
                <a:solidFill>
                  <a:schemeClr val="tx1"/>
                </a:solidFill>
              </a:rPr>
              <a:t>and</a:t>
            </a:r>
          </a:p>
          <a:p>
            <a:pPr lvl="1"/>
            <a:r>
              <a:rPr lang="en-US" sz="2000" dirty="0"/>
              <a:t>User </a:t>
            </a:r>
            <a:r>
              <a:rPr lang="en-US" sz="2000" dirty="0">
                <a:solidFill>
                  <a:srgbClr val="0000FF"/>
                </a:solidFill>
              </a:rPr>
              <a:t>Design </a:t>
            </a:r>
            <a:r>
              <a:rPr lang="en-US" sz="2000" dirty="0">
                <a:solidFill>
                  <a:schemeClr val="tx1"/>
                </a:solidFill>
              </a:rPr>
              <a:t>(i.e. HDL Objects)</a:t>
            </a:r>
          </a:p>
          <a:p>
            <a:r>
              <a:rPr lang="en-US" sz="2600" dirty="0"/>
              <a:t>The </a:t>
            </a:r>
            <a:r>
              <a:rPr lang="en-US" sz="2600" dirty="0">
                <a:solidFill>
                  <a:srgbClr val="00B050"/>
                </a:solidFill>
              </a:rPr>
              <a:t>model</a:t>
            </a:r>
            <a:r>
              <a:rPr lang="en-US" sz="2600" dirty="0"/>
              <a:t> allows to access (</a:t>
            </a:r>
            <a:r>
              <a:rPr lang="en-US" sz="2600" dirty="0">
                <a:solidFill>
                  <a:srgbClr val="00B050"/>
                </a:solidFill>
              </a:rPr>
              <a:t>read/write</a:t>
            </a:r>
            <a:r>
              <a:rPr lang="en-US" sz="2600" dirty="0"/>
              <a:t>) the Information through API</a:t>
            </a:r>
          </a:p>
          <a:p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2C40F-89B8-4A28-88B6-3CEF37534175}"/>
              </a:ext>
            </a:extLst>
          </p:cNvPr>
          <p:cNvSpPr txBox="1"/>
          <p:nvPr/>
        </p:nvSpPr>
        <p:spPr>
          <a:xfrm>
            <a:off x="5670519" y="2245585"/>
            <a:ext cx="645349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1600" dirty="0"/>
              <a:t>UPF power domain, supply sets, design groups, design models, design instances etc. are collectively known as </a:t>
            </a:r>
            <a:r>
              <a:rPr lang="en-US" sz="1600" dirty="0">
                <a:solidFill>
                  <a:srgbClr val="0000FF"/>
                </a:solidFill>
              </a:rPr>
              <a:t>UPF Objects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FAE3B-135D-4ADA-AB1D-FDC5A898B9FB}"/>
              </a:ext>
            </a:extLst>
          </p:cNvPr>
          <p:cNvSpPr/>
          <p:nvPr/>
        </p:nvSpPr>
        <p:spPr>
          <a:xfrm>
            <a:off x="3598349" y="4249558"/>
            <a:ext cx="627232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1600" dirty="0"/>
              <a:t>So </a:t>
            </a:r>
            <a:r>
              <a:rPr lang="en-US" sz="1600" b="1" dirty="0">
                <a:solidFill>
                  <a:srgbClr val="00B050"/>
                </a:solidFill>
              </a:rPr>
              <a:t>IM </a:t>
            </a:r>
            <a:r>
              <a:rPr lang="en-US" sz="1600" dirty="0"/>
              <a:t>is an abstraction of power management </a:t>
            </a:r>
            <a:r>
              <a:rPr lang="en-US" sz="1600" dirty="0">
                <a:solidFill>
                  <a:srgbClr val="0000FF"/>
                </a:solidFill>
              </a:rPr>
              <a:t>framework/database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0834CD-F904-4045-AE28-A6639573ED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78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35"/>
    </mc:Choice>
    <mc:Fallback>
      <p:transition spd="slow" advTm="76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283F3-4833-4B50-ADB7-DB781D36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13895"/>
            <a:ext cx="11612880" cy="565150"/>
          </a:xfrm>
        </p:spPr>
        <p:txBody>
          <a:bodyPr>
            <a:normAutofit fontScale="90000"/>
          </a:bodyPr>
          <a:lstStyle/>
          <a:p>
            <a:r>
              <a:rPr lang="en-US" dirty="0"/>
              <a:t>UPF 3.1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E8A44D-598F-485B-97DE-55F82580B018}"/>
              </a:ext>
            </a:extLst>
          </p:cNvPr>
          <p:cNvSpPr/>
          <p:nvPr/>
        </p:nvSpPr>
        <p:spPr>
          <a:xfrm>
            <a:off x="303282" y="873287"/>
            <a:ext cx="2498570" cy="869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Navigation: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set_scope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set_design_top</a:t>
            </a:r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976059-D515-431D-A4F3-D8F07F7CB4C4}"/>
              </a:ext>
            </a:extLst>
          </p:cNvPr>
          <p:cNvSpPr/>
          <p:nvPr/>
        </p:nvSpPr>
        <p:spPr>
          <a:xfrm>
            <a:off x="301694" y="1875029"/>
            <a:ext cx="2498570" cy="10433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Supply Nets: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create_supply_port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create_supply_net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connect_supply_net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create_power_switch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3FC6A-36A8-4F3D-9C3A-6817B56458D2}"/>
              </a:ext>
            </a:extLst>
          </p:cNvPr>
          <p:cNvSpPr/>
          <p:nvPr/>
        </p:nvSpPr>
        <p:spPr>
          <a:xfrm>
            <a:off x="293692" y="4114995"/>
            <a:ext cx="2514574" cy="17312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Power States: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200" dirty="0">
                <a:solidFill>
                  <a:srgbClr val="9900CC"/>
                </a:solidFill>
              </a:rPr>
              <a:t>- add_power_state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r>
              <a:rPr lang="en-US" sz="1200" dirty="0">
                <a:solidFill>
                  <a:srgbClr val="C00000"/>
                </a:solidFill>
              </a:rPr>
              <a:t>  - add_supply_state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  - add_state_transition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  - create_power_state_group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7DE91-836D-4D15-8B2F-061A38B9A4D6}"/>
              </a:ext>
            </a:extLst>
          </p:cNvPr>
          <p:cNvSpPr/>
          <p:nvPr/>
        </p:nvSpPr>
        <p:spPr>
          <a:xfrm>
            <a:off x="3162783" y="892686"/>
            <a:ext cx="2541668" cy="7156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 err="1">
                <a:solidFill>
                  <a:srgbClr val="000000"/>
                </a:solidFill>
              </a:rPr>
              <a:t>Simstates</a:t>
            </a:r>
            <a:r>
              <a:rPr lang="en-US" sz="12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add_power_state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set_simstate_behavior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9C51D9-1A50-43D1-A3C0-AD355E71391C}"/>
              </a:ext>
            </a:extLst>
          </p:cNvPr>
          <p:cNvSpPr/>
          <p:nvPr/>
        </p:nvSpPr>
        <p:spPr>
          <a:xfrm>
            <a:off x="301694" y="3067291"/>
            <a:ext cx="2498570" cy="898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Power Domains: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create_power_domain</a:t>
            </a:r>
          </a:p>
          <a:p>
            <a:r>
              <a:rPr lang="en-US" sz="1200" dirty="0">
                <a:solidFill>
                  <a:srgbClr val="FFFFFF">
                    <a:lumMod val="50000"/>
                  </a:srgbClr>
                </a:solidFill>
              </a:rPr>
              <a:t>  - </a:t>
            </a:r>
            <a:r>
              <a:rPr lang="en-US" sz="1200" dirty="0" err="1">
                <a:solidFill>
                  <a:srgbClr val="FFFFFF">
                    <a:lumMod val="50000"/>
                  </a:srgbClr>
                </a:solidFill>
              </a:rPr>
              <a:t>available_supply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boundary_supplies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D821E-A235-4313-BB36-2E3A31EDC261}"/>
              </a:ext>
            </a:extLst>
          </p:cNvPr>
          <p:cNvSpPr/>
          <p:nvPr/>
        </p:nvSpPr>
        <p:spPr>
          <a:xfrm>
            <a:off x="6161092" y="3480448"/>
            <a:ext cx="2390188" cy="2362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Code Management: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upf_version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load_upf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save_upf</a:t>
            </a:r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load_upf_protected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load_simstate_behavior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find_objects</a:t>
            </a: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begin_power_model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end_power_model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apply_power_model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  </a:t>
            </a:r>
            <a:r>
              <a:rPr lang="en-US" sz="1200" dirty="0">
                <a:solidFill>
                  <a:srgbClr val="C00000"/>
                </a:solidFill>
              </a:rPr>
              <a:t>- </a:t>
            </a:r>
            <a:r>
              <a:rPr lang="en-US" sz="1200" dirty="0" err="1">
                <a:solidFill>
                  <a:srgbClr val="C00000"/>
                </a:solidFill>
              </a:rPr>
              <a:t>add_parameter</a:t>
            </a:r>
            <a:endParaRPr lang="en-US" sz="1200" dirty="0">
              <a:solidFill>
                <a:srgbClr val="C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70C3E1-A231-418E-BDF8-8B2F1390E444}"/>
              </a:ext>
            </a:extLst>
          </p:cNvPr>
          <p:cNvSpPr/>
          <p:nvPr/>
        </p:nvSpPr>
        <p:spPr>
          <a:xfrm>
            <a:off x="6161092" y="2178728"/>
            <a:ext cx="2402545" cy="8515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HDL Interface: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bind_checker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create_hdl2upf_vct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create_upf2hdl_vct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0B175A-E39C-4B5B-891D-D4B879C29051}"/>
              </a:ext>
            </a:extLst>
          </p:cNvPr>
          <p:cNvSpPr/>
          <p:nvPr/>
        </p:nvSpPr>
        <p:spPr>
          <a:xfrm>
            <a:off x="3159458" y="4266900"/>
            <a:ext cx="2544993" cy="15793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Strategies: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</a:t>
            </a:r>
            <a:r>
              <a:rPr lang="en-US" sz="1200" dirty="0">
                <a:solidFill>
                  <a:srgbClr val="996600"/>
                </a:solidFill>
              </a:rPr>
              <a:t>- </a:t>
            </a:r>
            <a:r>
              <a:rPr lang="en-US" sz="1200" dirty="0" err="1">
                <a:solidFill>
                  <a:srgbClr val="996600"/>
                </a:solidFill>
              </a:rPr>
              <a:t>set_repeater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set_retention_elements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set_retention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- set_isolation</a:t>
            </a:r>
          </a:p>
          <a:p>
            <a:r>
              <a:rPr lang="en-US" sz="1200" dirty="0">
                <a:solidFill>
                  <a:srgbClr val="FFFFFF">
                    <a:lumMod val="50000"/>
                  </a:srgbClr>
                </a:solidFill>
              </a:rPr>
              <a:t>  </a:t>
            </a:r>
            <a:r>
              <a:rPr lang="en-US" sz="1200" dirty="0">
                <a:solidFill>
                  <a:srgbClr val="0000FF"/>
                </a:solidFill>
              </a:rPr>
              <a:t>- set_level_shifter</a:t>
            </a:r>
            <a:endParaRPr lang="en-US" sz="1200" dirty="0">
              <a:solidFill>
                <a:srgbClr val="9900C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E2B759-6471-4140-A4DE-0C198AC825F5}"/>
              </a:ext>
            </a:extLst>
          </p:cNvPr>
          <p:cNvSpPr/>
          <p:nvPr/>
        </p:nvSpPr>
        <p:spPr>
          <a:xfrm>
            <a:off x="9085612" y="876325"/>
            <a:ext cx="2522996" cy="11222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Attributes:</a:t>
            </a:r>
            <a:endParaRPr lang="en-US" sz="1200" dirty="0">
              <a:solidFill>
                <a:srgbClr val="FFFFFF">
                  <a:lumMod val="65000"/>
                </a:srgbClr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set_port_attributes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-literal_supply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</a:t>
            </a:r>
            <a:r>
              <a:rPr lang="en-US" sz="1200" dirty="0" err="1">
                <a:solidFill>
                  <a:srgbClr val="9900CC"/>
                </a:solidFill>
              </a:rPr>
              <a:t>exclude_model</a:t>
            </a:r>
            <a:r>
              <a:rPr lang="en-US" sz="1200" dirty="0">
                <a:solidFill>
                  <a:srgbClr val="9900CC"/>
                </a:solidFill>
              </a:rPr>
              <a:t>/_elements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set_design_attributes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HDL and Liberty attributes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34EA1-C271-48BB-B1E1-0E2990DBF82D}"/>
              </a:ext>
            </a:extLst>
          </p:cNvPr>
          <p:cNvSpPr/>
          <p:nvPr/>
        </p:nvSpPr>
        <p:spPr>
          <a:xfrm>
            <a:off x="3159459" y="1814911"/>
            <a:ext cx="2544992" cy="12137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Supply Sets: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create_supply_set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supply set handles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associate_supply_set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connect_supply_set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  </a:t>
            </a:r>
            <a:r>
              <a:rPr lang="en-US" sz="1200" dirty="0">
                <a:solidFill>
                  <a:srgbClr val="996600"/>
                </a:solidFill>
              </a:rPr>
              <a:t>- set_equivalent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86C665-1C08-42F1-B3F8-33E407DA21D1}"/>
              </a:ext>
            </a:extLst>
          </p:cNvPr>
          <p:cNvSpPr/>
          <p:nvPr/>
        </p:nvSpPr>
        <p:spPr>
          <a:xfrm>
            <a:off x="9093712" y="2077761"/>
            <a:ext cx="2514896" cy="14026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Power Management Cells:</a:t>
            </a: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define_always_on_cell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define_diode_clamp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define_isolation_cell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define_level_shifter_cell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define_power_switch_cell</a:t>
            </a:r>
            <a:endParaRPr lang="en-US" sz="1200" dirty="0">
              <a:solidFill>
                <a:srgbClr val="996600"/>
              </a:solidFill>
            </a:endParaRPr>
          </a:p>
          <a:p>
            <a:r>
              <a:rPr lang="en-US" sz="1200" dirty="0">
                <a:solidFill>
                  <a:srgbClr val="996600"/>
                </a:solidFill>
              </a:rPr>
              <a:t>  - </a:t>
            </a:r>
            <a:r>
              <a:rPr lang="en-US" sz="1200" dirty="0" err="1">
                <a:solidFill>
                  <a:srgbClr val="996600"/>
                </a:solidFill>
              </a:rPr>
              <a:t>define_retention_cell</a:t>
            </a:r>
            <a:endParaRPr lang="en-US" sz="1200" dirty="0">
              <a:solidFill>
                <a:srgbClr val="9966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AF950F-8CED-4788-BD27-6F6BBF4D3488}"/>
              </a:ext>
            </a:extLst>
          </p:cNvPr>
          <p:cNvSpPr/>
          <p:nvPr/>
        </p:nvSpPr>
        <p:spPr>
          <a:xfrm>
            <a:off x="9093712" y="3556648"/>
            <a:ext cx="2514896" cy="1228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Implementation: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</a:t>
            </a:r>
            <a:r>
              <a:rPr lang="en-US" sz="1200" dirty="0" err="1">
                <a:solidFill>
                  <a:srgbClr val="0000FF"/>
                </a:solidFill>
              </a:rPr>
              <a:t>map_retention_cell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FFFFFF">
                    <a:lumMod val="50000"/>
                  </a:srgbClr>
                </a:solidFill>
              </a:rPr>
              <a:t>  </a:t>
            </a:r>
            <a:r>
              <a:rPr lang="en-US" sz="1200" dirty="0">
                <a:solidFill>
                  <a:srgbClr val="0000FF"/>
                </a:solidFill>
              </a:rPr>
              <a:t>- </a:t>
            </a:r>
            <a:r>
              <a:rPr lang="en-US" sz="1200" dirty="0" err="1">
                <a:solidFill>
                  <a:srgbClr val="0000FF"/>
                </a:solidFill>
              </a:rPr>
              <a:t>map_power_switch_cell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use_interface_cell</a:t>
            </a:r>
            <a:endParaRPr lang="en-US" sz="1200" dirty="0">
              <a:solidFill>
                <a:srgbClr val="9900CC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77E7FA-E261-4480-98CF-99E16EF40EE9}"/>
              </a:ext>
            </a:extLst>
          </p:cNvPr>
          <p:cNvSpPr/>
          <p:nvPr/>
        </p:nvSpPr>
        <p:spPr>
          <a:xfrm>
            <a:off x="6210267" y="874033"/>
            <a:ext cx="2402545" cy="8686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Control Logic:</a:t>
            </a: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create_logic_port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create_logic_net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9900CC"/>
                </a:solidFill>
              </a:rPr>
              <a:t>  - </a:t>
            </a:r>
            <a:r>
              <a:rPr lang="en-US" sz="1200" dirty="0" err="1">
                <a:solidFill>
                  <a:srgbClr val="9900CC"/>
                </a:solidFill>
              </a:rPr>
              <a:t>connect_logic_net</a:t>
            </a:r>
            <a:endParaRPr lang="en-US" sz="1200" dirty="0">
              <a:solidFill>
                <a:srgbClr val="9900CC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34F968-C3B9-4627-8524-3C4031AB4832}"/>
              </a:ext>
            </a:extLst>
          </p:cNvPr>
          <p:cNvSpPr/>
          <p:nvPr/>
        </p:nvSpPr>
        <p:spPr>
          <a:xfrm>
            <a:off x="3161175" y="3218786"/>
            <a:ext cx="2543277" cy="7194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variation and correlation:</a:t>
            </a:r>
            <a:endParaRPr lang="en-US" sz="1200" dirty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  </a:t>
            </a:r>
            <a:r>
              <a:rPr lang="en-US" sz="1200" dirty="0">
                <a:solidFill>
                  <a:srgbClr val="C00000"/>
                </a:solidFill>
              </a:rPr>
              <a:t>- </a:t>
            </a:r>
            <a:r>
              <a:rPr lang="en-US" sz="1200" dirty="0" err="1">
                <a:solidFill>
                  <a:srgbClr val="C00000"/>
                </a:solidFill>
              </a:rPr>
              <a:t>set_correlated</a:t>
            </a:r>
            <a:endParaRPr lang="en-US" sz="1200" dirty="0">
              <a:solidFill>
                <a:srgbClr val="C00000"/>
              </a:solidFill>
            </a:endParaRPr>
          </a:p>
          <a:p>
            <a:r>
              <a:rPr lang="en-US" sz="1200" dirty="0">
                <a:solidFill>
                  <a:srgbClr val="C00000"/>
                </a:solidFill>
              </a:rPr>
              <a:t>  - </a:t>
            </a:r>
            <a:r>
              <a:rPr lang="en-US" sz="1200" dirty="0" err="1">
                <a:solidFill>
                  <a:srgbClr val="C00000"/>
                </a:solidFill>
              </a:rPr>
              <a:t>set_variation</a:t>
            </a:r>
            <a:endParaRPr lang="en-US" sz="1200" dirty="0">
              <a:solidFill>
                <a:srgbClr val="C00000"/>
              </a:solidFill>
            </a:endParaRP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833256-D729-4FF1-A0AA-3E0EDAD4E38C}"/>
              </a:ext>
            </a:extLst>
          </p:cNvPr>
          <p:cNvSpPr/>
          <p:nvPr/>
        </p:nvSpPr>
        <p:spPr>
          <a:xfrm>
            <a:off x="74612" y="3661153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F7EA1-5969-4768-8C3D-8B1F787C4E48}"/>
              </a:ext>
            </a:extLst>
          </p:cNvPr>
          <p:cNvCxnSpPr>
            <a:stCxn id="20" idx="1"/>
            <a:endCxn id="20" idx="2"/>
          </p:cNvCxnSpPr>
          <p:nvPr/>
        </p:nvCxnSpPr>
        <p:spPr>
          <a:xfrm>
            <a:off x="74612" y="3800236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5924D9-8C53-4C2B-A27B-ACA8699B8237}"/>
              </a:ext>
            </a:extLst>
          </p:cNvPr>
          <p:cNvCxnSpPr>
            <a:stCxn id="20" idx="2"/>
          </p:cNvCxnSpPr>
          <p:nvPr/>
        </p:nvCxnSpPr>
        <p:spPr>
          <a:xfrm flipV="1">
            <a:off x="188912" y="3661153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11BDA81-4FAC-4648-A397-A9068E752398}"/>
              </a:ext>
            </a:extLst>
          </p:cNvPr>
          <p:cNvSpPr/>
          <p:nvPr/>
        </p:nvSpPr>
        <p:spPr>
          <a:xfrm>
            <a:off x="352890" y="3662797"/>
            <a:ext cx="2453527" cy="207359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A0F20-7102-43A9-9C3D-67B275C47245}"/>
              </a:ext>
            </a:extLst>
          </p:cNvPr>
          <p:cNvSpPr/>
          <p:nvPr/>
        </p:nvSpPr>
        <p:spPr>
          <a:xfrm>
            <a:off x="9197512" y="4941732"/>
            <a:ext cx="2402545" cy="8515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Verification Control: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sim_assertion_control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sim_corruption_control</a:t>
            </a:r>
          </a:p>
          <a:p>
            <a:r>
              <a:rPr lang="en-US" sz="1200" dirty="0">
                <a:solidFill>
                  <a:srgbClr val="0000FF"/>
                </a:solidFill>
              </a:rPr>
              <a:t>  - sim_replay_control</a:t>
            </a:r>
          </a:p>
          <a:p>
            <a:endParaRPr lang="en-US" sz="1200" dirty="0">
              <a:solidFill>
                <a:srgbClr val="0000FF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C6F1C0-1210-473A-BD27-6DBDE3396391}"/>
              </a:ext>
            </a:extLst>
          </p:cNvPr>
          <p:cNvSpPr/>
          <p:nvPr/>
        </p:nvSpPr>
        <p:spPr>
          <a:xfrm>
            <a:off x="9164470" y="4922000"/>
            <a:ext cx="2492542" cy="871253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6BAA3C-17B6-47BE-98B0-79F22EAEBAFE}"/>
              </a:ext>
            </a:extLst>
          </p:cNvPr>
          <p:cNvSpPr/>
          <p:nvPr/>
        </p:nvSpPr>
        <p:spPr>
          <a:xfrm>
            <a:off x="8903141" y="4940987"/>
            <a:ext cx="222420" cy="271738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C91EE7E-A4D7-4AF0-B322-8C7EA9E723D1}"/>
              </a:ext>
            </a:extLst>
          </p:cNvPr>
          <p:cNvCxnSpPr>
            <a:stCxn id="27" idx="1"/>
            <a:endCxn id="27" idx="2"/>
          </p:cNvCxnSpPr>
          <p:nvPr/>
        </p:nvCxnSpPr>
        <p:spPr>
          <a:xfrm>
            <a:off x="8903141" y="5076856"/>
            <a:ext cx="111210" cy="13586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2D89E0-8A63-4537-BD00-84F84DA2BC09}"/>
              </a:ext>
            </a:extLst>
          </p:cNvPr>
          <p:cNvCxnSpPr>
            <a:stCxn id="27" idx="2"/>
          </p:cNvCxnSpPr>
          <p:nvPr/>
        </p:nvCxnSpPr>
        <p:spPr>
          <a:xfrm flipV="1">
            <a:off x="9014351" y="4934561"/>
            <a:ext cx="111210" cy="27816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5CE9F4A-1FF6-4C00-A3C6-12B59BD8A2E3}"/>
              </a:ext>
            </a:extLst>
          </p:cNvPr>
          <p:cNvSpPr/>
          <p:nvPr/>
        </p:nvSpPr>
        <p:spPr>
          <a:xfrm>
            <a:off x="8903141" y="5248069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74CE12-6C4E-4F88-B78B-F25075334E64}"/>
              </a:ext>
            </a:extLst>
          </p:cNvPr>
          <p:cNvCxnSpPr>
            <a:stCxn id="30" idx="1"/>
            <a:endCxn id="30" idx="2"/>
          </p:cNvCxnSpPr>
          <p:nvPr/>
        </p:nvCxnSpPr>
        <p:spPr>
          <a:xfrm>
            <a:off x="8903141" y="5387152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7B9600-4656-48F2-9893-1B58828CB107}"/>
              </a:ext>
            </a:extLst>
          </p:cNvPr>
          <p:cNvCxnSpPr>
            <a:stCxn id="30" idx="2"/>
          </p:cNvCxnSpPr>
          <p:nvPr/>
        </p:nvCxnSpPr>
        <p:spPr>
          <a:xfrm flipV="1">
            <a:off x="9017441" y="5248069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C5D040F-24A6-47B0-813B-F1DF033217BD}"/>
              </a:ext>
            </a:extLst>
          </p:cNvPr>
          <p:cNvSpPr/>
          <p:nvPr/>
        </p:nvSpPr>
        <p:spPr>
          <a:xfrm>
            <a:off x="8903141" y="5550587"/>
            <a:ext cx="218066" cy="294236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A953552-67F8-4123-A055-7AE581323E48}"/>
              </a:ext>
            </a:extLst>
          </p:cNvPr>
          <p:cNvCxnSpPr>
            <a:stCxn id="33" idx="1"/>
            <a:endCxn id="33" idx="2"/>
          </p:cNvCxnSpPr>
          <p:nvPr/>
        </p:nvCxnSpPr>
        <p:spPr>
          <a:xfrm>
            <a:off x="8903141" y="5697705"/>
            <a:ext cx="109033" cy="1471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CA37FE-D92E-4F5A-9114-417A6E6AD679}"/>
              </a:ext>
            </a:extLst>
          </p:cNvPr>
          <p:cNvCxnSpPr>
            <a:stCxn id="33" idx="2"/>
          </p:cNvCxnSpPr>
          <p:nvPr/>
        </p:nvCxnSpPr>
        <p:spPr>
          <a:xfrm flipV="1">
            <a:off x="9012174" y="5566658"/>
            <a:ext cx="109033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18351CE-97E2-4934-B219-3B7CE905B770}"/>
              </a:ext>
            </a:extLst>
          </p:cNvPr>
          <p:cNvSpPr/>
          <p:nvPr/>
        </p:nvSpPr>
        <p:spPr>
          <a:xfrm>
            <a:off x="8849007" y="1475821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B672A1-BC9B-4146-B692-40CD940A3C85}"/>
              </a:ext>
            </a:extLst>
          </p:cNvPr>
          <p:cNvCxnSpPr>
            <a:stCxn id="36" idx="1"/>
            <a:endCxn id="36" idx="2"/>
          </p:cNvCxnSpPr>
          <p:nvPr/>
        </p:nvCxnSpPr>
        <p:spPr>
          <a:xfrm>
            <a:off x="8849007" y="1614904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72424F-6AD3-4827-A6AB-C18AD8BBF557}"/>
              </a:ext>
            </a:extLst>
          </p:cNvPr>
          <p:cNvCxnSpPr>
            <a:stCxn id="36" idx="2"/>
          </p:cNvCxnSpPr>
          <p:nvPr/>
        </p:nvCxnSpPr>
        <p:spPr>
          <a:xfrm flipV="1">
            <a:off x="8963307" y="1475821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EC25386-EEE8-49AD-B898-0B9B968C2CF7}"/>
              </a:ext>
            </a:extLst>
          </p:cNvPr>
          <p:cNvSpPr/>
          <p:nvPr/>
        </p:nvSpPr>
        <p:spPr>
          <a:xfrm>
            <a:off x="9127285" y="1269483"/>
            <a:ext cx="2453527" cy="415341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BEBF3B-6275-4CD9-A72F-966B7AB38985}"/>
              </a:ext>
            </a:extLst>
          </p:cNvPr>
          <p:cNvSpPr/>
          <p:nvPr/>
        </p:nvSpPr>
        <p:spPr>
          <a:xfrm>
            <a:off x="8848694" y="1194448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9624C8-479F-4E03-9B7F-36E5C85C8535}"/>
              </a:ext>
            </a:extLst>
          </p:cNvPr>
          <p:cNvCxnSpPr>
            <a:stCxn id="40" idx="1"/>
            <a:endCxn id="40" idx="2"/>
          </p:cNvCxnSpPr>
          <p:nvPr/>
        </p:nvCxnSpPr>
        <p:spPr>
          <a:xfrm>
            <a:off x="8848694" y="1333531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5E85784-0DF4-4F41-9344-62BC25DB432B}"/>
              </a:ext>
            </a:extLst>
          </p:cNvPr>
          <p:cNvCxnSpPr>
            <a:stCxn id="40" idx="2"/>
          </p:cNvCxnSpPr>
          <p:nvPr/>
        </p:nvCxnSpPr>
        <p:spPr>
          <a:xfrm flipV="1">
            <a:off x="8962994" y="1194448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D7BAE6B-0422-4842-9E26-CE0287C382D6}"/>
              </a:ext>
            </a:extLst>
          </p:cNvPr>
          <p:cNvSpPr/>
          <p:nvPr/>
        </p:nvSpPr>
        <p:spPr>
          <a:xfrm>
            <a:off x="9258509" y="12302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EE39AB-EAF4-49DE-8CD9-55027B28B473}"/>
              </a:ext>
            </a:extLst>
          </p:cNvPr>
          <p:cNvCxnSpPr>
            <a:stCxn id="43" idx="1"/>
            <a:endCxn id="43" idx="2"/>
          </p:cNvCxnSpPr>
          <p:nvPr/>
        </p:nvCxnSpPr>
        <p:spPr>
          <a:xfrm>
            <a:off x="9258509" y="151385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ED86DC-C090-488D-ADB7-194E31162F96}"/>
              </a:ext>
            </a:extLst>
          </p:cNvPr>
          <p:cNvCxnSpPr>
            <a:stCxn id="43" idx="2"/>
          </p:cNvCxnSpPr>
          <p:nvPr/>
        </p:nvCxnSpPr>
        <p:spPr>
          <a:xfrm flipV="1">
            <a:off x="9372809" y="12302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77C8351-59FF-46D1-94C9-E36B8D9A1DC4}"/>
              </a:ext>
            </a:extLst>
          </p:cNvPr>
          <p:cNvSpPr txBox="1"/>
          <p:nvPr/>
        </p:nvSpPr>
        <p:spPr>
          <a:xfrm>
            <a:off x="9445398" y="-508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Newly added in this release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4695DD-6861-4A30-BF3D-CA71332D2E77}"/>
              </a:ext>
            </a:extLst>
          </p:cNvPr>
          <p:cNvSpPr/>
          <p:nvPr/>
        </p:nvSpPr>
        <p:spPr>
          <a:xfrm>
            <a:off x="9253444" y="330927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2936FBE-2184-4B6C-B91D-9B5D4C567845}"/>
              </a:ext>
            </a:extLst>
          </p:cNvPr>
          <p:cNvCxnSpPr/>
          <p:nvPr/>
        </p:nvCxnSpPr>
        <p:spPr>
          <a:xfrm>
            <a:off x="9253444" y="330927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03EE066-B9F3-4AE1-BCCC-596D220B47A3}"/>
              </a:ext>
            </a:extLst>
          </p:cNvPr>
          <p:cNvCxnSpPr/>
          <p:nvPr/>
        </p:nvCxnSpPr>
        <p:spPr>
          <a:xfrm flipH="1">
            <a:off x="9253444" y="330927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CE6A92F-BDE3-451C-8990-8F4590B03A43}"/>
              </a:ext>
            </a:extLst>
          </p:cNvPr>
          <p:cNvSpPr txBox="1"/>
          <p:nvPr/>
        </p:nvSpPr>
        <p:spPr>
          <a:xfrm>
            <a:off x="9447212" y="304292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Legacy / Deprecated in this release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9D26ED5-4AEF-4E09-A009-98F0A822B0C3}"/>
              </a:ext>
            </a:extLst>
          </p:cNvPr>
          <p:cNvSpPr/>
          <p:nvPr/>
        </p:nvSpPr>
        <p:spPr>
          <a:xfrm>
            <a:off x="5916609" y="4213595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31567C-DC56-4256-8D08-7D201F9D8679}"/>
              </a:ext>
            </a:extLst>
          </p:cNvPr>
          <p:cNvCxnSpPr/>
          <p:nvPr/>
        </p:nvCxnSpPr>
        <p:spPr>
          <a:xfrm>
            <a:off x="5916609" y="4213595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0C1ADDD-AB0A-4744-B8A6-D0172C4C5A89}"/>
              </a:ext>
            </a:extLst>
          </p:cNvPr>
          <p:cNvCxnSpPr/>
          <p:nvPr/>
        </p:nvCxnSpPr>
        <p:spPr>
          <a:xfrm flipH="1">
            <a:off x="5916609" y="4213595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E4EEF02-30B4-4126-979F-8E5842E86889}"/>
              </a:ext>
            </a:extLst>
          </p:cNvPr>
          <p:cNvSpPr/>
          <p:nvPr/>
        </p:nvSpPr>
        <p:spPr>
          <a:xfrm>
            <a:off x="60813" y="3382988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B309E27-BA48-4E5A-92C2-37F5AA976634}"/>
              </a:ext>
            </a:extLst>
          </p:cNvPr>
          <p:cNvCxnSpPr/>
          <p:nvPr/>
        </p:nvCxnSpPr>
        <p:spPr>
          <a:xfrm>
            <a:off x="60813" y="3382988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EA62C16-0359-4C4C-9C23-AA049DD823DA}"/>
              </a:ext>
            </a:extLst>
          </p:cNvPr>
          <p:cNvCxnSpPr/>
          <p:nvPr/>
        </p:nvCxnSpPr>
        <p:spPr>
          <a:xfrm flipH="1">
            <a:off x="60813" y="3382988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A57CCDB6-A897-4F15-B922-D922F0E8E667}"/>
              </a:ext>
            </a:extLst>
          </p:cNvPr>
          <p:cNvSpPr/>
          <p:nvPr/>
        </p:nvSpPr>
        <p:spPr>
          <a:xfrm>
            <a:off x="341175" y="3447216"/>
            <a:ext cx="2446162" cy="207359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53ED1E4-5A27-45D5-A9FE-CE231D7FC27D}"/>
              </a:ext>
            </a:extLst>
          </p:cNvPr>
          <p:cNvSpPr/>
          <p:nvPr/>
        </p:nvSpPr>
        <p:spPr>
          <a:xfrm>
            <a:off x="6161091" y="4248997"/>
            <a:ext cx="2402545" cy="207359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2F0BBA7-0C97-4BE6-8F55-352C762860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5"/>
    </mc:Choice>
    <mc:Fallback>
      <p:transition spd="slow" advTm="2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8D8E5E-425F-4304-BC51-D1917D726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from 3.0/3.1: </a:t>
            </a:r>
            <a:r>
              <a:rPr lang="en-US" dirty="0" err="1"/>
              <a:t>create_power_state_group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94A4F3-B54A-41EB-8DFF-08CD0C3F0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91" y="1015832"/>
            <a:ext cx="11861821" cy="2986939"/>
          </a:xfrm>
        </p:spPr>
        <p:txBody>
          <a:bodyPr/>
          <a:lstStyle/>
          <a:p>
            <a:r>
              <a:rPr lang="en-GB" sz="2400" b="1" dirty="0">
                <a:solidFill>
                  <a:srgbClr val="7030A0"/>
                </a:solidFill>
              </a:rPr>
              <a:t>create_power_state_group</a:t>
            </a:r>
            <a:r>
              <a:rPr lang="en-GB" sz="2400" dirty="0">
                <a:solidFill>
                  <a:schemeClr val="tx1"/>
                </a:solidFill>
              </a:rPr>
              <a:t> - Defines a group name 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Used in conjunction with the </a:t>
            </a:r>
            <a:r>
              <a:rPr lang="en-GB" sz="2000" b="1" dirty="0">
                <a:solidFill>
                  <a:srgbClr val="7030A0"/>
                </a:solidFill>
              </a:rPr>
              <a:t>add_power_state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command</a:t>
            </a:r>
          </a:p>
          <a:p>
            <a:r>
              <a:rPr lang="en-GB" sz="2400" dirty="0">
                <a:solidFill>
                  <a:schemeClr val="tx1"/>
                </a:solidFill>
              </a:rPr>
              <a:t>A power state group is used to </a:t>
            </a:r>
            <a:r>
              <a:rPr lang="en-GB" sz="2400" b="1" dirty="0">
                <a:solidFill>
                  <a:srgbClr val="FF0000"/>
                </a:solidFill>
              </a:rPr>
              <a:t>collect 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Related </a:t>
            </a:r>
            <a:r>
              <a:rPr lang="en-GB" sz="2000" dirty="0">
                <a:solidFill>
                  <a:schemeClr val="tx1"/>
                </a:solidFill>
              </a:rPr>
              <a:t>power states defined by </a:t>
            </a:r>
            <a:r>
              <a:rPr lang="en-GB" sz="2000" b="1" dirty="0">
                <a:solidFill>
                  <a:srgbClr val="7030A0"/>
                </a:solidFill>
              </a:rPr>
              <a:t>add_power_state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The -</a:t>
            </a:r>
            <a:r>
              <a:rPr lang="en-GB" sz="2000" b="1" dirty="0">
                <a:solidFill>
                  <a:srgbClr val="7030A0"/>
                </a:solidFill>
              </a:rPr>
              <a:t>group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(&lt;group_name&gt;) is defined in the </a:t>
            </a:r>
            <a:r>
              <a:rPr lang="en-GB" sz="2000" b="1" dirty="0">
                <a:solidFill>
                  <a:srgbClr val="FF0000"/>
                </a:solidFill>
              </a:rPr>
              <a:t>current scope</a:t>
            </a:r>
            <a:r>
              <a:rPr lang="en-GB" sz="2000" dirty="0">
                <a:solidFill>
                  <a:schemeClr val="tx1"/>
                </a:solidFill>
              </a:rPr>
              <a:t>. </a:t>
            </a:r>
          </a:p>
          <a:p>
            <a:r>
              <a:rPr lang="en-GB" sz="2400" dirty="0">
                <a:solidFill>
                  <a:schemeClr val="tx1"/>
                </a:solidFill>
              </a:rPr>
              <a:t>The power state </a:t>
            </a:r>
            <a:r>
              <a:rPr lang="en-GB" sz="2400" dirty="0">
                <a:solidFill>
                  <a:srgbClr val="7030A0"/>
                </a:solidFill>
              </a:rPr>
              <a:t>group defines </a:t>
            </a:r>
          </a:p>
          <a:p>
            <a:pPr lvl="1"/>
            <a:r>
              <a:rPr lang="en-GB" sz="2000" dirty="0">
                <a:solidFill>
                  <a:srgbClr val="7030A0"/>
                </a:solidFill>
              </a:rPr>
              <a:t>Legal combinations </a:t>
            </a:r>
            <a:r>
              <a:rPr lang="en-GB" sz="2000" dirty="0">
                <a:solidFill>
                  <a:schemeClr val="tx1"/>
                </a:solidFill>
              </a:rPr>
              <a:t>of power states in </a:t>
            </a:r>
            <a:r>
              <a:rPr lang="en-GB" sz="2000" dirty="0">
                <a:solidFill>
                  <a:srgbClr val="7030A0"/>
                </a:solidFill>
              </a:rPr>
              <a:t>current scope </a:t>
            </a:r>
            <a:r>
              <a:rPr lang="en-GB" sz="2000" dirty="0">
                <a:solidFill>
                  <a:schemeClr val="tx1"/>
                </a:solidFill>
              </a:rPr>
              <a:t>and/or from the </a:t>
            </a:r>
            <a:r>
              <a:rPr lang="en-GB" sz="2000" dirty="0">
                <a:solidFill>
                  <a:srgbClr val="7030A0"/>
                </a:solidFill>
              </a:rPr>
              <a:t>descendant subtree 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Represents </a:t>
            </a:r>
            <a:r>
              <a:rPr lang="en-GB" sz="2000" dirty="0">
                <a:solidFill>
                  <a:srgbClr val="7030A0"/>
                </a:solidFill>
              </a:rPr>
              <a:t>combinations </a:t>
            </a:r>
            <a:r>
              <a:rPr lang="en-GB" sz="2000" dirty="0">
                <a:solidFill>
                  <a:schemeClr val="tx1"/>
                </a:solidFill>
              </a:rPr>
              <a:t>of power states that </a:t>
            </a:r>
            <a:r>
              <a:rPr lang="en-GB" sz="2000" dirty="0">
                <a:solidFill>
                  <a:srgbClr val="FF0000"/>
                </a:solidFill>
              </a:rPr>
              <a:t>can be active at the same time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FFE4C-B5DC-43A2-9EE0-34FC4F1C189F}"/>
              </a:ext>
            </a:extLst>
          </p:cNvPr>
          <p:cNvSpPr txBox="1"/>
          <p:nvPr/>
        </p:nvSpPr>
        <p:spPr>
          <a:xfrm>
            <a:off x="308836" y="4057064"/>
            <a:ext cx="7545316" cy="1785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Grouping of legal Power States </a:t>
            </a:r>
          </a:p>
          <a:p>
            <a:r>
              <a:rPr lang="en-GB" sz="10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create_power_state_group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PG_SOC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add_power_state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GB" sz="1000" b="1" i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</a:t>
            </a:r>
            <a:r>
              <a:rPr lang="en-GB" sz="1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PG_SOC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state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{RUN -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logic_expr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primary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==ON  &amp;&amp; </a:t>
            </a:r>
            <a:r>
              <a:rPr lang="en-US" sz="10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PD_L2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==RUN &amp;&amp; </a:t>
            </a:r>
            <a:r>
              <a:rPr lang="en-US" sz="1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PD_COREA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==RUN}} \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state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{DMT -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logic_expr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primary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==OFF &amp;&amp; PD_L2==RUN &amp;&amp; PD_COREA==SHD}} \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state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{SHD -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logic_expr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US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primary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==OFF &amp;&amp; PD_L2==SHD &amp;&amp; PD_COREA==SHD}}</a:t>
            </a: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state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{RET -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logic_expr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primary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==OFF &amp;&amp; </a:t>
            </a:r>
            <a:r>
              <a:rPr lang="en-GB" sz="10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LP_RET1N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== 1'b1 </a:t>
            </a:r>
            <a:r>
              <a:rPr lang="en-GB" sz="10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PD_COREA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== OFF}} \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state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{OFF -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logic_expr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primary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==OFF &amp;&amp; LP_RET1N == 1'b0 PD_COREA == OFF}}</a:t>
            </a:r>
          </a:p>
          <a:p>
            <a:r>
              <a:rPr lang="en-GB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add_power_state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GB" sz="1000" b="1" i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</a:t>
            </a:r>
            <a:r>
              <a:rPr lang="en-GB" sz="1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0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PG_SOC -update 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state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"RET.PD_CPUA0_ACT -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logic_expr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{PD_COREA.PD_CPUA0.ACT} -</a:t>
            </a:r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illegal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" \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state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"OFF.PD_CPUA0_ACT -</a:t>
            </a:r>
            <a:r>
              <a:rPr lang="en-GB" sz="1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logic_expr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{PD_COREA.PD_CPUA0.ACT} -</a:t>
            </a:r>
            <a:r>
              <a:rPr lang="en-GB" sz="1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illegal</a:t>
            </a:r>
            <a:r>
              <a:rPr lang="en-GB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51CB8C0-7E31-4054-B29E-AF2521743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97" y="4004078"/>
            <a:ext cx="3239762" cy="211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177206-1411-4A47-9A67-FC94ECB3B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7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13"/>
    </mc:Choice>
    <mc:Fallback>
      <p:transition spd="slow" advTm="10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283F3-4833-4B50-ADB7-DB781D36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13895"/>
            <a:ext cx="11612880" cy="565150"/>
          </a:xfrm>
        </p:spPr>
        <p:txBody>
          <a:bodyPr>
            <a:normAutofit fontScale="90000"/>
          </a:bodyPr>
          <a:lstStyle/>
          <a:p>
            <a:r>
              <a:rPr lang="en-US" dirty="0"/>
              <a:t>UPF 4.0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9C51D9-1A50-43D1-A3C0-AD355E71391C}"/>
              </a:ext>
            </a:extLst>
          </p:cNvPr>
          <p:cNvSpPr/>
          <p:nvPr/>
        </p:nvSpPr>
        <p:spPr>
          <a:xfrm>
            <a:off x="418540" y="992104"/>
            <a:ext cx="4425963" cy="1484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Newly Added Options:</a:t>
            </a:r>
          </a:p>
          <a:p>
            <a:r>
              <a:rPr lang="en-US" sz="1200" dirty="0"/>
              <a:t>[-</a:t>
            </a:r>
            <a:r>
              <a:rPr lang="en-US" sz="1200" dirty="0" err="1"/>
              <a:t>applies_to</a:t>
            </a:r>
            <a:r>
              <a:rPr lang="en-US" sz="1200" dirty="0"/>
              <a:t> &lt;flop | latch | any&gt;] </a:t>
            </a:r>
          </a:p>
          <a:p>
            <a:r>
              <a:rPr lang="en-US" sz="1200" dirty="0"/>
              <a:t>[-</a:t>
            </a:r>
            <a:r>
              <a:rPr lang="en-US" sz="1200" dirty="0" err="1"/>
              <a:t>save_event_condition</a:t>
            </a:r>
            <a:r>
              <a:rPr lang="en-US" sz="1200" dirty="0"/>
              <a:t> ]</a:t>
            </a:r>
          </a:p>
          <a:p>
            <a:r>
              <a:rPr lang="en-US" sz="1200" dirty="0"/>
              <a:t>[-</a:t>
            </a:r>
            <a:r>
              <a:rPr lang="en-US" sz="1200" dirty="0" err="1"/>
              <a:t>restore_event_condition</a:t>
            </a:r>
            <a:r>
              <a:rPr lang="en-US" sz="1200" dirty="0"/>
              <a:t> ]</a:t>
            </a:r>
          </a:p>
          <a:p>
            <a:r>
              <a:rPr lang="en-US" sz="1200" dirty="0"/>
              <a:t>[-</a:t>
            </a:r>
            <a:r>
              <a:rPr lang="en-US" sz="1200" dirty="0" err="1"/>
              <a:t>powerdown_period_condition</a:t>
            </a:r>
            <a:r>
              <a:rPr lang="en-US" sz="1200" dirty="0"/>
              <a:t>]</a:t>
            </a:r>
          </a:p>
          <a:p>
            <a:r>
              <a:rPr lang="en-US" sz="1200" dirty="0"/>
              <a:t>[-</a:t>
            </a:r>
            <a:r>
              <a:rPr lang="en-US" sz="1200" dirty="0" err="1"/>
              <a:t>restore_period_condition</a:t>
            </a:r>
            <a:r>
              <a:rPr lang="en-US" sz="1200" dirty="0"/>
              <a:t>]</a:t>
            </a:r>
          </a:p>
          <a:p>
            <a:r>
              <a:rPr lang="en-US" sz="1200" dirty="0"/>
              <a:t>[-</a:t>
            </a:r>
            <a:r>
              <a:rPr lang="en-US" sz="1200" dirty="0" err="1"/>
              <a:t>async_set_reset_effect</a:t>
            </a:r>
            <a:r>
              <a:rPr lang="en-US" sz="1200" dirty="0"/>
              <a:t> &lt;ignored | </a:t>
            </a:r>
            <a:r>
              <a:rPr lang="en-US" sz="1200" dirty="0" err="1"/>
              <a:t>retained_value</a:t>
            </a:r>
            <a:r>
              <a:rPr lang="en-US" sz="1200" dirty="0"/>
              <a:t> | </a:t>
            </a:r>
            <a:r>
              <a:rPr lang="en-US" sz="1200" dirty="0" err="1"/>
              <a:t>output_value</a:t>
            </a:r>
            <a:r>
              <a:rPr lang="en-US" sz="1200" dirty="0"/>
              <a:t>&gt;]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D821E-A235-4313-BB36-2E3A31EDC261}"/>
              </a:ext>
            </a:extLst>
          </p:cNvPr>
          <p:cNvSpPr/>
          <p:nvPr/>
        </p:nvSpPr>
        <p:spPr>
          <a:xfrm>
            <a:off x="475791" y="4386792"/>
            <a:ext cx="2480738" cy="12651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Legacy/Deprecated:</a:t>
            </a:r>
          </a:p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[-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retention_power_net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net_name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] </a:t>
            </a:r>
          </a:p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[-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retention_ground_net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net_name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]</a:t>
            </a:r>
          </a:p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[-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save_condition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]</a:t>
            </a:r>
          </a:p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[-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restore_condition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]</a:t>
            </a:r>
          </a:p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[-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retention_condition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]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86C665-1C08-42F1-B3F8-33E407DA21D1}"/>
              </a:ext>
            </a:extLst>
          </p:cNvPr>
          <p:cNvSpPr/>
          <p:nvPr/>
        </p:nvSpPr>
        <p:spPr>
          <a:xfrm>
            <a:off x="441633" y="2727656"/>
            <a:ext cx="2514896" cy="14026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r>
              <a:rPr lang="en-US" sz="1200" b="1" dirty="0">
                <a:solidFill>
                  <a:srgbClr val="000000"/>
                </a:solidFill>
              </a:rPr>
              <a:t>Newly Added Commands: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create_abstract_power_source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en-US" sz="1200" dirty="0" err="1"/>
              <a:t>create_vcm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en-US" sz="1200" dirty="0" err="1"/>
              <a:t>create_upf_library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en-US" sz="1200" dirty="0" err="1"/>
              <a:t>load_upf_library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en-US" sz="1200" dirty="0" err="1"/>
              <a:t>use_upf_library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en-US" sz="1200" dirty="0" err="1"/>
              <a:t>map_retention_clamp_cell</a:t>
            </a:r>
            <a:endParaRPr lang="en-US" sz="1200" dirty="0"/>
          </a:p>
          <a:p>
            <a:endParaRPr lang="en-US" sz="1200" dirty="0">
              <a:solidFill>
                <a:srgbClr val="9966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833256-D729-4FF1-A0AA-3E0EDAD4E38C}"/>
              </a:ext>
            </a:extLst>
          </p:cNvPr>
          <p:cNvSpPr/>
          <p:nvPr/>
        </p:nvSpPr>
        <p:spPr>
          <a:xfrm>
            <a:off x="191459" y="2110326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F7EA1-5969-4768-8C3D-8B1F787C4E48}"/>
              </a:ext>
            </a:extLst>
          </p:cNvPr>
          <p:cNvCxnSpPr>
            <a:stCxn id="20" idx="1"/>
            <a:endCxn id="20" idx="2"/>
          </p:cNvCxnSpPr>
          <p:nvPr/>
        </p:nvCxnSpPr>
        <p:spPr>
          <a:xfrm>
            <a:off x="191459" y="2249409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5924D9-8C53-4C2B-A27B-ACA8699B8237}"/>
              </a:ext>
            </a:extLst>
          </p:cNvPr>
          <p:cNvCxnSpPr>
            <a:stCxn id="20" idx="2"/>
          </p:cNvCxnSpPr>
          <p:nvPr/>
        </p:nvCxnSpPr>
        <p:spPr>
          <a:xfrm flipV="1">
            <a:off x="305759" y="2110326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11BDA81-4FAC-4648-A397-A9068E752398}"/>
              </a:ext>
            </a:extLst>
          </p:cNvPr>
          <p:cNvSpPr/>
          <p:nvPr/>
        </p:nvSpPr>
        <p:spPr>
          <a:xfrm>
            <a:off x="475790" y="2730279"/>
            <a:ext cx="2480739" cy="1400064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6BAA3C-17B6-47BE-98B0-79F22EAEBAFE}"/>
              </a:ext>
            </a:extLst>
          </p:cNvPr>
          <p:cNvSpPr/>
          <p:nvPr/>
        </p:nvSpPr>
        <p:spPr>
          <a:xfrm>
            <a:off x="236292" y="3858605"/>
            <a:ext cx="222420" cy="271738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C91EE7E-A4D7-4AF0-B322-8C7EA9E723D1}"/>
              </a:ext>
            </a:extLst>
          </p:cNvPr>
          <p:cNvCxnSpPr>
            <a:stCxn id="27" idx="1"/>
            <a:endCxn id="27" idx="2"/>
          </p:cNvCxnSpPr>
          <p:nvPr/>
        </p:nvCxnSpPr>
        <p:spPr>
          <a:xfrm>
            <a:off x="236292" y="3994474"/>
            <a:ext cx="111210" cy="13586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2D89E0-8A63-4537-BD00-84F84DA2BC09}"/>
              </a:ext>
            </a:extLst>
          </p:cNvPr>
          <p:cNvCxnSpPr>
            <a:stCxn id="27" idx="2"/>
          </p:cNvCxnSpPr>
          <p:nvPr/>
        </p:nvCxnSpPr>
        <p:spPr>
          <a:xfrm flipV="1">
            <a:off x="347502" y="3852179"/>
            <a:ext cx="111210" cy="27816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D7BAE6B-0422-4842-9E26-CE0287C382D6}"/>
              </a:ext>
            </a:extLst>
          </p:cNvPr>
          <p:cNvSpPr/>
          <p:nvPr/>
        </p:nvSpPr>
        <p:spPr>
          <a:xfrm>
            <a:off x="9258509" y="12302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EE39AB-EAF4-49DE-8CD9-55027B28B473}"/>
              </a:ext>
            </a:extLst>
          </p:cNvPr>
          <p:cNvCxnSpPr>
            <a:stCxn id="43" idx="1"/>
            <a:endCxn id="43" idx="2"/>
          </p:cNvCxnSpPr>
          <p:nvPr/>
        </p:nvCxnSpPr>
        <p:spPr>
          <a:xfrm>
            <a:off x="9258509" y="151385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ED86DC-C090-488D-ADB7-194E31162F96}"/>
              </a:ext>
            </a:extLst>
          </p:cNvPr>
          <p:cNvCxnSpPr>
            <a:stCxn id="43" idx="2"/>
          </p:cNvCxnSpPr>
          <p:nvPr/>
        </p:nvCxnSpPr>
        <p:spPr>
          <a:xfrm flipV="1">
            <a:off x="9372809" y="12302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77C8351-59FF-46D1-94C9-E36B8D9A1DC4}"/>
              </a:ext>
            </a:extLst>
          </p:cNvPr>
          <p:cNvSpPr txBox="1"/>
          <p:nvPr/>
        </p:nvSpPr>
        <p:spPr>
          <a:xfrm>
            <a:off x="9445398" y="-508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Newly added in this release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4695DD-6861-4A30-BF3D-CA71332D2E77}"/>
              </a:ext>
            </a:extLst>
          </p:cNvPr>
          <p:cNvSpPr/>
          <p:nvPr/>
        </p:nvSpPr>
        <p:spPr>
          <a:xfrm>
            <a:off x="9253444" y="330927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2936FBE-2184-4B6C-B91D-9B5D4C567845}"/>
              </a:ext>
            </a:extLst>
          </p:cNvPr>
          <p:cNvCxnSpPr/>
          <p:nvPr/>
        </p:nvCxnSpPr>
        <p:spPr>
          <a:xfrm>
            <a:off x="9253444" y="330927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03EE066-B9F3-4AE1-BCCC-596D220B47A3}"/>
              </a:ext>
            </a:extLst>
          </p:cNvPr>
          <p:cNvCxnSpPr/>
          <p:nvPr/>
        </p:nvCxnSpPr>
        <p:spPr>
          <a:xfrm flipH="1">
            <a:off x="9253444" y="330927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CE6A92F-BDE3-451C-8990-8F4590B03A43}"/>
              </a:ext>
            </a:extLst>
          </p:cNvPr>
          <p:cNvSpPr txBox="1"/>
          <p:nvPr/>
        </p:nvSpPr>
        <p:spPr>
          <a:xfrm>
            <a:off x="9447212" y="304292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Legacy / Deprecated in this release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9D26ED5-4AEF-4E09-A009-98F0A822B0C3}"/>
              </a:ext>
            </a:extLst>
          </p:cNvPr>
          <p:cNvSpPr/>
          <p:nvPr/>
        </p:nvSpPr>
        <p:spPr>
          <a:xfrm>
            <a:off x="231308" y="5319778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31567C-DC56-4256-8D08-7D201F9D8679}"/>
              </a:ext>
            </a:extLst>
          </p:cNvPr>
          <p:cNvCxnSpPr/>
          <p:nvPr/>
        </p:nvCxnSpPr>
        <p:spPr>
          <a:xfrm>
            <a:off x="231308" y="5319778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0C1ADDD-AB0A-4744-B8A6-D0172C4C5A89}"/>
              </a:ext>
            </a:extLst>
          </p:cNvPr>
          <p:cNvCxnSpPr/>
          <p:nvPr/>
        </p:nvCxnSpPr>
        <p:spPr>
          <a:xfrm flipH="1">
            <a:off x="231308" y="5319778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153ED1E4-5A27-45D5-A9FE-CE231D7FC27D}"/>
              </a:ext>
            </a:extLst>
          </p:cNvPr>
          <p:cNvSpPr/>
          <p:nvPr/>
        </p:nvSpPr>
        <p:spPr>
          <a:xfrm>
            <a:off x="475790" y="4386793"/>
            <a:ext cx="2480738" cy="1265198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3E97D28-4641-480D-AF91-1B15B1E0EBB6}"/>
              </a:ext>
            </a:extLst>
          </p:cNvPr>
          <p:cNvSpPr/>
          <p:nvPr/>
        </p:nvSpPr>
        <p:spPr>
          <a:xfrm>
            <a:off x="428064" y="983389"/>
            <a:ext cx="4416439" cy="147965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A556D2-CD48-4FF7-990A-F50FA8DD2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1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12"/>
    </mc:Choice>
    <mc:Fallback>
      <p:transition spd="slow" advTm="10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7E39E7-1511-4C74-9C57-515E68A0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46" y="930275"/>
            <a:ext cx="11255827" cy="48505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AMS: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New </a:t>
            </a:r>
            <a:r>
              <a:rPr lang="en-US" b="0" i="0" dirty="0">
                <a:effectLst/>
              </a:rPr>
              <a:t>features for the verification of Digital-on-top designs with analog blocks.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</a:rPr>
              <a:t>connecting and modeling supply nets across the analog/digital boundary.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effectLst/>
              </a:rPr>
              <a:t>UPF library concept: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</a:rPr>
              <a:t>A container for UPF constructs that makes it easier to share common code/macros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</a:rPr>
              <a:t>limited to VCM's, but our expectation is that it will grow to include macros.</a:t>
            </a:r>
          </a:p>
          <a:p>
            <a:r>
              <a:rPr lang="en-US" dirty="0"/>
              <a:t>Retention:</a:t>
            </a:r>
          </a:p>
          <a:p>
            <a:pPr lvl="1"/>
            <a:r>
              <a:rPr lang="en-US" b="0" i="0" dirty="0">
                <a:effectLst/>
              </a:rPr>
              <a:t>semantics to provide a more consistent and clear semantics and to model more complex retention cells.</a:t>
            </a:r>
          </a:p>
          <a:p>
            <a:pPr lvl="1"/>
            <a:r>
              <a:rPr lang="en-US" dirty="0"/>
              <a:t>Semantic changes</a:t>
            </a:r>
          </a:p>
          <a:p>
            <a:pPr lvl="2"/>
            <a:r>
              <a:rPr lang="en-US" dirty="0"/>
              <a:t>The *_condition options can only contain UPF_GENERIC_CLOCK</a:t>
            </a:r>
          </a:p>
          <a:p>
            <a:pPr lvl="2"/>
            <a:r>
              <a:rPr lang="en-US" dirty="0"/>
              <a:t>These options can now be an expression. Example”</a:t>
            </a:r>
          </a:p>
          <a:p>
            <a:pPr lvl="2"/>
            <a:r>
              <a:rPr lang="en-US" dirty="0"/>
              <a:t>{UPF_GENERIC_CLOCK == 0 || UPF_GENERIC_CLOCK == Z}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BD1240-3B8A-45D0-A094-9E364608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New in 4.0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934FBF-DA59-4946-B327-AE5C50963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86"/>
    </mc:Choice>
    <mc:Fallback>
      <p:transition spd="slow" advTm="8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7E39E7-1511-4C74-9C57-515E68A0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46" y="930275"/>
            <a:ext cx="11255827" cy="48505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UPF Power Aware Model: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define_power_model</a:t>
            </a:r>
            <a:r>
              <a:rPr lang="en-US" dirty="0"/>
              <a:t>: New options: -update, -complete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Addition of -implementation flag to allow update with implementation details for Refinable macro support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Clarification on what happens during apply power model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apply_power_model</a:t>
            </a:r>
            <a:r>
              <a:rPr lang="en-US" dirty="0"/>
              <a:t>: clarification on how it is applied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clarification of namespace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addition of -update to allow update with </a:t>
            </a:r>
            <a:r>
              <a:rPr lang="en-US" dirty="0" err="1"/>
              <a:t>supply_net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BD1240-3B8A-45D0-A094-9E364608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New in 4.0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C8FF41-ABBB-4C2E-ADF0-9803C7D6C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23"/>
    </mc:Choice>
    <mc:Fallback>
      <p:transition spd="slow" advTm="4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7E39E7-1511-4C74-9C57-515E68A0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46" y="930275"/>
            <a:ext cx="11255827" cy="48505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Virtual Supply: Not a real physical net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 </a:t>
            </a:r>
            <a:r>
              <a:rPr lang="en-US" b="0" i="0" dirty="0">
                <a:effectLst/>
              </a:rPr>
              <a:t>a mechanism to connect supplies (often internal supplies of macros) to aide in verification, checking, and even power state definition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</a:rPr>
              <a:t>These can be used in most the same manners of real nets/ports/supplies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Virtual supply comes in combination of followings</a:t>
            </a:r>
          </a:p>
          <a:p>
            <a:pPr lvl="2">
              <a:lnSpc>
                <a:spcPct val="100000"/>
              </a:lnSpc>
            </a:pPr>
            <a:r>
              <a:rPr lang="en-US" dirty="0" err="1"/>
              <a:t>create_supply_net</a:t>
            </a:r>
            <a:r>
              <a:rPr lang="en-US" dirty="0"/>
              <a:t>-virtual</a:t>
            </a:r>
          </a:p>
          <a:p>
            <a:pPr lvl="2">
              <a:lnSpc>
                <a:spcPct val="100000"/>
              </a:lnSpc>
            </a:pPr>
            <a:r>
              <a:rPr lang="en-US" dirty="0" err="1"/>
              <a:t>create_supply_port</a:t>
            </a:r>
            <a:r>
              <a:rPr lang="en-US" dirty="0"/>
              <a:t> -virtual</a:t>
            </a:r>
          </a:p>
          <a:p>
            <a:pPr lvl="2">
              <a:lnSpc>
                <a:spcPct val="100000"/>
              </a:lnSpc>
            </a:pPr>
            <a:r>
              <a:rPr lang="en-US" dirty="0" err="1"/>
              <a:t>create_supply_set</a:t>
            </a:r>
            <a:r>
              <a:rPr lang="en-US" dirty="0"/>
              <a:t> -virtual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 a design virtual supplies simplifies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specification of power states definition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When multiple functionally equivalent internally switched supplies are present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BD1240-3B8A-45D0-A094-9E364608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New in 4.0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21D3BC-BB83-48E8-9E38-87355773F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33"/>
    </mc:Choice>
    <mc:Fallback>
      <p:transition spd="slow" advTm="61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7E39E7-1511-4C74-9C57-515E68A0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46" y="930275"/>
            <a:ext cx="11255827" cy="48505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Refinable Macro: Concept of Handling “Pre-verified Macro”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effectLst/>
                <a:latin typeface="+mn-lt"/>
              </a:rPr>
              <a:t>A new concept for handling hierarchical IP, 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  <a:latin typeface="+mn-lt"/>
              </a:rPr>
              <a:t>The Refinable macro allows implementation to optimize a block  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  <a:latin typeface="+mn-lt"/>
              </a:rPr>
              <a:t>As long as it does not change the functional intent of the block.   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effectLst/>
                <a:latin typeface="+mn-lt"/>
              </a:rPr>
              <a:t>The concept originated as a "pre-verified IP", implying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</a:t>
            </a:r>
            <a:r>
              <a:rPr lang="en-US" b="0" i="0" dirty="0">
                <a:effectLst/>
                <a:latin typeface="+mn-lt"/>
              </a:rPr>
              <a:t>he functional verification was done, 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  <a:latin typeface="+mn-lt"/>
              </a:rPr>
              <a:t>But some in context optimizations would be allowed.   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effectLst/>
                <a:latin typeface="+mn-lt"/>
              </a:rPr>
              <a:t>This provides a new mechanism for IP deliverables.   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  <a:latin typeface="+mn-lt"/>
              </a:rPr>
              <a:t>A design block may have two input supplies, but at the top-level these supplies are shorted together.  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  <a:latin typeface="+mn-lt"/>
              </a:rPr>
              <a:t>Isolation/LS between these lower domains would no longer be needed based on this upper-level context.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BD1240-3B8A-45D0-A094-9E364608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New in 4.0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5EFD77-3EDC-452B-9A48-D8EC26FF5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83"/>
    </mc:Choice>
    <mc:Fallback>
      <p:transition spd="slow" advTm="63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3F05D-54F5-4F5F-9FEE-824260829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11" y="0"/>
            <a:ext cx="10515600" cy="1325563"/>
          </a:xfrm>
        </p:spPr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E06AE-0D5E-46DB-BFAB-DB3463DB9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7068"/>
            <a:ext cx="10515600" cy="4814225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ea typeface="Times New Roman" panose="02020603050405020304" pitchFamily="18" charset="0"/>
              </a:rPr>
              <a:t>Why so many versions of standards (LRMs)? 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Obvious answer - this is mainly because of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correction,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amendment,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extensions of semantics and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addition of new syntax-semantics</a:t>
            </a:r>
            <a:r>
              <a:rPr lang="en-US" dirty="0"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W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hich were previously either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incomplete,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misleading,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error prone,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easily mis-interpretable or </a:t>
            </a:r>
          </a:p>
          <a:p>
            <a:pPr lvl="1"/>
            <a:r>
              <a:rPr lang="en-US" sz="1800" dirty="0">
                <a:effectLst/>
                <a:ea typeface="Times New Roman" panose="02020603050405020304" pitchFamily="18" charset="0"/>
              </a:rPr>
              <a:t>found impossibilities while adopting/implementing in verification tools and so on. </a:t>
            </a:r>
            <a:endParaRPr lang="en-US" sz="1800" dirty="0"/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2534E1-2015-4135-AF17-A1DB58E93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5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97"/>
    </mc:Choice>
    <mc:Fallback>
      <p:transition spd="slow" advTm="6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BCFC-E866-499F-8E12-2F15A7B4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55" y="0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633D9-ADC1-4854-9FC3-5AA7DE7D6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7902"/>
            <a:ext cx="10515600" cy="5099061"/>
          </a:xfrm>
        </p:spPr>
        <p:txBody>
          <a:bodyPr/>
          <a:lstStyle/>
          <a:p>
            <a:r>
              <a:rPr lang="en-US" dirty="0"/>
              <a:t>Overview of different versions UPF LRMs and its Focus</a:t>
            </a:r>
          </a:p>
          <a:p>
            <a:r>
              <a:rPr lang="en-US" dirty="0"/>
              <a:t>What are the changes and Why?</a:t>
            </a:r>
          </a:p>
          <a:p>
            <a:pPr lvl="1"/>
            <a:r>
              <a:rPr lang="en-US" dirty="0"/>
              <a:t>The Concept of UPF and Simple Power Intent: UPF 1.0</a:t>
            </a:r>
          </a:p>
          <a:p>
            <a:pPr lvl="1"/>
            <a:r>
              <a:rPr lang="en-US" dirty="0"/>
              <a:t>The IEEE Standard and Concept of Supply Set: UPF 2.0</a:t>
            </a:r>
          </a:p>
          <a:p>
            <a:pPr lvl="1"/>
            <a:r>
              <a:rPr lang="en-US" dirty="0"/>
              <a:t>The Evolution of IEEE 1801 Standards: UPF 2.1</a:t>
            </a:r>
          </a:p>
          <a:p>
            <a:pPr lvl="1"/>
            <a:r>
              <a:rPr lang="en-US" dirty="0"/>
              <a:t>The Information Model of IEEE 1801 Standards: UPF 3.0</a:t>
            </a:r>
          </a:p>
          <a:p>
            <a:pPr lvl="1"/>
            <a:r>
              <a:rPr lang="en-US" dirty="0"/>
              <a:t>More Evolution of IEEE 1801 Standards: UPF 3.1</a:t>
            </a:r>
          </a:p>
          <a:p>
            <a:pPr lvl="1"/>
            <a:r>
              <a:rPr lang="en-US" dirty="0"/>
              <a:t>Furthermore Evolution of IEEE 1801 Standards: Coming in UPF 4.0</a:t>
            </a:r>
          </a:p>
          <a:p>
            <a:r>
              <a:rPr lang="en-US" dirty="0"/>
              <a:t>How changes improves UPF verification</a:t>
            </a:r>
          </a:p>
          <a:p>
            <a:r>
              <a:rPr lang="en-US" dirty="0"/>
              <a:t>Concluding Remarks 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929CFC-7E77-4DAA-90B3-ECC4980FE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5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0"/>
    </mc:Choice>
    <mc:Fallback>
      <p:transition spd="slow" advTm="2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E353-0BBE-4076-897D-58D4D1B4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F6E2F-DA84-4450-AEC7-2E972F9B1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Finalize slide set with questions slide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B0B784-2818-4F19-A84A-8A3754B63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"/>
    </mc:Choice>
    <mc:Fallback>
      <p:transition spd="slow" advTm="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A423AB-2591-46E8-87BC-2CF72664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Differences Between LRM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F9A1FA0F-B813-40C2-B35A-DD36DA0BE8D8}"/>
              </a:ext>
            </a:extLst>
          </p:cNvPr>
          <p:cNvGraphicFramePr>
            <a:graphicFrameLocks/>
          </p:cNvGraphicFramePr>
          <p:nvPr/>
        </p:nvGraphicFramePr>
        <p:xfrm>
          <a:off x="264695" y="2008729"/>
          <a:ext cx="1161288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171">
                  <a:extLst>
                    <a:ext uri="{9D8B030D-6E8A-4147-A177-3AD203B41FA5}">
                      <a16:colId xmlns:a16="http://schemas.microsoft.com/office/drawing/2014/main" val="63965690"/>
                    </a:ext>
                  </a:extLst>
                </a:gridCol>
                <a:gridCol w="1059102">
                  <a:extLst>
                    <a:ext uri="{9D8B030D-6E8A-4147-A177-3AD203B41FA5}">
                      <a16:colId xmlns:a16="http://schemas.microsoft.com/office/drawing/2014/main" val="348869518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582173386"/>
                    </a:ext>
                  </a:extLst>
                </a:gridCol>
                <a:gridCol w="8460607">
                  <a:extLst>
                    <a:ext uri="{9D8B030D-6E8A-4147-A177-3AD203B41FA5}">
                      <a16:colId xmlns:a16="http://schemas.microsoft.com/office/drawing/2014/main" val="942263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Release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Major Focus on Releases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270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UPF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Early 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Accellera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Focused on </a:t>
                      </a:r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adding power intent to HDL (VDD, VSS i.e. supply net and supply port)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Relatively </a:t>
                      </a:r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simple concepts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and commands </a:t>
                      </a:r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(add_port_state, add_pst_state, create pst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for PST)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98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UPF</a:t>
                      </a:r>
                      <a:r>
                        <a:rPr lang="en-US" sz="1200" baseline="0" dirty="0">
                          <a:latin typeface="+mn-lt"/>
                          <a:cs typeface="Times New Roman" panose="02020603050405020304" pitchFamily="18" charset="0"/>
                        </a:rPr>
                        <a:t> 2.0</a:t>
                      </a:r>
                      <a:endParaRPr lang="en-US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March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IEEE-1801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Backward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 compatible with UPF 1.0 (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create_supply_set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supper set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of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supply port, net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Supports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IP development, refinement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add_power_state, create_logic_port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, and –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update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016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UPF 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March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IEEE-1801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200" b="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Clarifies and enhances UPF 2.0 features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set_repeater, master/slave 0 pin RET, set_equivalent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Adds a few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new capabilities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define_always_on_cell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define_diode_clamp_cell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&amp; others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ISO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641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UPF 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Dec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IEEE-1801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Clarifies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enhances UPF 2.1 features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(new semantic of power model)</a:t>
                      </a:r>
                    </a:p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Adds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UPFIM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new capabilities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(SPA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is_analog, -parameter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for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bind_checker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963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UPF 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Sept.</a:t>
                      </a:r>
                      <a:r>
                        <a:rPr lang="en-US" sz="1200" baseline="0" dirty="0">
                          <a:latin typeface="+mn-lt"/>
                          <a:cs typeface="Times New Roman" panose="02020603050405020304" pitchFamily="18" charset="0"/>
                        </a:rPr>
                        <a:t> 2018</a:t>
                      </a:r>
                      <a:endParaRPr lang="en-US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IEEE-1801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Clarifies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enhances UPF 3.0 features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Path base strategy association, precedence rules)</a:t>
                      </a:r>
                    </a:p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Adds a few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new capabilities (UPF Info Model, Power Model, Hard &amp; Soft Macro)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53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UPF 4.0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Dec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IEEE-1801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Clarifies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enhances UPF 3.1 features </a:t>
                      </a:r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>
                          <a:solidFill>
                            <a:srgbClr val="0000CC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Retention, power models, Supply set/net, Precedence rules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r>
                        <a:rPr lang="en-US" sz="1200" dirty="0">
                          <a:latin typeface="+mn-lt"/>
                          <a:cs typeface="Times New Roman" panose="02020603050405020304" pitchFamily="18" charset="0"/>
                        </a:rPr>
                        <a:t>- Adds a few 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new capabilities (</a:t>
                      </a:r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New </a:t>
                      </a:r>
                      <a:r>
                        <a:rPr lang="en-US" sz="1200" b="1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Commands, </a:t>
                      </a:r>
                      <a:r>
                        <a:rPr lang="en-US" sz="1200" b="1">
                          <a:solidFill>
                            <a:srgbClr val="0000CC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Refinable </a:t>
                      </a:r>
                      <a:r>
                        <a:rPr lang="en-US" sz="1200" b="1" dirty="0">
                          <a:solidFill>
                            <a:srgbClr val="0000CC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macro, Virtual supply, </a:t>
                      </a:r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AMS, UPF library,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22747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C8F701-5766-4A85-849A-66CBE9E51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7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512"/>
    </mc:Choice>
    <mc:Fallback>
      <p:transition spd="slow" advTm="20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F8AA1E-7AD5-4400-BED8-9AC85622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UPF 1.0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82042-65D0-4478-A605-11122D617A21}"/>
              </a:ext>
            </a:extLst>
          </p:cNvPr>
          <p:cNvSpPr/>
          <p:nvPr/>
        </p:nvSpPr>
        <p:spPr>
          <a:xfrm>
            <a:off x="1319843" y="1197624"/>
            <a:ext cx="3003076" cy="86942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Navigation: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set_scope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set_design_top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26EF3-A68E-4CAE-98EA-AD70CEBAB532}"/>
              </a:ext>
            </a:extLst>
          </p:cNvPr>
          <p:cNvSpPr/>
          <p:nvPr/>
        </p:nvSpPr>
        <p:spPr>
          <a:xfrm>
            <a:off x="1319843" y="2145970"/>
            <a:ext cx="3003076" cy="104331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Supply Nets: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create_supply_port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connect_supply_net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create_power_switch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pitchFamily="-112" charset="-128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6B2E72-9335-462F-A760-501C610677E2}"/>
              </a:ext>
            </a:extLst>
          </p:cNvPr>
          <p:cNvSpPr/>
          <p:nvPr/>
        </p:nvSpPr>
        <p:spPr>
          <a:xfrm>
            <a:off x="1319843" y="4253184"/>
            <a:ext cx="3003076" cy="89875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Power States: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add_port_state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create_pst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add_pst_state</a:t>
            </a: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4F3FE-5296-46BB-A799-E800BFF8A1CB}"/>
              </a:ext>
            </a:extLst>
          </p:cNvPr>
          <p:cNvSpPr/>
          <p:nvPr/>
        </p:nvSpPr>
        <p:spPr>
          <a:xfrm>
            <a:off x="1319840" y="3272554"/>
            <a:ext cx="3003076" cy="89875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Power Domains: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create_power_domain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set_domain_supply_net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1F7445-F3B4-4BFE-A2ED-3215347394AA}"/>
              </a:ext>
            </a:extLst>
          </p:cNvPr>
          <p:cNvSpPr/>
          <p:nvPr/>
        </p:nvSpPr>
        <p:spPr>
          <a:xfrm>
            <a:off x="7959586" y="3335347"/>
            <a:ext cx="3006497" cy="9968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Code Management: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upf_version</a:t>
            </a: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load_upf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save_upf</a:t>
            </a: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00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00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69B9-8831-4C7D-94F2-EE5E17B22E89}"/>
              </a:ext>
            </a:extLst>
          </p:cNvPr>
          <p:cNvSpPr/>
          <p:nvPr/>
        </p:nvSpPr>
        <p:spPr>
          <a:xfrm>
            <a:off x="7956139" y="2423467"/>
            <a:ext cx="3006497" cy="85152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HDL Interface: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bind_checker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create_hdl2upf_vct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create_upf2hdl_vct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D0B49-C30B-4301-820F-4A476B826FF4}"/>
              </a:ext>
            </a:extLst>
          </p:cNvPr>
          <p:cNvSpPr/>
          <p:nvPr/>
        </p:nvSpPr>
        <p:spPr>
          <a:xfrm>
            <a:off x="4639742" y="2010852"/>
            <a:ext cx="3003076" cy="1579306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Strategies: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set_retention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set_retention_control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set_isolation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set_isolation_control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set_level_shifter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6681F3-DF60-49CB-B9CB-EE9B3C606CAC}"/>
              </a:ext>
            </a:extLst>
          </p:cNvPr>
          <p:cNvSpPr/>
          <p:nvPr/>
        </p:nvSpPr>
        <p:spPr>
          <a:xfrm>
            <a:off x="4639742" y="3666578"/>
            <a:ext cx="3003076" cy="10749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Implementation: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map_retention_cell</a:t>
            </a: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map_isolation_cell</a:t>
            </a: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map_level_shifter_cell</a:t>
            </a: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map_power_switch_cell</a:t>
            </a: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05476A-BBCE-483B-958E-DA98C0455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2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79"/>
    </mc:Choice>
    <mc:Fallback>
      <p:transition spd="slow" advTm="9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8D410D-A116-4C00-83A8-0C1C3A146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4612" y="1435504"/>
            <a:ext cx="10678194" cy="24355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9400EE-EA48-4C8D-9336-3F3FE4BF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371181"/>
            <a:ext cx="11612880" cy="565150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Concept of UPF Overlaying on HDL Blocks and Simple Power Intent UPF 1.0</a:t>
            </a:r>
            <a:endParaRPr lang="en-US" sz="2800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43BE17-2ED0-46D3-9967-A4B5967B6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8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42"/>
    </mc:Choice>
    <mc:Fallback>
      <p:transition spd="slow" advTm="5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B58A97-9ED7-4A02-B604-8226CEFD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204848"/>
            <a:ext cx="11612880" cy="565150"/>
          </a:xfrm>
        </p:spPr>
        <p:txBody>
          <a:bodyPr>
            <a:normAutofit fontScale="90000"/>
          </a:bodyPr>
          <a:lstStyle/>
          <a:p>
            <a:r>
              <a:rPr lang="en-US" dirty="0"/>
              <a:t>UPF 2.0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B456C2-B6A7-4B4F-A42A-AADBECD6E0FB}"/>
              </a:ext>
            </a:extLst>
          </p:cNvPr>
          <p:cNvSpPr/>
          <p:nvPr/>
        </p:nvSpPr>
        <p:spPr>
          <a:xfrm>
            <a:off x="1319842" y="768125"/>
            <a:ext cx="3003076" cy="869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Navigation: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set_scope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set_design_top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28976F-5C5C-4993-95AA-B1B61814B330}"/>
              </a:ext>
            </a:extLst>
          </p:cNvPr>
          <p:cNvSpPr/>
          <p:nvPr/>
        </p:nvSpPr>
        <p:spPr>
          <a:xfrm>
            <a:off x="1319842" y="1716471"/>
            <a:ext cx="3003076" cy="10433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Supply Nets: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create_supply_port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connect_supply_net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create_power_switch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pitchFamily="-112" charset="-128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2D1F-7EA5-4EBB-B0BA-FB439F12559C}"/>
              </a:ext>
            </a:extLst>
          </p:cNvPr>
          <p:cNvSpPr/>
          <p:nvPr/>
        </p:nvSpPr>
        <p:spPr>
          <a:xfrm>
            <a:off x="1319842" y="3823684"/>
            <a:ext cx="3003076" cy="12522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Power States: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add_port_state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create_pst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add_pst_state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add_power_state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describe_state_transition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8F19A3-C826-4068-84F7-8A0AF56EFA90}"/>
              </a:ext>
            </a:extLst>
          </p:cNvPr>
          <p:cNvSpPr/>
          <p:nvPr/>
        </p:nvSpPr>
        <p:spPr>
          <a:xfrm>
            <a:off x="1319842" y="5164737"/>
            <a:ext cx="3003076" cy="7156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rgbClr val="00B050"/>
            </a:solidFill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Simstates: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add_power_state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00CC"/>
                </a:solidFill>
                <a:ea typeface="ＭＳ Ｐゴシック" pitchFamily="-112" charset="-128"/>
              </a:rPr>
              <a:t>set_simstate_behavior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9298A5-2C7A-4F45-A6A8-98C24FB1B81D}"/>
              </a:ext>
            </a:extLst>
          </p:cNvPr>
          <p:cNvSpPr/>
          <p:nvPr/>
        </p:nvSpPr>
        <p:spPr>
          <a:xfrm>
            <a:off x="1319839" y="2843063"/>
            <a:ext cx="3003076" cy="898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Power Domains: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create_power_domain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set_domain_supply_net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create_composite_domain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260D9A-FED5-4F6A-AAAC-20445C6E016B}"/>
              </a:ext>
            </a:extLst>
          </p:cNvPr>
          <p:cNvSpPr/>
          <p:nvPr/>
        </p:nvSpPr>
        <p:spPr>
          <a:xfrm>
            <a:off x="7959586" y="2614711"/>
            <a:ext cx="3006497" cy="19053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Code Management: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upf_version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load_upf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save_upf</a:t>
            </a: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load_upf_protected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load_simstate_behavior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find_objects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00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00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9863DB-ACFE-4481-B6BC-0B971A6858AF}"/>
              </a:ext>
            </a:extLst>
          </p:cNvPr>
          <p:cNvSpPr/>
          <p:nvPr/>
        </p:nvSpPr>
        <p:spPr>
          <a:xfrm>
            <a:off x="7956139" y="1702831"/>
            <a:ext cx="3006497" cy="8515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HDL Interface: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bind_checker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create_hdl2upf_vct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create_upf2hdl_vct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ED1ED3-BCB9-450D-B246-CFA23DE4BD9A}"/>
              </a:ext>
            </a:extLst>
          </p:cNvPr>
          <p:cNvSpPr/>
          <p:nvPr/>
        </p:nvSpPr>
        <p:spPr>
          <a:xfrm>
            <a:off x="4639741" y="2998371"/>
            <a:ext cx="3003076" cy="15793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Strategies: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set_retention_elements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set_retention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set_retention_control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set_isolation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set_isolation_control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set_level_shifter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4698FB-D8F3-42D3-81D3-A6C7F88B55A0}"/>
              </a:ext>
            </a:extLst>
          </p:cNvPr>
          <p:cNvSpPr/>
          <p:nvPr/>
        </p:nvSpPr>
        <p:spPr>
          <a:xfrm>
            <a:off x="4639741" y="767223"/>
            <a:ext cx="3003076" cy="8703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 cmpd="sng" algn="ctr">
            <a:solidFill>
              <a:srgbClr val="00B050"/>
            </a:solidFill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Attributes:</a:t>
            </a:r>
            <a:endParaRPr lang="en-US" sz="1200">
              <a:solidFill>
                <a:srgbClr val="FFFFFF">
                  <a:lumMod val="65000"/>
                </a:srgbClr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set_port_attributes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set_design_attributes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HDL and Liberty attributes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ED7C8E-ABBC-409A-89D6-79D6140B7768}"/>
              </a:ext>
            </a:extLst>
          </p:cNvPr>
          <p:cNvSpPr/>
          <p:nvPr/>
        </p:nvSpPr>
        <p:spPr>
          <a:xfrm>
            <a:off x="4639742" y="1706599"/>
            <a:ext cx="3003076" cy="12137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 cmpd="sng" algn="ctr">
            <a:solidFill>
              <a:srgbClr val="00B050"/>
            </a:solidFill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Supply Sets: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create_supply_set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supply set handles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associate_supply_set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connect_supply_set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A66AAF-D84A-49C9-951B-A64186C5B151}"/>
              </a:ext>
            </a:extLst>
          </p:cNvPr>
          <p:cNvSpPr/>
          <p:nvPr/>
        </p:nvSpPr>
        <p:spPr>
          <a:xfrm>
            <a:off x="4639742" y="4654097"/>
            <a:ext cx="3003076" cy="1228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Implementation: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map_retention_cell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map_isolation_cell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map_level_shifter_cell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map_power_switch_cell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use_interface_cell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38907F-F0E0-415D-A455-FB37D1560C8E}"/>
              </a:ext>
            </a:extLst>
          </p:cNvPr>
          <p:cNvSpPr/>
          <p:nvPr/>
        </p:nvSpPr>
        <p:spPr>
          <a:xfrm>
            <a:off x="7959560" y="767753"/>
            <a:ext cx="3003076" cy="8686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Control Logic: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create_logic_port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create_logic_net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connect_logic_net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pitchFamily="-112" charset="-128"/>
              </a:rPr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B70750-F9E5-4DAB-B8F3-CDF641A2B447}"/>
              </a:ext>
            </a:extLst>
          </p:cNvPr>
          <p:cNvSpPr/>
          <p:nvPr/>
        </p:nvSpPr>
        <p:spPr>
          <a:xfrm>
            <a:off x="1370012" y="3456223"/>
            <a:ext cx="2895600" cy="27816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D1AEE5-61DE-42B3-82E9-DE49842F987F}"/>
              </a:ext>
            </a:extLst>
          </p:cNvPr>
          <p:cNvSpPr/>
          <p:nvPr/>
        </p:nvSpPr>
        <p:spPr>
          <a:xfrm>
            <a:off x="1370012" y="4599224"/>
            <a:ext cx="2895600" cy="475842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17900D-A451-4676-9784-BB7750886CC7}"/>
              </a:ext>
            </a:extLst>
          </p:cNvPr>
          <p:cNvSpPr/>
          <p:nvPr/>
        </p:nvSpPr>
        <p:spPr>
          <a:xfrm>
            <a:off x="1370012" y="5208823"/>
            <a:ext cx="2895600" cy="642247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31D6CD-3D16-4B1B-9BD2-CA4B91270754}"/>
              </a:ext>
            </a:extLst>
          </p:cNvPr>
          <p:cNvSpPr/>
          <p:nvPr/>
        </p:nvSpPr>
        <p:spPr>
          <a:xfrm>
            <a:off x="7999412" y="3380024"/>
            <a:ext cx="2963224" cy="642247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49519E-FC09-4F91-B7EC-9FDF017A6D04}"/>
              </a:ext>
            </a:extLst>
          </p:cNvPr>
          <p:cNvSpPr/>
          <p:nvPr/>
        </p:nvSpPr>
        <p:spPr>
          <a:xfrm>
            <a:off x="4646612" y="3380025"/>
            <a:ext cx="2971800" cy="2286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E39131-9C40-45ED-A661-489F6D70B559}"/>
              </a:ext>
            </a:extLst>
          </p:cNvPr>
          <p:cNvSpPr/>
          <p:nvPr/>
        </p:nvSpPr>
        <p:spPr>
          <a:xfrm>
            <a:off x="4646612" y="5589824"/>
            <a:ext cx="2971800" cy="290123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E6C5AE-C7D4-4D0F-964C-19323F6BBC57}"/>
              </a:ext>
            </a:extLst>
          </p:cNvPr>
          <p:cNvSpPr/>
          <p:nvPr/>
        </p:nvSpPr>
        <p:spPr>
          <a:xfrm>
            <a:off x="989012" y="3456223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548356-90B2-48DE-8A87-D9D82C6AD665}"/>
              </a:ext>
            </a:extLst>
          </p:cNvPr>
          <p:cNvCxnSpPr>
            <a:stCxn id="22" idx="1"/>
            <a:endCxn id="22" idx="2"/>
          </p:cNvCxnSpPr>
          <p:nvPr/>
        </p:nvCxnSpPr>
        <p:spPr>
          <a:xfrm>
            <a:off x="989012" y="3595306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62D436-667A-4638-9292-BAB6AFD69D31}"/>
              </a:ext>
            </a:extLst>
          </p:cNvPr>
          <p:cNvCxnSpPr>
            <a:stCxn id="22" idx="2"/>
          </p:cNvCxnSpPr>
          <p:nvPr/>
        </p:nvCxnSpPr>
        <p:spPr>
          <a:xfrm flipV="1">
            <a:off x="1103312" y="3456223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16743B6-996F-40F5-97A7-F1865C357BB5}"/>
              </a:ext>
            </a:extLst>
          </p:cNvPr>
          <p:cNvSpPr/>
          <p:nvPr/>
        </p:nvSpPr>
        <p:spPr>
          <a:xfrm>
            <a:off x="989012" y="4702059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15C037-D998-48B7-9E32-989E3CFB3B8C}"/>
              </a:ext>
            </a:extLst>
          </p:cNvPr>
          <p:cNvCxnSpPr>
            <a:stCxn id="25" idx="1"/>
            <a:endCxn id="25" idx="2"/>
          </p:cNvCxnSpPr>
          <p:nvPr/>
        </p:nvCxnSpPr>
        <p:spPr>
          <a:xfrm>
            <a:off x="989012" y="4841142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17BD98-DD32-41D7-AC76-EA6BDD03DA75}"/>
              </a:ext>
            </a:extLst>
          </p:cNvPr>
          <p:cNvCxnSpPr>
            <a:stCxn id="25" idx="2"/>
          </p:cNvCxnSpPr>
          <p:nvPr/>
        </p:nvCxnSpPr>
        <p:spPr>
          <a:xfrm flipV="1">
            <a:off x="1103312" y="4702059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CB3017C-A359-47ED-A611-3CE36D797862}"/>
              </a:ext>
            </a:extLst>
          </p:cNvPr>
          <p:cNvSpPr/>
          <p:nvPr/>
        </p:nvSpPr>
        <p:spPr>
          <a:xfrm>
            <a:off x="989012" y="5387859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BEB1BB-53DA-4A6E-BB48-597041608C92}"/>
              </a:ext>
            </a:extLst>
          </p:cNvPr>
          <p:cNvCxnSpPr>
            <a:stCxn id="28" idx="1"/>
            <a:endCxn id="28" idx="2"/>
          </p:cNvCxnSpPr>
          <p:nvPr/>
        </p:nvCxnSpPr>
        <p:spPr>
          <a:xfrm>
            <a:off x="989012" y="5526942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630AEA-03A6-4E33-980F-1AB9FA77AE6A}"/>
              </a:ext>
            </a:extLst>
          </p:cNvPr>
          <p:cNvCxnSpPr>
            <a:stCxn id="28" idx="2"/>
          </p:cNvCxnSpPr>
          <p:nvPr/>
        </p:nvCxnSpPr>
        <p:spPr>
          <a:xfrm flipV="1">
            <a:off x="1103312" y="5387859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90DDAA8-D0B4-4742-8FCD-2447FD387E98}"/>
              </a:ext>
            </a:extLst>
          </p:cNvPr>
          <p:cNvSpPr/>
          <p:nvPr/>
        </p:nvSpPr>
        <p:spPr>
          <a:xfrm>
            <a:off x="4363582" y="954470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527D62-8A4F-42B3-8A0F-31CBA7F98554}"/>
              </a:ext>
            </a:extLst>
          </p:cNvPr>
          <p:cNvCxnSpPr>
            <a:stCxn id="31" idx="1"/>
            <a:endCxn id="31" idx="2"/>
          </p:cNvCxnSpPr>
          <p:nvPr/>
        </p:nvCxnSpPr>
        <p:spPr>
          <a:xfrm>
            <a:off x="4363582" y="1093553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6222EBB-1A5A-466F-954D-2D01D217F4F1}"/>
              </a:ext>
            </a:extLst>
          </p:cNvPr>
          <p:cNvCxnSpPr>
            <a:stCxn id="31" idx="2"/>
          </p:cNvCxnSpPr>
          <p:nvPr/>
        </p:nvCxnSpPr>
        <p:spPr>
          <a:xfrm flipV="1">
            <a:off x="4477882" y="954470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4D0F11E-AFC8-4A3C-9668-B92D3E0C0F5C}"/>
              </a:ext>
            </a:extLst>
          </p:cNvPr>
          <p:cNvSpPr/>
          <p:nvPr/>
        </p:nvSpPr>
        <p:spPr>
          <a:xfrm>
            <a:off x="4371272" y="2086712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149DE2A-BADF-48F4-887F-DB877C2E10FE}"/>
              </a:ext>
            </a:extLst>
          </p:cNvPr>
          <p:cNvCxnSpPr>
            <a:stCxn id="34" idx="1"/>
            <a:endCxn id="34" idx="2"/>
          </p:cNvCxnSpPr>
          <p:nvPr/>
        </p:nvCxnSpPr>
        <p:spPr>
          <a:xfrm>
            <a:off x="4371272" y="2225795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1664B2-60B7-49B3-93F3-91FBEE853E93}"/>
              </a:ext>
            </a:extLst>
          </p:cNvPr>
          <p:cNvCxnSpPr>
            <a:stCxn id="34" idx="2"/>
          </p:cNvCxnSpPr>
          <p:nvPr/>
        </p:nvCxnSpPr>
        <p:spPr>
          <a:xfrm flipV="1">
            <a:off x="4485572" y="2086712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12B3487-BF22-40F7-91E3-DAF990549055}"/>
              </a:ext>
            </a:extLst>
          </p:cNvPr>
          <p:cNvSpPr/>
          <p:nvPr/>
        </p:nvSpPr>
        <p:spPr>
          <a:xfrm>
            <a:off x="4380998" y="3380024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A16153D-14A2-4F92-9217-B8EA284CC908}"/>
              </a:ext>
            </a:extLst>
          </p:cNvPr>
          <p:cNvCxnSpPr>
            <a:stCxn id="37" idx="1"/>
            <a:endCxn id="37" idx="2"/>
          </p:cNvCxnSpPr>
          <p:nvPr/>
        </p:nvCxnSpPr>
        <p:spPr>
          <a:xfrm>
            <a:off x="4380998" y="3519107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871256-F7A9-40A5-BF28-6C1081D78E7F}"/>
              </a:ext>
            </a:extLst>
          </p:cNvPr>
          <p:cNvCxnSpPr>
            <a:stCxn id="37" idx="2"/>
          </p:cNvCxnSpPr>
          <p:nvPr/>
        </p:nvCxnSpPr>
        <p:spPr>
          <a:xfrm flipV="1">
            <a:off x="4495298" y="3380024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59EC76C-0A88-411C-ACC0-4A1BAAC6A576}"/>
              </a:ext>
            </a:extLst>
          </p:cNvPr>
          <p:cNvSpPr/>
          <p:nvPr/>
        </p:nvSpPr>
        <p:spPr>
          <a:xfrm>
            <a:off x="4396242" y="5616459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555F54F-A525-4057-BBC9-70ED7C1CD32D}"/>
              </a:ext>
            </a:extLst>
          </p:cNvPr>
          <p:cNvCxnSpPr>
            <a:stCxn id="40" idx="1"/>
            <a:endCxn id="40" idx="2"/>
          </p:cNvCxnSpPr>
          <p:nvPr/>
        </p:nvCxnSpPr>
        <p:spPr>
          <a:xfrm>
            <a:off x="4396242" y="5755542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17A66F2-4487-4FA7-8169-378D9D861CF4}"/>
              </a:ext>
            </a:extLst>
          </p:cNvPr>
          <p:cNvCxnSpPr>
            <a:stCxn id="40" idx="2"/>
          </p:cNvCxnSpPr>
          <p:nvPr/>
        </p:nvCxnSpPr>
        <p:spPr>
          <a:xfrm flipV="1">
            <a:off x="4510542" y="5616459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134227A-BB9B-4471-9D04-6FFE48E36E81}"/>
              </a:ext>
            </a:extLst>
          </p:cNvPr>
          <p:cNvSpPr/>
          <p:nvPr/>
        </p:nvSpPr>
        <p:spPr>
          <a:xfrm>
            <a:off x="7724681" y="923925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7F2F26-217A-44DF-8A38-5BA6FF61D853}"/>
              </a:ext>
            </a:extLst>
          </p:cNvPr>
          <p:cNvCxnSpPr>
            <a:stCxn id="43" idx="1"/>
            <a:endCxn id="43" idx="2"/>
          </p:cNvCxnSpPr>
          <p:nvPr/>
        </p:nvCxnSpPr>
        <p:spPr>
          <a:xfrm>
            <a:off x="7724681" y="1063008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7491BA-EFC8-48D5-BBF7-F53FE80D6294}"/>
              </a:ext>
            </a:extLst>
          </p:cNvPr>
          <p:cNvCxnSpPr>
            <a:stCxn id="43" idx="2"/>
          </p:cNvCxnSpPr>
          <p:nvPr/>
        </p:nvCxnSpPr>
        <p:spPr>
          <a:xfrm flipV="1">
            <a:off x="7838981" y="923925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CC69F77B-A2BF-498E-BC69-DA9E4E85593A}"/>
              </a:ext>
            </a:extLst>
          </p:cNvPr>
          <p:cNvSpPr/>
          <p:nvPr/>
        </p:nvSpPr>
        <p:spPr>
          <a:xfrm>
            <a:off x="7707674" y="3549399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0ACEBD5-A97F-49A4-8A26-BE3A79F5D582}"/>
              </a:ext>
            </a:extLst>
          </p:cNvPr>
          <p:cNvCxnSpPr>
            <a:stCxn id="46" idx="1"/>
            <a:endCxn id="46" idx="2"/>
          </p:cNvCxnSpPr>
          <p:nvPr/>
        </p:nvCxnSpPr>
        <p:spPr>
          <a:xfrm>
            <a:off x="7707674" y="3688482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41BE0EF-B7F8-4417-A041-0BAF7E963A80}"/>
              </a:ext>
            </a:extLst>
          </p:cNvPr>
          <p:cNvCxnSpPr>
            <a:stCxn id="46" idx="2"/>
          </p:cNvCxnSpPr>
          <p:nvPr/>
        </p:nvCxnSpPr>
        <p:spPr>
          <a:xfrm flipV="1">
            <a:off x="7821974" y="3549399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D32720B-BA0A-45C7-BCB5-C1F881E1B863}"/>
              </a:ext>
            </a:extLst>
          </p:cNvPr>
          <p:cNvSpPr txBox="1"/>
          <p:nvPr/>
        </p:nvSpPr>
        <p:spPr>
          <a:xfrm>
            <a:off x="9405501" y="66103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Newly added in this release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6107D1E-82DD-4042-B887-285804864C3C}"/>
              </a:ext>
            </a:extLst>
          </p:cNvPr>
          <p:cNvSpPr/>
          <p:nvPr/>
        </p:nvSpPr>
        <p:spPr>
          <a:xfrm>
            <a:off x="9218612" y="78913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6FB9EC-C947-422D-8DBA-C9CA73C40EF4}"/>
              </a:ext>
            </a:extLst>
          </p:cNvPr>
          <p:cNvCxnSpPr>
            <a:stCxn id="54" idx="1"/>
            <a:endCxn id="54" idx="2"/>
          </p:cNvCxnSpPr>
          <p:nvPr/>
        </p:nvCxnSpPr>
        <p:spPr>
          <a:xfrm>
            <a:off x="9218612" y="217996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E3244CA-8D77-4691-B529-23676859A3A3}"/>
              </a:ext>
            </a:extLst>
          </p:cNvPr>
          <p:cNvCxnSpPr>
            <a:stCxn id="54" idx="2"/>
          </p:cNvCxnSpPr>
          <p:nvPr/>
        </p:nvCxnSpPr>
        <p:spPr>
          <a:xfrm flipV="1">
            <a:off x="9332912" y="78913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70E45F-055D-4431-A371-6D9734E7C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35"/>
    </mc:Choice>
    <mc:Fallback>
      <p:transition spd="slow" advTm="5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11F9A4-29E2-4E44-8836-9C273BC04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04452" y="2169994"/>
            <a:ext cx="4416660" cy="20937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8216A3-CB4B-4D4B-8D05-A73BC3268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effectLst/>
                <a:latin typeface="+mn-lt"/>
                <a:ea typeface="Times New Roman" panose="02020603050405020304" pitchFamily="18" charset="0"/>
              </a:rPr>
              <a:t>Basic Construct of Supply Set</a:t>
            </a:r>
            <a:endParaRPr lang="en-US" sz="3000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59454C-2897-4668-9BFC-9D82FACB0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0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29"/>
    </mc:Choice>
    <mc:Fallback>
      <p:transition spd="slow" advTm="43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14E21C-89FB-4969-8343-C251EAD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177398"/>
            <a:ext cx="11612880" cy="565150"/>
          </a:xfrm>
        </p:spPr>
        <p:txBody>
          <a:bodyPr>
            <a:normAutofit fontScale="90000"/>
          </a:bodyPr>
          <a:lstStyle/>
          <a:p>
            <a:r>
              <a:rPr lang="en-US" dirty="0"/>
              <a:t>UPF 2.1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1DD6C8-858F-44CD-9FE6-C1E7729870B2}"/>
              </a:ext>
            </a:extLst>
          </p:cNvPr>
          <p:cNvSpPr/>
          <p:nvPr/>
        </p:nvSpPr>
        <p:spPr>
          <a:xfrm>
            <a:off x="653720" y="783910"/>
            <a:ext cx="3003076" cy="869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Navigation: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set_scope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set_design_top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7590BD-3012-4412-855D-C1A473C09BD6}"/>
              </a:ext>
            </a:extLst>
          </p:cNvPr>
          <p:cNvSpPr/>
          <p:nvPr/>
        </p:nvSpPr>
        <p:spPr>
          <a:xfrm>
            <a:off x="653720" y="1732256"/>
            <a:ext cx="3003076" cy="10433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Supply Nets: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create_supply_port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connect_supply_net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create_power_switch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pitchFamily="-112" charset="-128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AEEAE6-10D9-4BB6-93AD-67EF73728EFB}"/>
              </a:ext>
            </a:extLst>
          </p:cNvPr>
          <p:cNvSpPr/>
          <p:nvPr/>
        </p:nvSpPr>
        <p:spPr>
          <a:xfrm>
            <a:off x="653723" y="3839469"/>
            <a:ext cx="3003076" cy="12522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Power States: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add_port_state</a:t>
            </a:r>
            <a:endParaRPr lang="en-US" sz="1200" dirty="0">
              <a:solidFill>
                <a:srgbClr val="FFFFFF">
                  <a:lumMod val="65000"/>
                </a:srgbClr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create_pst</a:t>
            </a:r>
            <a:endParaRPr lang="en-US" sz="1200" dirty="0">
              <a:solidFill>
                <a:srgbClr val="FFFFFF">
                  <a:lumMod val="65000"/>
                </a:srgbClr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add_pst_state</a:t>
            </a:r>
            <a:endParaRPr lang="en-US" sz="1200" dirty="0">
              <a:solidFill>
                <a:srgbClr val="FFFFFF">
                  <a:lumMod val="65000"/>
                </a:srgbClr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add_power_state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00CC"/>
                </a:solidFill>
                <a:ea typeface="ＭＳ Ｐゴシック" pitchFamily="-112" charset="-128"/>
              </a:rPr>
              <a:t>describe_state_transition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D4789-2111-4D4E-B6E9-00AF8B6E2480}"/>
              </a:ext>
            </a:extLst>
          </p:cNvPr>
          <p:cNvSpPr/>
          <p:nvPr/>
        </p:nvSpPr>
        <p:spPr>
          <a:xfrm>
            <a:off x="653723" y="5180522"/>
            <a:ext cx="3003076" cy="7156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Simstates: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add_power_state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00CC"/>
                </a:solidFill>
                <a:ea typeface="ＭＳ Ｐゴシック" pitchFamily="-112" charset="-128"/>
              </a:rPr>
              <a:t>set_simstate_behavior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9A615-FF9F-473A-B22C-E3A086C5F621}"/>
              </a:ext>
            </a:extLst>
          </p:cNvPr>
          <p:cNvSpPr/>
          <p:nvPr/>
        </p:nvSpPr>
        <p:spPr>
          <a:xfrm>
            <a:off x="653720" y="2858840"/>
            <a:ext cx="3003076" cy="898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Power Domains: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create_power_domain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  - set_domain_supply_net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create_composite_domain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65D5F-32AA-4BA8-B165-AE0D71BA8212}"/>
              </a:ext>
            </a:extLst>
          </p:cNvPr>
          <p:cNvSpPr/>
          <p:nvPr/>
        </p:nvSpPr>
        <p:spPr>
          <a:xfrm>
            <a:off x="7311082" y="2630961"/>
            <a:ext cx="3006497" cy="19053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Code Management: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upf_version</a:t>
            </a: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load_upf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0000FF"/>
                </a:solidFill>
                <a:ea typeface="ＭＳ Ｐゴシック" pitchFamily="-112" charset="-128"/>
              </a:rPr>
              <a:t>save_upf</a:t>
            </a: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00CC"/>
                </a:solidFill>
                <a:ea typeface="ＭＳ Ｐゴシック" pitchFamily="-112" charset="-128"/>
              </a:rPr>
              <a:t>load_upf_protected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00CC"/>
                </a:solidFill>
                <a:ea typeface="ＭＳ Ｐゴシック" pitchFamily="-112" charset="-128"/>
              </a:rPr>
              <a:t>load_simstate_behavior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00CC"/>
                </a:solidFill>
                <a:ea typeface="ＭＳ Ｐゴシック" pitchFamily="-112" charset="-128"/>
              </a:rPr>
              <a:t>find_objects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</a:t>
            </a: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begin_power_model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end_power_model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apply_power_model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00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56A0D9-B53A-4F40-ABC0-F1E1CB2DB7B8}"/>
              </a:ext>
            </a:extLst>
          </p:cNvPr>
          <p:cNvSpPr/>
          <p:nvPr/>
        </p:nvSpPr>
        <p:spPr>
          <a:xfrm>
            <a:off x="7290016" y="1719081"/>
            <a:ext cx="3006497" cy="8515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HDL Interface: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bind_checker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create_hdl2upf_vct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create_upf2hdl_vct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2413D-46D5-48D7-B65D-FF6D66257B4C}"/>
              </a:ext>
            </a:extLst>
          </p:cNvPr>
          <p:cNvSpPr/>
          <p:nvPr/>
        </p:nvSpPr>
        <p:spPr>
          <a:xfrm>
            <a:off x="3973621" y="3014156"/>
            <a:ext cx="3003076" cy="15793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Strategies: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0000"/>
                </a:solidFill>
                <a:ea typeface="ＭＳ Ｐゴシック" pitchFamily="-112" charset="-128"/>
              </a:rPr>
              <a:t> </a:t>
            </a: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- set_repeater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set_retention_elements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set_retention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  - set_retention_control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set_isolation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  - set_isolation_control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ea typeface="ＭＳ Ｐゴシック" pitchFamily="-112" charset="-128"/>
              </a:rPr>
              <a:t>  - set_level_shifter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D9E7FD-0783-48E8-B2BA-1BD282F146C7}"/>
              </a:ext>
            </a:extLst>
          </p:cNvPr>
          <p:cNvSpPr/>
          <p:nvPr/>
        </p:nvSpPr>
        <p:spPr>
          <a:xfrm>
            <a:off x="3973619" y="783008"/>
            <a:ext cx="3003076" cy="8703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Attributes:</a:t>
            </a:r>
            <a:endParaRPr lang="en-US" sz="1200">
              <a:solidFill>
                <a:srgbClr val="FFFFFF">
                  <a:lumMod val="65000"/>
                </a:srgbClr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set_port_attributes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set_design_attributes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HDL and Liberty attributes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D6476-56C7-42E3-B8BF-A8436BCB20DC}"/>
              </a:ext>
            </a:extLst>
          </p:cNvPr>
          <p:cNvSpPr/>
          <p:nvPr/>
        </p:nvSpPr>
        <p:spPr>
          <a:xfrm>
            <a:off x="3973622" y="1723502"/>
            <a:ext cx="3003076" cy="12137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Supply Sets: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create_supply_set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supply set handles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00CC"/>
                </a:solidFill>
                <a:ea typeface="ＭＳ Ｐゴシック" pitchFamily="-112" charset="-128"/>
              </a:rPr>
              <a:t>associate_supply_set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00CC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00CC"/>
                </a:solidFill>
                <a:ea typeface="ＭＳ Ｐゴシック" pitchFamily="-112" charset="-128"/>
              </a:rPr>
              <a:t>connect_supply_set</a:t>
            </a:r>
            <a:endParaRPr lang="en-US" sz="1200" dirty="0">
              <a:solidFill>
                <a:srgbClr val="9900CC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0000"/>
                </a:solidFill>
                <a:ea typeface="ＭＳ Ｐゴシック" pitchFamily="-112" charset="-128"/>
              </a:rPr>
              <a:t>  </a:t>
            </a: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- set_equivalent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48ABA3-D90B-4E7D-8E7E-D33C766808F5}"/>
              </a:ext>
            </a:extLst>
          </p:cNvPr>
          <p:cNvSpPr/>
          <p:nvPr/>
        </p:nvSpPr>
        <p:spPr>
          <a:xfrm>
            <a:off x="7293466" y="4600135"/>
            <a:ext cx="3006497" cy="14026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pitchFamily="-112" charset="-128"/>
              </a:rPr>
              <a:t>Power Management Cells: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0000"/>
                </a:solidFill>
                <a:ea typeface="ＭＳ Ｐゴシック" pitchFamily="-112" charset="-128"/>
              </a:rPr>
              <a:t> </a:t>
            </a: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define_always_on_cell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define_diode_clamp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define_isolation_cell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define_level_shifter_cell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define_power_switch_cell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6600"/>
                </a:solidFill>
                <a:ea typeface="ＭＳ Ｐゴシック" pitchFamily="-112" charset="-128"/>
              </a:rPr>
              <a:t>  - </a:t>
            </a:r>
            <a:r>
              <a:rPr lang="en-US" sz="1200" dirty="0" err="1">
                <a:solidFill>
                  <a:srgbClr val="996600"/>
                </a:solidFill>
                <a:ea typeface="ＭＳ Ｐゴシック" pitchFamily="-112" charset="-128"/>
              </a:rPr>
              <a:t>define_retention_cell</a:t>
            </a:r>
            <a:endParaRPr lang="en-US" sz="1200" dirty="0">
              <a:solidFill>
                <a:srgbClr val="996600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66D9AD-D7B6-4751-8E88-B4B8AC828339}"/>
              </a:ext>
            </a:extLst>
          </p:cNvPr>
          <p:cNvSpPr/>
          <p:nvPr/>
        </p:nvSpPr>
        <p:spPr>
          <a:xfrm>
            <a:off x="3973622" y="4669882"/>
            <a:ext cx="3003076" cy="1228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Implementation: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map_retention_cell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  - map_isolation_cell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>
                    <a:lumMod val="65000"/>
                  </a:srgbClr>
                </a:solidFill>
                <a:ea typeface="ＭＳ Ｐゴシック" pitchFamily="-112" charset="-128"/>
              </a:rPr>
              <a:t>  - map_level_shifter_cell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ea typeface="ＭＳ Ｐゴシック" pitchFamily="-112" charset="-128"/>
              </a:rPr>
              <a:t>  - map_power_switch_cell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use_interface_cell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FF"/>
              </a:solidFill>
              <a:ea typeface="ＭＳ Ｐゴシック" pitchFamily="-112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128BAF-E39A-4266-90BB-1EA748407959}"/>
              </a:ext>
            </a:extLst>
          </p:cNvPr>
          <p:cNvSpPr/>
          <p:nvPr/>
        </p:nvSpPr>
        <p:spPr>
          <a:xfrm>
            <a:off x="7293437" y="784656"/>
            <a:ext cx="3003076" cy="8686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Control Logic: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create_logic_port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create_logic_net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9900CC"/>
                </a:solidFill>
                <a:ea typeface="ＭＳ Ｐゴシック" pitchFamily="-112" charset="-128"/>
              </a:rPr>
              <a:t>  - connect_logic_net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pitchFamily="-112" charset="-128"/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BD187C-3D45-4615-9E09-A2391F69031E}"/>
              </a:ext>
            </a:extLst>
          </p:cNvPr>
          <p:cNvSpPr/>
          <p:nvPr/>
        </p:nvSpPr>
        <p:spPr>
          <a:xfrm>
            <a:off x="4030568" y="2660921"/>
            <a:ext cx="2895600" cy="27816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7CC34A-622C-4DF6-95CF-7F16E7E71DBD}"/>
              </a:ext>
            </a:extLst>
          </p:cNvPr>
          <p:cNvSpPr/>
          <p:nvPr/>
        </p:nvSpPr>
        <p:spPr>
          <a:xfrm>
            <a:off x="3738830" y="2669629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6A4FFB-EE07-46C5-883D-A92917A9B3FC}"/>
              </a:ext>
            </a:extLst>
          </p:cNvPr>
          <p:cNvCxnSpPr>
            <a:stCxn id="18" idx="1"/>
            <a:endCxn id="18" idx="2"/>
          </p:cNvCxnSpPr>
          <p:nvPr/>
        </p:nvCxnSpPr>
        <p:spPr>
          <a:xfrm>
            <a:off x="3738830" y="2808712"/>
            <a:ext cx="114300" cy="139082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2B5C66-F4FF-4DA9-9BA4-ECE07AB9DC1B}"/>
              </a:ext>
            </a:extLst>
          </p:cNvPr>
          <p:cNvCxnSpPr>
            <a:stCxn id="18" idx="2"/>
          </p:cNvCxnSpPr>
          <p:nvPr/>
        </p:nvCxnSpPr>
        <p:spPr>
          <a:xfrm flipV="1">
            <a:off x="3853130" y="2669629"/>
            <a:ext cx="1143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8524C-8959-4C35-BA5A-30D7BE3C75DD}"/>
              </a:ext>
            </a:extLst>
          </p:cNvPr>
          <p:cNvSpPr/>
          <p:nvPr/>
        </p:nvSpPr>
        <p:spPr>
          <a:xfrm>
            <a:off x="7333292" y="3956321"/>
            <a:ext cx="2963224" cy="57999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0AE868-DEEA-4C28-9231-17C2C9AE2BBF}"/>
              </a:ext>
            </a:extLst>
          </p:cNvPr>
          <p:cNvSpPr/>
          <p:nvPr/>
        </p:nvSpPr>
        <p:spPr>
          <a:xfrm>
            <a:off x="7061419" y="4082086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D5C91C-1F79-471F-B1F8-4F3914C5D4FB}"/>
              </a:ext>
            </a:extLst>
          </p:cNvPr>
          <p:cNvCxnSpPr>
            <a:stCxn id="22" idx="1"/>
            <a:endCxn id="22" idx="2"/>
          </p:cNvCxnSpPr>
          <p:nvPr/>
        </p:nvCxnSpPr>
        <p:spPr>
          <a:xfrm>
            <a:off x="7061419" y="4221169"/>
            <a:ext cx="114300" cy="139082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84A587-E490-4247-A7DE-B3CF4CB84EDE}"/>
              </a:ext>
            </a:extLst>
          </p:cNvPr>
          <p:cNvCxnSpPr>
            <a:stCxn id="22" idx="2"/>
          </p:cNvCxnSpPr>
          <p:nvPr/>
        </p:nvCxnSpPr>
        <p:spPr>
          <a:xfrm flipV="1">
            <a:off x="7175719" y="4082086"/>
            <a:ext cx="1143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C5E713A-0251-4C68-8614-4274C68B70D6}"/>
              </a:ext>
            </a:extLst>
          </p:cNvPr>
          <p:cNvSpPr/>
          <p:nvPr/>
        </p:nvSpPr>
        <p:spPr>
          <a:xfrm>
            <a:off x="7322135" y="4615486"/>
            <a:ext cx="2963224" cy="138733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A4360-8C6D-4F44-A09E-AECF8569EDE7}"/>
              </a:ext>
            </a:extLst>
          </p:cNvPr>
          <p:cNvSpPr/>
          <p:nvPr/>
        </p:nvSpPr>
        <p:spPr>
          <a:xfrm>
            <a:off x="7028492" y="4741251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D63C31-7FBB-4F31-979B-E5296A7EA3B9}"/>
              </a:ext>
            </a:extLst>
          </p:cNvPr>
          <p:cNvCxnSpPr>
            <a:stCxn id="26" idx="1"/>
            <a:endCxn id="26" idx="2"/>
          </p:cNvCxnSpPr>
          <p:nvPr/>
        </p:nvCxnSpPr>
        <p:spPr>
          <a:xfrm>
            <a:off x="7028492" y="4880334"/>
            <a:ext cx="114300" cy="139082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56D3C8-08C4-41DB-BB94-38DF87CBE612}"/>
              </a:ext>
            </a:extLst>
          </p:cNvPr>
          <p:cNvCxnSpPr>
            <a:stCxn id="26" idx="2"/>
          </p:cNvCxnSpPr>
          <p:nvPr/>
        </p:nvCxnSpPr>
        <p:spPr>
          <a:xfrm flipV="1">
            <a:off x="7142792" y="4741251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0D84AE4-ED41-46D4-8ED2-28B9BD38DFED}"/>
              </a:ext>
            </a:extLst>
          </p:cNvPr>
          <p:cNvSpPr/>
          <p:nvPr/>
        </p:nvSpPr>
        <p:spPr>
          <a:xfrm>
            <a:off x="703892" y="3270521"/>
            <a:ext cx="2895600" cy="201965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B5060E-176D-4AF0-BF9B-A7730A0A6261}"/>
              </a:ext>
            </a:extLst>
          </p:cNvPr>
          <p:cNvSpPr/>
          <p:nvPr/>
        </p:nvSpPr>
        <p:spPr>
          <a:xfrm>
            <a:off x="409977" y="3231335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9FE4C9-32D7-47B6-9137-2B0C59B5C8F0}"/>
              </a:ext>
            </a:extLst>
          </p:cNvPr>
          <p:cNvCxnSpPr/>
          <p:nvPr/>
        </p:nvCxnSpPr>
        <p:spPr>
          <a:xfrm>
            <a:off x="409977" y="3231335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78D778-3F8F-485E-80CC-4D93E18D4974}"/>
              </a:ext>
            </a:extLst>
          </p:cNvPr>
          <p:cNvCxnSpPr/>
          <p:nvPr/>
        </p:nvCxnSpPr>
        <p:spPr>
          <a:xfrm flipH="1">
            <a:off x="409977" y="3231335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344E168-BFCD-4158-8BA9-7B84C512DA29}"/>
              </a:ext>
            </a:extLst>
          </p:cNvPr>
          <p:cNvSpPr/>
          <p:nvPr/>
        </p:nvSpPr>
        <p:spPr>
          <a:xfrm>
            <a:off x="703892" y="4095342"/>
            <a:ext cx="2895600" cy="507276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416F5A-BB73-45A0-80D9-F8359871FA37}"/>
              </a:ext>
            </a:extLst>
          </p:cNvPr>
          <p:cNvCxnSpPr/>
          <p:nvPr/>
        </p:nvCxnSpPr>
        <p:spPr>
          <a:xfrm>
            <a:off x="322892" y="4069218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A5CFF9-7805-4E41-86BD-7C1EDDD19EA0}"/>
              </a:ext>
            </a:extLst>
          </p:cNvPr>
          <p:cNvCxnSpPr/>
          <p:nvPr/>
        </p:nvCxnSpPr>
        <p:spPr>
          <a:xfrm flipH="1">
            <a:off x="322892" y="4069218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94533CB-C2DE-486B-A8CD-700FE72461C0}"/>
              </a:ext>
            </a:extLst>
          </p:cNvPr>
          <p:cNvSpPr/>
          <p:nvPr/>
        </p:nvSpPr>
        <p:spPr>
          <a:xfrm>
            <a:off x="399092" y="4184921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6A6E665-E0F8-43B5-8581-58A420BFA8ED}"/>
              </a:ext>
            </a:extLst>
          </p:cNvPr>
          <p:cNvCxnSpPr/>
          <p:nvPr/>
        </p:nvCxnSpPr>
        <p:spPr>
          <a:xfrm>
            <a:off x="399092" y="4184921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5013A3-DEAA-4112-A3D8-5DF8737868A8}"/>
              </a:ext>
            </a:extLst>
          </p:cNvPr>
          <p:cNvCxnSpPr/>
          <p:nvPr/>
        </p:nvCxnSpPr>
        <p:spPr>
          <a:xfrm flipH="1">
            <a:off x="399092" y="4184921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1A968AB-C36A-47C5-BD00-0FA79A773815}"/>
              </a:ext>
            </a:extLst>
          </p:cNvPr>
          <p:cNvSpPr/>
          <p:nvPr/>
        </p:nvSpPr>
        <p:spPr>
          <a:xfrm>
            <a:off x="3980492" y="3270521"/>
            <a:ext cx="2895600" cy="201965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E3486EC-D86D-4787-927A-196BEE740184}"/>
              </a:ext>
            </a:extLst>
          </p:cNvPr>
          <p:cNvSpPr/>
          <p:nvPr/>
        </p:nvSpPr>
        <p:spPr>
          <a:xfrm>
            <a:off x="3751892" y="3270521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3E058C-3F6C-4522-9051-504A26DA406D}"/>
              </a:ext>
            </a:extLst>
          </p:cNvPr>
          <p:cNvCxnSpPr>
            <a:stCxn id="40" idx="1"/>
            <a:endCxn id="40" idx="2"/>
          </p:cNvCxnSpPr>
          <p:nvPr/>
        </p:nvCxnSpPr>
        <p:spPr>
          <a:xfrm>
            <a:off x="3751892" y="3409604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A63FBA8-314E-4A4B-943A-786C918514F1}"/>
              </a:ext>
            </a:extLst>
          </p:cNvPr>
          <p:cNvCxnSpPr>
            <a:stCxn id="40" idx="2"/>
          </p:cNvCxnSpPr>
          <p:nvPr/>
        </p:nvCxnSpPr>
        <p:spPr>
          <a:xfrm flipV="1">
            <a:off x="3866192" y="3270521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6E2CE0C-4052-4C9A-A383-3065AD089196}"/>
              </a:ext>
            </a:extLst>
          </p:cNvPr>
          <p:cNvSpPr/>
          <p:nvPr/>
        </p:nvSpPr>
        <p:spPr>
          <a:xfrm>
            <a:off x="3993554" y="3816472"/>
            <a:ext cx="2895600" cy="201965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BB3F74-BCCD-4C27-BBEF-BC59F6A1370A}"/>
              </a:ext>
            </a:extLst>
          </p:cNvPr>
          <p:cNvSpPr/>
          <p:nvPr/>
        </p:nvSpPr>
        <p:spPr>
          <a:xfrm>
            <a:off x="3751892" y="3777286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0FA8B4-1626-4732-8683-3C069A1BFE3E}"/>
              </a:ext>
            </a:extLst>
          </p:cNvPr>
          <p:cNvCxnSpPr/>
          <p:nvPr/>
        </p:nvCxnSpPr>
        <p:spPr>
          <a:xfrm>
            <a:off x="3751892" y="3777286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514282-60EA-4B2E-9F7B-7E1BFB302DDF}"/>
              </a:ext>
            </a:extLst>
          </p:cNvPr>
          <p:cNvCxnSpPr/>
          <p:nvPr/>
        </p:nvCxnSpPr>
        <p:spPr>
          <a:xfrm flipH="1">
            <a:off x="3751892" y="3777286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14EB89F-CD90-4225-AAE2-C17B0B6776F2}"/>
              </a:ext>
            </a:extLst>
          </p:cNvPr>
          <p:cNvSpPr/>
          <p:nvPr/>
        </p:nvSpPr>
        <p:spPr>
          <a:xfrm>
            <a:off x="4013152" y="4175702"/>
            <a:ext cx="2895600" cy="201965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58ED89-5204-4995-A75F-0FE5164E3C97}"/>
              </a:ext>
            </a:extLst>
          </p:cNvPr>
          <p:cNvSpPr/>
          <p:nvPr/>
        </p:nvSpPr>
        <p:spPr>
          <a:xfrm>
            <a:off x="3762777" y="4158286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BC6B5F5-073F-43F4-A35C-C8EC6F3DEB8D}"/>
              </a:ext>
            </a:extLst>
          </p:cNvPr>
          <p:cNvCxnSpPr/>
          <p:nvPr/>
        </p:nvCxnSpPr>
        <p:spPr>
          <a:xfrm>
            <a:off x="3762777" y="4158286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4C29F1-1AEF-4E65-9316-79219CD5D11F}"/>
              </a:ext>
            </a:extLst>
          </p:cNvPr>
          <p:cNvCxnSpPr/>
          <p:nvPr/>
        </p:nvCxnSpPr>
        <p:spPr>
          <a:xfrm flipH="1">
            <a:off x="3762777" y="4158286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A9856156-5FA5-4B88-AB43-95DAD7B08741}"/>
              </a:ext>
            </a:extLst>
          </p:cNvPr>
          <p:cNvSpPr/>
          <p:nvPr/>
        </p:nvSpPr>
        <p:spPr>
          <a:xfrm>
            <a:off x="3980492" y="5072686"/>
            <a:ext cx="2895600" cy="364078"/>
          </a:xfrm>
          <a:prstGeom prst="rect">
            <a:avLst/>
          </a:prstGeom>
          <a:noFill/>
          <a:ln w="28575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ACB8A0-5C3A-4718-8EC4-FB6BDDC44301}"/>
              </a:ext>
            </a:extLst>
          </p:cNvPr>
          <p:cNvSpPr/>
          <p:nvPr/>
        </p:nvSpPr>
        <p:spPr>
          <a:xfrm>
            <a:off x="3707808" y="5121201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54875FA-62D0-48C9-A18C-4C8C2A4E0E32}"/>
              </a:ext>
            </a:extLst>
          </p:cNvPr>
          <p:cNvCxnSpPr/>
          <p:nvPr/>
        </p:nvCxnSpPr>
        <p:spPr>
          <a:xfrm>
            <a:off x="3707808" y="5121201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5DB25D5-370A-4E5D-84C6-C3C935198A12}"/>
              </a:ext>
            </a:extLst>
          </p:cNvPr>
          <p:cNvCxnSpPr/>
          <p:nvPr/>
        </p:nvCxnSpPr>
        <p:spPr>
          <a:xfrm flipH="1">
            <a:off x="3707808" y="5121201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3BEE5885-FAFB-4EA2-B049-467E1C897DA6}"/>
              </a:ext>
            </a:extLst>
          </p:cNvPr>
          <p:cNvSpPr/>
          <p:nvPr/>
        </p:nvSpPr>
        <p:spPr>
          <a:xfrm>
            <a:off x="9246396" y="48637"/>
            <a:ext cx="228600" cy="27816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63BB51D-99DF-46DB-9C7C-F36502DDEEC3}"/>
              </a:ext>
            </a:extLst>
          </p:cNvPr>
          <p:cNvCxnSpPr>
            <a:stCxn id="65" idx="1"/>
            <a:endCxn id="65" idx="2"/>
          </p:cNvCxnSpPr>
          <p:nvPr/>
        </p:nvCxnSpPr>
        <p:spPr>
          <a:xfrm>
            <a:off x="9246396" y="187720"/>
            <a:ext cx="114300" cy="13908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F1DC617-1C7F-45B5-94F4-DD8EE7145A16}"/>
              </a:ext>
            </a:extLst>
          </p:cNvPr>
          <p:cNvCxnSpPr>
            <a:stCxn id="65" idx="2"/>
          </p:cNvCxnSpPr>
          <p:nvPr/>
        </p:nvCxnSpPr>
        <p:spPr>
          <a:xfrm flipV="1">
            <a:off x="9360696" y="48637"/>
            <a:ext cx="114300" cy="27816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tailEnd type="none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E37E1B6-3FD5-4F7E-9B8A-777D2197A176}"/>
              </a:ext>
            </a:extLst>
          </p:cNvPr>
          <p:cNvSpPr txBox="1"/>
          <p:nvPr/>
        </p:nvSpPr>
        <p:spPr>
          <a:xfrm>
            <a:off x="9433285" y="35827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Newly added in this release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12586AD-AC1B-4D2C-B260-3905777402E2}"/>
              </a:ext>
            </a:extLst>
          </p:cNvPr>
          <p:cNvSpPr/>
          <p:nvPr/>
        </p:nvSpPr>
        <p:spPr>
          <a:xfrm>
            <a:off x="9241331" y="367262"/>
            <a:ext cx="228600" cy="278165"/>
          </a:xfrm>
          <a:prstGeom prst="rect">
            <a:avLst/>
          </a:prstGeom>
          <a:solidFill>
            <a:srgbClr val="99330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E013AB5-8751-43C7-89B9-59E2F6FFFDE7}"/>
              </a:ext>
            </a:extLst>
          </p:cNvPr>
          <p:cNvCxnSpPr/>
          <p:nvPr/>
        </p:nvCxnSpPr>
        <p:spPr>
          <a:xfrm>
            <a:off x="9241331" y="367262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95E1EA-D8BD-46CC-BE91-5516FCB6476B}"/>
              </a:ext>
            </a:extLst>
          </p:cNvPr>
          <p:cNvCxnSpPr/>
          <p:nvPr/>
        </p:nvCxnSpPr>
        <p:spPr>
          <a:xfrm flipH="1">
            <a:off x="9241331" y="367262"/>
            <a:ext cx="228600" cy="278165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tailEnd type="none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9D114FDD-700C-46E9-8C9D-B6CD95017FF3}"/>
              </a:ext>
            </a:extLst>
          </p:cNvPr>
          <p:cNvSpPr txBox="1"/>
          <p:nvPr/>
        </p:nvSpPr>
        <p:spPr>
          <a:xfrm>
            <a:off x="9429044" y="340627"/>
            <a:ext cx="274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Legacy / Deprecated in this release</a:t>
            </a:r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AC5D1135-9798-4A9A-AA53-556C79C4E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9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73"/>
    </mc:Choice>
    <mc:Fallback>
      <p:transition spd="slow" advTm="6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A7D31F-7CA8-42DF-B14C-A8787801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from 2.1: </a:t>
            </a:r>
            <a:r>
              <a:rPr lang="en-US" dirty="0" err="1"/>
              <a:t>set_equivalent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DBFDD-9054-4774-877A-DA7A18872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97" y="2216359"/>
            <a:ext cx="11241635" cy="24767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BCC5C6-72A5-4195-A901-ECA94B16A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5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4"/>
    </mc:Choice>
    <mc:Fallback>
      <p:transition spd="slow" advTm="3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3394</Words>
  <Application>Microsoft Office PowerPoint</Application>
  <PresentationFormat>Widescreen</PresentationFormat>
  <Paragraphs>550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Tahoma</vt:lpstr>
      <vt:lpstr>Office Theme</vt:lpstr>
      <vt:lpstr>What’s New in IEEE 1801 and Why?</vt:lpstr>
      <vt:lpstr>Agenda</vt:lpstr>
      <vt:lpstr>Differences Between LRM</vt:lpstr>
      <vt:lpstr>UPF 1.0</vt:lpstr>
      <vt:lpstr>Concept of UPF Overlaying on HDL Blocks and Simple Power Intent UPF 1.0</vt:lpstr>
      <vt:lpstr>UPF 2.0</vt:lpstr>
      <vt:lpstr>Basic Construct of Supply Set</vt:lpstr>
      <vt:lpstr>UPF 2.1</vt:lpstr>
      <vt:lpstr>Special from 2.1: set_equivalent </vt:lpstr>
      <vt:lpstr>UPF 3.0</vt:lpstr>
      <vt:lpstr>Special from 3.0: UPF Information Model</vt:lpstr>
      <vt:lpstr>UPF 3.1</vt:lpstr>
      <vt:lpstr>Special from 3.0/3.1: create_power_state_group</vt:lpstr>
      <vt:lpstr>UPF 4.0</vt:lpstr>
      <vt:lpstr>What’s New in 4.0</vt:lpstr>
      <vt:lpstr>What’s New in 4.0</vt:lpstr>
      <vt:lpstr>What’s New in 4.0</vt:lpstr>
      <vt:lpstr>What’s New in 4.0</vt:lpstr>
      <vt:lpstr>Concluding Remarks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Hough,Mackenzie C</dc:creator>
  <cp:lastModifiedBy>Progyna Khondkar</cp:lastModifiedBy>
  <cp:revision>26</cp:revision>
  <dcterms:created xsi:type="dcterms:W3CDTF">2021-01-27T14:15:57Z</dcterms:created>
  <dcterms:modified xsi:type="dcterms:W3CDTF">2025-02-02T18:52:23Z</dcterms:modified>
</cp:coreProperties>
</file>