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>
        <p:scale>
          <a:sx n="125" d="100"/>
          <a:sy n="125" d="100"/>
        </p:scale>
        <p:origin x="600" y="9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US" sz="4400" dirty="0"/>
              <a:t>Technical Documents Version Management System Based on </a:t>
            </a:r>
            <a:r>
              <a:rPr lang="en-US" sz="4400" dirty="0" smtClean="0"/>
              <a:t>Large Language Models</a:t>
            </a:r>
            <a:endParaRPr lang="en-US" sz="4400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9344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Siarhei</a:t>
            </a:r>
            <a:r>
              <a:rPr lang="en-US" sz="3200" dirty="0" smtClean="0"/>
              <a:t> </a:t>
            </a:r>
            <a:r>
              <a:rPr lang="en-US" sz="3200" dirty="0" err="1" smtClean="0"/>
              <a:t>Zalivaka</a:t>
            </a:r>
            <a:endParaRPr lang="en-US" sz="3200" dirty="0"/>
          </a:p>
          <a:p>
            <a:r>
              <a:rPr lang="en-US" sz="3200" dirty="0" smtClean="0"/>
              <a:t>SK </a:t>
            </a:r>
            <a:r>
              <a:rPr lang="en-US" sz="3200" dirty="0" err="1" smtClean="0"/>
              <a:t>hynix</a:t>
            </a:r>
            <a:r>
              <a:rPr lang="en-US" sz="3200" dirty="0" smtClean="0"/>
              <a:t> memory solutions </a:t>
            </a:r>
            <a:r>
              <a:rPr lang="en-US" sz="3200" dirty="0"/>
              <a:t>P</a:t>
            </a:r>
            <a:r>
              <a:rPr lang="en-US" sz="3200" dirty="0" smtClean="0"/>
              <a:t>oland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50" y="5855541"/>
            <a:ext cx="54673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Process Improvements</a:t>
            </a:r>
            <a:endParaRPr lang="en-US" dirty="0"/>
          </a:p>
        </p:txBody>
      </p:sp>
      <p:pic>
        <p:nvPicPr>
          <p:cNvPr id="1026" name="Picture 2" descr="DV_Workflow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1" y="1690688"/>
            <a:ext cx="5441950" cy="309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6773"/>
            <a:ext cx="5549265" cy="290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0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4744-63EB-43FF-9B74-7FDA32B6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5D064-6A0F-4D6F-A4CB-57DCA866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achieved accuracy is around 90 %</a:t>
            </a:r>
          </a:p>
          <a:p>
            <a:r>
              <a:rPr lang="en-US" dirty="0" smtClean="0"/>
              <a:t>The requirements from the previous version are found</a:t>
            </a:r>
            <a:endParaRPr lang="pl-PL" dirty="0"/>
          </a:p>
          <a:p>
            <a:r>
              <a:rPr lang="pl-PL" dirty="0" smtClean="0"/>
              <a:t>The </a:t>
            </a:r>
            <a:r>
              <a:rPr lang="pl-PL" dirty="0"/>
              <a:t>proposed solution gives </a:t>
            </a:r>
            <a:r>
              <a:rPr lang="pl-PL" dirty="0" smtClean="0"/>
              <a:t>valuable </a:t>
            </a:r>
            <a:r>
              <a:rPr lang="pl-PL" dirty="0"/>
              <a:t>inputs to improve the routine </a:t>
            </a:r>
            <a:r>
              <a:rPr lang="en-US" dirty="0" smtClean="0"/>
              <a:t>verification </a:t>
            </a:r>
            <a:r>
              <a:rPr lang="pl-PL" dirty="0" smtClean="0"/>
              <a:t>process</a:t>
            </a:r>
            <a:endParaRPr lang="pl-PL" dirty="0"/>
          </a:p>
          <a:p>
            <a:r>
              <a:rPr lang="en-US" dirty="0" smtClean="0"/>
              <a:t>The model still suffers from overfitting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2050" name="Picture 2" descr="Not just “THANK YOU” slide …. Not before the REAL ending | by Aravind  Gogineni | Sales World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4" y="1690688"/>
            <a:ext cx="7347585" cy="36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4" descr="undefined">
            <a:extLst>
              <a:ext uri="{FF2B5EF4-FFF2-40B4-BE49-F238E27FC236}">
                <a16:creationId xmlns:a16="http://schemas.microsoft.com/office/drawing/2014/main" id="{3D3BE86E-609F-4530-8BB4-B4F7F1F0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26" y="3252610"/>
            <a:ext cx="3449245" cy="13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IPI® Alliance Launches New M-PHY(SM) and UniPro(SM) Specifications for  Mobile Device Applications">
            <a:extLst>
              <a:ext uri="{FF2B5EF4-FFF2-40B4-BE49-F238E27FC236}">
                <a16:creationId xmlns:a16="http://schemas.microsoft.com/office/drawing/2014/main" id="{8B3DA805-9C14-4F80-81F8-3F603D9B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88" y="1467514"/>
            <a:ext cx="1477133" cy="14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49EDFA-4A1A-4D45-A8DA-91622A5FEF7A}"/>
              </a:ext>
            </a:extLst>
          </p:cNvPr>
          <p:cNvSpPr txBox="1"/>
          <p:nvPr/>
        </p:nvSpPr>
        <p:spPr>
          <a:xfrm>
            <a:off x="882368" y="2845333"/>
            <a:ext cx="307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M-PHY Version 5.0 – 232 pages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B90C8-6D01-4610-8EB2-192CA91FBDF1}"/>
              </a:ext>
            </a:extLst>
          </p:cNvPr>
          <p:cNvSpPr txBox="1"/>
          <p:nvPr/>
        </p:nvSpPr>
        <p:spPr>
          <a:xfrm>
            <a:off x="1152462" y="4650273"/>
            <a:ext cx="251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Version 5.0 – 1299 pages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30830AD-B9A1-4BAC-94DA-472808CE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4" y="1578545"/>
            <a:ext cx="4210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2A313-73FA-451D-9299-FBEB1E46349D}"/>
              </a:ext>
            </a:extLst>
          </p:cNvPr>
          <p:cNvSpPr txBox="1"/>
          <p:nvPr/>
        </p:nvSpPr>
        <p:spPr>
          <a:xfrm>
            <a:off x="4639774" y="2760723"/>
            <a:ext cx="280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UFS Version 4.0 – 489 pages</a:t>
            </a:r>
            <a:endParaRPr lang="en-US" dirty="0"/>
          </a:p>
        </p:txBody>
      </p:sp>
      <p:pic>
        <p:nvPicPr>
          <p:cNvPr id="10" name="Picture 10" descr="ONFI Logo - ServeTheHome">
            <a:extLst>
              <a:ext uri="{FF2B5EF4-FFF2-40B4-BE49-F238E27FC236}">
                <a16:creationId xmlns:a16="http://schemas.microsoft.com/office/drawing/2014/main" id="{FA8F0E87-AD2C-4E6D-98E8-A595040C1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76" y="3214665"/>
            <a:ext cx="2282144" cy="15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71139-661A-4DC0-8ED2-154B1A920904}"/>
              </a:ext>
            </a:extLst>
          </p:cNvPr>
          <p:cNvSpPr txBox="1"/>
          <p:nvPr/>
        </p:nvSpPr>
        <p:spPr>
          <a:xfrm>
            <a:off x="4671805" y="4885332"/>
            <a:ext cx="239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Version 3.0 – 288 pages</a:t>
            </a:r>
            <a:endParaRPr lang="en-US" dirty="0"/>
          </a:p>
        </p:txBody>
      </p:sp>
      <p:pic>
        <p:nvPicPr>
          <p:cNvPr id="14" name="Picture 2" descr="3 better ways to version control your Word documents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14720" r="18053" b="16960"/>
          <a:stretch/>
        </p:blipFill>
        <p:spPr bwMode="auto">
          <a:xfrm>
            <a:off x="8430355" y="2170286"/>
            <a:ext cx="3502621" cy="203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26" y="1375508"/>
            <a:ext cx="2844607" cy="43737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615" y="1737709"/>
            <a:ext cx="6969662" cy="3572089"/>
          </a:xfrm>
          <a:prstGeom prst="rect">
            <a:avLst/>
          </a:prstGeom>
        </p:spPr>
      </p:pic>
      <p:pic>
        <p:nvPicPr>
          <p:cNvPr id="17" name="Picture 6" descr="Assembly Instructions Icons - Free SVG &amp; PNG Assembly Instructions Images -  Noun Project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22" y="1652134"/>
            <a:ext cx="1081493" cy="108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lock Icon PNG, Vector, PSD, and Clipart With Transparent Background for  Free Download | Pngtre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33" y="2891503"/>
            <a:ext cx="885270" cy="8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Money Bag With Dollar Symbol free vector icons designed by Freepik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78" y="3934649"/>
            <a:ext cx="833925" cy="8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Versions comparison with LLMs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91" t="6701"/>
          <a:stretch/>
        </p:blipFill>
        <p:spPr>
          <a:xfrm>
            <a:off x="944965" y="1480711"/>
            <a:ext cx="8745029" cy="3503357"/>
          </a:xfrm>
          <a:prstGeom prst="rect">
            <a:avLst/>
          </a:prstGeom>
        </p:spPr>
      </p:pic>
      <p:pic>
        <p:nvPicPr>
          <p:cNvPr id="9" name="Picture 22" descr="Large Language Models (LLMs) | TWIM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169" y="2257848"/>
            <a:ext cx="2278831" cy="22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Vectors</a:t>
            </a:r>
            <a:endParaRPr lang="en-US" dirty="0"/>
          </a:p>
        </p:txBody>
      </p:sp>
      <p:pic>
        <p:nvPicPr>
          <p:cNvPr id="5" name="Picture 12" descr="Issue #58 - Embeddings in NLP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19484" r="4389" b="17436"/>
          <a:stretch/>
        </p:blipFill>
        <p:spPr bwMode="auto">
          <a:xfrm>
            <a:off x="783843" y="2278054"/>
            <a:ext cx="6894772" cy="22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068" t="7700" r="9655" b="5048"/>
          <a:stretch/>
        </p:blipFill>
        <p:spPr>
          <a:xfrm>
            <a:off x="8176555" y="2331033"/>
            <a:ext cx="3508803" cy="21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proposed solution</a:t>
            </a:r>
            <a:endParaRPr lang="en-US" dirty="0"/>
          </a:p>
        </p:txBody>
      </p:sp>
      <p:pic>
        <p:nvPicPr>
          <p:cNvPr id="7" name="Picture 6" descr="Requirements_Version_Detection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78" y="873270"/>
            <a:ext cx="5845536" cy="354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4" descr="Bienvenue to Mistral AI Documentation | Mistral AI Large Language Mod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83" y="4810164"/>
            <a:ext cx="1715961" cy="5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Gender, Race, and Intersectional Bias in Resume Screening via Language  Model Retriev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975" y="3462062"/>
            <a:ext cx="2398586" cy="14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Log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48" y="2201926"/>
            <a:ext cx="1901040" cy="9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ingle_Multilabel_Classifier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50" y="4098112"/>
            <a:ext cx="1937808" cy="8506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517943" y="3705994"/>
            <a:ext cx="3119948" cy="1634871"/>
          </a:xfrm>
          <a:prstGeom prst="cloudCallout">
            <a:avLst>
              <a:gd name="adj1" fmla="val 85394"/>
              <a:gd name="adj2" fmla="val -458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Results Enhancement</a:t>
            </a:r>
            <a:endParaRPr lang="en-US" dirty="0"/>
          </a:p>
        </p:txBody>
      </p:sp>
      <p:pic>
        <p:nvPicPr>
          <p:cNvPr id="12" name="Picture 11" descr="Ensemble_Classifier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37" y="1349914"/>
            <a:ext cx="4943764" cy="429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88" y="1296098"/>
            <a:ext cx="3292379" cy="21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30" y="3559976"/>
            <a:ext cx="3465896" cy="2210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5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7" name="Content Placeholder 77" descr="MPHY_Highlighted"/>
          <p:cNvPicPr>
            <a:picLocks noGrp="1"/>
          </p:cNvPicPr>
          <p:nvPr>
            <p:ph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46002"/>
            <a:ext cx="3054927" cy="426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535" y="4033766"/>
            <a:ext cx="6594252" cy="1367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320" y="1690688"/>
            <a:ext cx="7492682" cy="17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6" name="Picture 38" descr="NVIDIA H100 Enterprise PCIe-4 80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38" y="1874000"/>
            <a:ext cx="3752117" cy="223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49EDFA-4A1A-4D45-A8DA-91622A5FEF7A}"/>
              </a:ext>
            </a:extLst>
          </p:cNvPr>
          <p:cNvSpPr txBox="1"/>
          <p:nvPr/>
        </p:nvSpPr>
        <p:spPr>
          <a:xfrm>
            <a:off x="1855255" y="4287952"/>
            <a:ext cx="174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Nvidia</a:t>
            </a:r>
            <a:r>
              <a:rPr lang="en-US" dirty="0" smtClean="0"/>
              <a:t> H100 (x2)</a:t>
            </a:r>
            <a:endParaRPr lang="en-US" dirty="0"/>
          </a:p>
        </p:txBody>
      </p:sp>
      <p:pic>
        <p:nvPicPr>
          <p:cNvPr id="10" name="Picture 42" descr="Brand assets - Hugging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71" y="1975748"/>
            <a:ext cx="3438280" cy="9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4" descr="A Look at Lightning AI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51" y="3941004"/>
            <a:ext cx="2999352" cy="149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GitHub - Unstructured-IO/unstructured: Open source libraries and APIs to  build custom preprocessing pipelines for labeling, training, or production  machine learning pipelines.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616" y="3588236"/>
            <a:ext cx="1377184" cy="13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Bienvenue to Mistral AI Documentation | Mistral AI Large Language Mode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963" y="2150066"/>
            <a:ext cx="2367500" cy="78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Logo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88" y="3112976"/>
            <a:ext cx="1901040" cy="9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102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Technical Documents Version Management System Based on Large Language Models</vt:lpstr>
      <vt:lpstr>Background</vt:lpstr>
      <vt:lpstr>Existing Solution</vt:lpstr>
      <vt:lpstr>Document Versions comparison with LLMs</vt:lpstr>
      <vt:lpstr>Embedding Vectors</vt:lpstr>
      <vt:lpstr>The proposed solution</vt:lpstr>
      <vt:lpstr>Classification Results Enhancement</vt:lpstr>
      <vt:lpstr>Experimental Results</vt:lpstr>
      <vt:lpstr>Experimental Setup</vt:lpstr>
      <vt:lpstr>Verification Process Improvements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Sergey Zalivako</cp:lastModifiedBy>
  <cp:revision>20</cp:revision>
  <dcterms:created xsi:type="dcterms:W3CDTF">2021-01-27T14:15:57Z</dcterms:created>
  <dcterms:modified xsi:type="dcterms:W3CDTF">2025-01-21T11:20:12Z</dcterms:modified>
</cp:coreProperties>
</file>